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319" r:id="rId2"/>
    <p:sldId id="274" r:id="rId3"/>
    <p:sldId id="309" r:id="rId4"/>
    <p:sldId id="268" r:id="rId5"/>
    <p:sldId id="320" r:id="rId6"/>
    <p:sldId id="321" r:id="rId7"/>
    <p:sldId id="322" r:id="rId8"/>
    <p:sldId id="257" r:id="rId9"/>
    <p:sldId id="323" r:id="rId10"/>
    <p:sldId id="324" r:id="rId11"/>
    <p:sldId id="326" r:id="rId12"/>
    <p:sldId id="275" r:id="rId13"/>
    <p:sldId id="269" r:id="rId14"/>
    <p:sldId id="325" r:id="rId15"/>
    <p:sldId id="276" r:id="rId16"/>
    <p:sldId id="31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9E9E4478-2E44-4B44-B27D-0DB0DD3934CD}">
          <p14:sldIdLst>
            <p14:sldId id="319"/>
          </p14:sldIdLst>
        </p14:section>
        <p14:section name="Table Of Content" id="{DED7E0C1-7FF3-4BC4-9EAC-C0EF5DE528ED}">
          <p14:sldIdLst>
            <p14:sldId id="274"/>
          </p14:sldIdLst>
        </p14:section>
        <p14:section name="About Us" id="{D3FF4CFC-7E99-4FF3-870E-0F8DDAD74095}">
          <p14:sldIdLst>
            <p14:sldId id="309"/>
            <p14:sldId id="268"/>
            <p14:sldId id="320"/>
            <p14:sldId id="321"/>
            <p14:sldId id="322"/>
            <p14:sldId id="257"/>
            <p14:sldId id="323"/>
            <p14:sldId id="324"/>
            <p14:sldId id="326"/>
            <p14:sldId id="275"/>
            <p14:sldId id="269"/>
            <p14:sldId id="325"/>
          </p14:sldIdLst>
        </p14:section>
        <p14:section name="Pricing Tables" id="{1609F28F-C355-4686-8A63-2881F49CD7C2}">
          <p14:sldIdLst>
            <p14:sldId id="276"/>
          </p14:sldIdLst>
        </p14:section>
        <p14:section name="Ending Slide" id="{EA57431A-9B26-4B56-9453-13A87FE9D011}">
          <p14:sldIdLst>
            <p14:sldId id="31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CFC"/>
    <a:srgbClr val="69581E"/>
    <a:srgbClr val="5E430D"/>
    <a:srgbClr val="0E1215"/>
    <a:srgbClr val="73828B"/>
    <a:srgbClr val="818D96"/>
    <a:srgbClr val="344851"/>
    <a:srgbClr val="C4C9CF"/>
    <a:srgbClr val="A2ACB5"/>
    <a:srgbClr val="A3AD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AE69F8-5FB0-F5EB-9929-AEE5B01A0BF3}" v="10" dt="2024-11-10T11:14:05.321"/>
    <p1510:client id="{53BE674F-6F55-C64B-AC6C-F3475BD11028}" v="18" dt="2024-11-10T14:19:14.225"/>
    <p1510:client id="{5A03FA50-E2FE-E886-8631-941A9A3CE33A}" v="784" dt="2024-11-09T22:13:51.134"/>
    <p1510:client id="{62F2CB25-F721-792F-AE19-1AB2DC84B277}" v="613" dt="2024-11-10T15:23:25.300"/>
    <p1510:client id="{721E806C-9FE2-B7B5-518F-9FE848390071}" v="1656" dt="2024-11-10T10:26:22.561"/>
    <p1510:client id="{C4177638-452A-9C83-52E3-ECDB0CB26190}" v="411" dt="2024-11-10T14:33:13.183"/>
    <p1510:client id="{D7BD47D4-1B84-60D6-2552-30DFE8BAED02}" v="243" dt="2024-11-09T22:20:03.133"/>
    <p1510:client id="{FE984EF9-63C5-7668-A0C3-50DF06ADF6C9}" v="551" dt="2024-11-09T21:06:24.8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102" autoAdjust="0"/>
    <p:restoredTop sz="94660"/>
  </p:normalViewPr>
  <p:slideViewPr>
    <p:cSldViewPr snapToGrid="0">
      <p:cViewPr varScale="1">
        <p:scale>
          <a:sx n="74" d="100"/>
          <a:sy n="74" d="100"/>
        </p:scale>
        <p:origin x="96" y="221"/>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495BC00-3412-47FF-8BCB-65401D0B54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a:extLst>
              <a:ext uri="{FF2B5EF4-FFF2-40B4-BE49-F238E27FC236}">
                <a16:creationId xmlns:a16="http://schemas.microsoft.com/office/drawing/2014/main" id="{91317AAE-9FA8-4643-AFC4-7B3A0E75471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1CAB1D-2D0D-4099-A986-F47746260BE9}" type="datetimeFigureOut">
              <a:rPr lang="en-ID" smtClean="0"/>
              <a:t>11/11/2024</a:t>
            </a:fld>
            <a:endParaRPr lang="en-ID"/>
          </a:p>
        </p:txBody>
      </p:sp>
      <p:sp>
        <p:nvSpPr>
          <p:cNvPr id="4" name="Footer Placeholder 3">
            <a:extLst>
              <a:ext uri="{FF2B5EF4-FFF2-40B4-BE49-F238E27FC236}">
                <a16:creationId xmlns:a16="http://schemas.microsoft.com/office/drawing/2014/main" id="{323958B6-B4ED-4E85-B439-B096F01F9E5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B4007C4F-0280-4D07-B70C-7DF84F8D07A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D4ECA7-E73A-4CAB-AB7C-F8627B812D0E}" type="slidenum">
              <a:rPr lang="en-ID" smtClean="0"/>
              <a:t>‹#›</a:t>
            </a:fld>
            <a:endParaRPr lang="en-ID"/>
          </a:p>
        </p:txBody>
      </p:sp>
    </p:spTree>
    <p:extLst>
      <p:ext uri="{BB962C8B-B14F-4D97-AF65-F5344CB8AC3E}">
        <p14:creationId xmlns:p14="http://schemas.microsoft.com/office/powerpoint/2010/main" val="50372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57520A-4CBC-420A-8BA6-71CF8984DB0A}" type="datetimeFigureOut">
              <a:rPr lang="en-ID" smtClean="0"/>
              <a:t>11/11/2024</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FBD427-8304-4799-BB2C-EC4262ACC8B7}" type="slidenum">
              <a:rPr lang="en-ID" smtClean="0"/>
              <a:t>‹#›</a:t>
            </a:fld>
            <a:endParaRPr lang="en-ID"/>
          </a:p>
        </p:txBody>
      </p:sp>
    </p:spTree>
    <p:extLst>
      <p:ext uri="{BB962C8B-B14F-4D97-AF65-F5344CB8AC3E}">
        <p14:creationId xmlns:p14="http://schemas.microsoft.com/office/powerpoint/2010/main" val="3600965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6813890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473058"/>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0C19F829-E85E-4D95-ACA5-756E0EE47E7E}"/>
              </a:ext>
            </a:extLst>
          </p:cNvPr>
          <p:cNvSpPr txBox="1"/>
          <p:nvPr/>
        </p:nvSpPr>
        <p:spPr>
          <a:xfrm>
            <a:off x="407258" y="2736640"/>
            <a:ext cx="6134100" cy="1323439"/>
          </a:xfrm>
          <a:prstGeom prst="rect">
            <a:avLst/>
          </a:prstGeom>
          <a:noFill/>
        </p:spPr>
        <p:txBody>
          <a:bodyPr wrap="square" lIns="91440" tIns="45720" rIns="91440" bIns="45720" rtlCol="0" anchor="t">
            <a:spAutoFit/>
          </a:bodyPr>
          <a:lstStyle/>
          <a:p>
            <a:r>
              <a:rPr lang="en-US" sz="8000" b="1" u="sng" dirty="0">
                <a:solidFill>
                  <a:schemeClr val="accent1"/>
                </a:solidFill>
                <a:latin typeface="Poppins"/>
                <a:cs typeface="Poppins"/>
              </a:rPr>
              <a:t>ROAD</a:t>
            </a:r>
            <a:r>
              <a:rPr lang="en-US" sz="8000" b="1" dirty="0">
                <a:latin typeface="Poppins"/>
                <a:cs typeface="Poppins"/>
              </a:rPr>
              <a:t>WISE</a:t>
            </a:r>
          </a:p>
        </p:txBody>
      </p:sp>
      <p:sp>
        <p:nvSpPr>
          <p:cNvPr id="14" name="TextBox 22">
            <a:extLst>
              <a:ext uri="{FF2B5EF4-FFF2-40B4-BE49-F238E27FC236}">
                <a16:creationId xmlns:a16="http://schemas.microsoft.com/office/drawing/2014/main" id="{D252AEA8-C7CD-4872-B5A0-DEC3CA33ACF9}"/>
              </a:ext>
            </a:extLst>
          </p:cNvPr>
          <p:cNvSpPr txBox="1"/>
          <p:nvPr/>
        </p:nvSpPr>
        <p:spPr>
          <a:xfrm>
            <a:off x="495301" y="3805336"/>
            <a:ext cx="4933949" cy="954107"/>
          </a:xfrm>
          <a:prstGeom prst="rect">
            <a:avLst/>
          </a:prstGeom>
          <a:noFill/>
        </p:spPr>
        <p:txBody>
          <a:bodyPr wrap="square" lIns="91440" tIns="45720" rIns="91440" bIns="45720" anchor="t">
            <a:spAutoFit/>
          </a:bodyPr>
          <a:lstStyle/>
          <a:p>
            <a:r>
              <a:rPr lang="en-US" sz="2800">
                <a:solidFill>
                  <a:schemeClr val="accent6"/>
                </a:solidFill>
                <a:ea typeface="Open Sans"/>
                <a:cs typeface="Open Sans"/>
              </a:rPr>
              <a:t>AI-Enabled Realtime Pothole Detection</a:t>
            </a:r>
            <a:endParaRPr lang="en-US">
              <a:solidFill>
                <a:schemeClr val="accent6"/>
              </a:solidFill>
            </a:endParaRPr>
          </a:p>
        </p:txBody>
      </p:sp>
      <p:sp>
        <p:nvSpPr>
          <p:cNvPr id="15" name="Rectangle: Top Corners Rounded 14">
            <a:extLst>
              <a:ext uri="{FF2B5EF4-FFF2-40B4-BE49-F238E27FC236}">
                <a16:creationId xmlns:a16="http://schemas.microsoft.com/office/drawing/2014/main" id="{8F9A1C9C-4382-431F-961D-CD3138C720DB}"/>
              </a:ext>
            </a:extLst>
          </p:cNvPr>
          <p:cNvSpPr/>
          <p:nvPr/>
        </p:nvSpPr>
        <p:spPr>
          <a:xfrm rot="5400000" flipH="1">
            <a:off x="5013503" y="1936969"/>
            <a:ext cx="45720" cy="1371600"/>
          </a:xfrm>
          <a:prstGeom prst="round2SameRect">
            <a:avLst>
              <a:gd name="adj1" fmla="val 50000"/>
              <a:gd name="adj2" fmla="val 0"/>
            </a:avLst>
          </a:prstGeom>
          <a:gradFill>
            <a:gsLst>
              <a:gs pos="0">
                <a:schemeClr val="accent1"/>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Top Corners Rounded 15">
            <a:extLst>
              <a:ext uri="{FF2B5EF4-FFF2-40B4-BE49-F238E27FC236}">
                <a16:creationId xmlns:a16="http://schemas.microsoft.com/office/drawing/2014/main" id="{8FD7BC9F-9D64-4963-897C-EFD33204BA8B}"/>
              </a:ext>
            </a:extLst>
          </p:cNvPr>
          <p:cNvSpPr/>
          <p:nvPr/>
        </p:nvSpPr>
        <p:spPr>
          <a:xfrm rot="5400000" flipH="1">
            <a:off x="5113941" y="2060790"/>
            <a:ext cx="45720" cy="1371600"/>
          </a:xfrm>
          <a:prstGeom prst="round2SameRect">
            <a:avLst>
              <a:gd name="adj1" fmla="val 50000"/>
              <a:gd name="adj2" fmla="val 0"/>
            </a:avLst>
          </a:prstGeom>
          <a:gradFill>
            <a:gsLst>
              <a:gs pos="0">
                <a:schemeClr val="accent1"/>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Top Corners Rounded 16">
            <a:extLst>
              <a:ext uri="{FF2B5EF4-FFF2-40B4-BE49-F238E27FC236}">
                <a16:creationId xmlns:a16="http://schemas.microsoft.com/office/drawing/2014/main" id="{F3CF98A6-1738-40BF-BE61-BE4ECA500A28}"/>
              </a:ext>
            </a:extLst>
          </p:cNvPr>
          <p:cNvSpPr/>
          <p:nvPr/>
        </p:nvSpPr>
        <p:spPr>
          <a:xfrm rot="5400000" flipH="1">
            <a:off x="5181398" y="2167309"/>
            <a:ext cx="45720" cy="1371600"/>
          </a:xfrm>
          <a:prstGeom prst="round2SameRect">
            <a:avLst>
              <a:gd name="adj1" fmla="val 50000"/>
              <a:gd name="adj2" fmla="val 0"/>
            </a:avLst>
          </a:prstGeom>
          <a:gradFill>
            <a:gsLst>
              <a:gs pos="0">
                <a:schemeClr val="accent1"/>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Freeform: Shape 1">
            <a:extLst>
              <a:ext uri="{FF2B5EF4-FFF2-40B4-BE49-F238E27FC236}">
                <a16:creationId xmlns:a16="http://schemas.microsoft.com/office/drawing/2014/main" id="{A0ED1213-F859-4572-830A-D5434AEA3ABA}"/>
              </a:ext>
            </a:extLst>
          </p:cNvPr>
          <p:cNvSpPr/>
          <p:nvPr/>
        </p:nvSpPr>
        <p:spPr>
          <a:xfrm flipH="1">
            <a:off x="2437052" y="-1"/>
            <a:ext cx="6573598" cy="2547023"/>
          </a:xfrm>
          <a:custGeom>
            <a:avLst/>
            <a:gdLst>
              <a:gd name="connsiteX0" fmla="*/ 6342420 w 6342420"/>
              <a:gd name="connsiteY0" fmla="*/ 0 h 2457450"/>
              <a:gd name="connsiteX1" fmla="*/ 1904278 w 6342420"/>
              <a:gd name="connsiteY1" fmla="*/ 0 h 2457450"/>
              <a:gd name="connsiteX2" fmla="*/ 0 w 6342420"/>
              <a:gd name="connsiteY2" fmla="*/ 2457450 h 2457450"/>
              <a:gd name="connsiteX3" fmla="*/ 4438143 w 6342420"/>
              <a:gd name="connsiteY3" fmla="*/ 2457450 h 2457450"/>
            </a:gdLst>
            <a:ahLst/>
            <a:cxnLst>
              <a:cxn ang="0">
                <a:pos x="connsiteX0" y="connsiteY0"/>
              </a:cxn>
              <a:cxn ang="0">
                <a:pos x="connsiteX1" y="connsiteY1"/>
              </a:cxn>
              <a:cxn ang="0">
                <a:pos x="connsiteX2" y="connsiteY2"/>
              </a:cxn>
              <a:cxn ang="0">
                <a:pos x="connsiteX3" y="connsiteY3"/>
              </a:cxn>
            </a:cxnLst>
            <a:rect l="l" t="t" r="r" b="b"/>
            <a:pathLst>
              <a:path w="6342420" h="2457450">
                <a:moveTo>
                  <a:pt x="6342420" y="0"/>
                </a:moveTo>
                <a:lnTo>
                  <a:pt x="1904278" y="0"/>
                </a:lnTo>
                <a:lnTo>
                  <a:pt x="0" y="2457450"/>
                </a:lnTo>
                <a:lnTo>
                  <a:pt x="4438143" y="24574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 name="Freeform: Shape 3">
            <a:extLst>
              <a:ext uri="{FF2B5EF4-FFF2-40B4-BE49-F238E27FC236}">
                <a16:creationId xmlns:a16="http://schemas.microsoft.com/office/drawing/2014/main" id="{2ECD611E-FDED-445C-8329-1B22D170F791}"/>
              </a:ext>
            </a:extLst>
          </p:cNvPr>
          <p:cNvSpPr/>
          <p:nvPr/>
        </p:nvSpPr>
        <p:spPr>
          <a:xfrm flipH="1">
            <a:off x="3296897" y="5142054"/>
            <a:ext cx="3244640" cy="1715946"/>
          </a:xfrm>
          <a:custGeom>
            <a:avLst/>
            <a:gdLst>
              <a:gd name="connsiteX0" fmla="*/ 3196413 w 3196413"/>
              <a:gd name="connsiteY0" fmla="*/ 0 h 1600200"/>
              <a:gd name="connsiteX1" fmla="*/ 1239995 w 3196413"/>
              <a:gd name="connsiteY1" fmla="*/ 0 h 1600200"/>
              <a:gd name="connsiteX2" fmla="*/ 0 w 3196413"/>
              <a:gd name="connsiteY2" fmla="*/ 1600200 h 1600200"/>
              <a:gd name="connsiteX3" fmla="*/ 1956419 w 3196413"/>
              <a:gd name="connsiteY3" fmla="*/ 1600200 h 1600200"/>
            </a:gdLst>
            <a:ahLst/>
            <a:cxnLst>
              <a:cxn ang="0">
                <a:pos x="connsiteX0" y="connsiteY0"/>
              </a:cxn>
              <a:cxn ang="0">
                <a:pos x="connsiteX1" y="connsiteY1"/>
              </a:cxn>
              <a:cxn ang="0">
                <a:pos x="connsiteX2" y="connsiteY2"/>
              </a:cxn>
              <a:cxn ang="0">
                <a:pos x="connsiteX3" y="connsiteY3"/>
              </a:cxn>
            </a:cxnLst>
            <a:rect l="l" t="t" r="r" b="b"/>
            <a:pathLst>
              <a:path w="3196413" h="1600200">
                <a:moveTo>
                  <a:pt x="3196413" y="0"/>
                </a:moveTo>
                <a:lnTo>
                  <a:pt x="1239995" y="0"/>
                </a:lnTo>
                <a:lnTo>
                  <a:pt x="0" y="1600200"/>
                </a:lnTo>
                <a:lnTo>
                  <a:pt x="1956419" y="16002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pic>
        <p:nvPicPr>
          <p:cNvPr id="6" name="Picture 5" descr="A car on a road surrounded by computer parts&#10;&#10;Description automatically generated">
            <a:extLst>
              <a:ext uri="{FF2B5EF4-FFF2-40B4-BE49-F238E27FC236}">
                <a16:creationId xmlns:a16="http://schemas.microsoft.com/office/drawing/2014/main" id="{01489F73-91A5-DE13-ECAA-F17043ACC9E3}"/>
              </a:ext>
            </a:extLst>
          </p:cNvPr>
          <p:cNvPicPr>
            <a:picLocks noChangeAspect="1"/>
          </p:cNvPicPr>
          <p:nvPr/>
        </p:nvPicPr>
        <p:blipFill>
          <a:blip r:embed="rId2"/>
          <a:srcRect t="18871" b="18871"/>
          <a:stretch>
            <a:fillRect/>
          </a:stretch>
        </p:blipFill>
        <p:spPr>
          <a:xfrm>
            <a:off x="3703332" y="0"/>
            <a:ext cx="8488669" cy="5295900"/>
          </a:xfrm>
          <a:custGeom>
            <a:avLst/>
            <a:gdLst>
              <a:gd name="connsiteX0" fmla="*/ 0 w 8488669"/>
              <a:gd name="connsiteY0" fmla="*/ 0 h 5295900"/>
              <a:gd name="connsiteX1" fmla="*/ 8295040 w 8488669"/>
              <a:gd name="connsiteY1" fmla="*/ 0 h 5295900"/>
              <a:gd name="connsiteX2" fmla="*/ 8488669 w 8488669"/>
              <a:gd name="connsiteY2" fmla="*/ 0 h 5295900"/>
              <a:gd name="connsiteX3" fmla="*/ 8488669 w 8488669"/>
              <a:gd name="connsiteY3" fmla="*/ 5295900 h 5295900"/>
              <a:gd name="connsiteX4" fmla="*/ 8295040 w 8488669"/>
              <a:gd name="connsiteY4" fmla="*/ 5295900 h 5295900"/>
              <a:gd name="connsiteX5" fmla="*/ 5591342 w 8488669"/>
              <a:gd name="connsiteY5" fmla="*/ 5295900 h 5295900"/>
              <a:gd name="connsiteX6" fmla="*/ 4103792 w 8488669"/>
              <a:gd name="connsiteY6" fmla="*/ 5295900 h 529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88669" h="5295900">
                <a:moveTo>
                  <a:pt x="0" y="0"/>
                </a:moveTo>
                <a:lnTo>
                  <a:pt x="8295040" y="0"/>
                </a:lnTo>
                <a:lnTo>
                  <a:pt x="8488669" y="0"/>
                </a:lnTo>
                <a:lnTo>
                  <a:pt x="8488669" y="5295900"/>
                </a:lnTo>
                <a:lnTo>
                  <a:pt x="8295040" y="5295900"/>
                </a:lnTo>
                <a:lnTo>
                  <a:pt x="5591342" y="5295900"/>
                </a:lnTo>
                <a:lnTo>
                  <a:pt x="4103792" y="5295900"/>
                </a:lnTo>
                <a:close/>
              </a:path>
            </a:pathLst>
          </a:custGeom>
        </p:spPr>
      </p:pic>
      <p:sp>
        <p:nvSpPr>
          <p:cNvPr id="3" name="TextBox 2">
            <a:extLst>
              <a:ext uri="{FF2B5EF4-FFF2-40B4-BE49-F238E27FC236}">
                <a16:creationId xmlns:a16="http://schemas.microsoft.com/office/drawing/2014/main" id="{52DD9CF3-DBA9-F032-3B5F-508846271F38}"/>
              </a:ext>
            </a:extLst>
          </p:cNvPr>
          <p:cNvSpPr txBox="1"/>
          <p:nvPr/>
        </p:nvSpPr>
        <p:spPr>
          <a:xfrm>
            <a:off x="491924" y="5469037"/>
            <a:ext cx="430192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n-US" sz="1600">
                <a:cs typeface="Poppins"/>
              </a:rPr>
              <a:t>Shruti Singh</a:t>
            </a:r>
            <a:endParaRPr lang="en-US">
              <a:cs typeface="Poppins"/>
            </a:endParaRPr>
          </a:p>
          <a:p>
            <a:pPr marL="285750" indent="-285750">
              <a:buFont typeface="Wingdings"/>
              <a:buChar char="§"/>
            </a:pPr>
            <a:r>
              <a:rPr lang="en-US" sz="1600">
                <a:cs typeface="Poppins"/>
              </a:rPr>
              <a:t>Parth Awasthi</a:t>
            </a:r>
          </a:p>
          <a:p>
            <a:pPr marL="285750" indent="-285750">
              <a:buFont typeface="Wingdings"/>
              <a:buChar char="§"/>
            </a:pPr>
            <a:r>
              <a:rPr lang="en-US" sz="1600">
                <a:cs typeface="Poppins"/>
              </a:rPr>
              <a:t>Ashumendra Pratap Singh</a:t>
            </a:r>
          </a:p>
          <a:p>
            <a:pPr marL="285750" indent="-285750">
              <a:buFont typeface="Wingdings"/>
              <a:buChar char="§"/>
            </a:pPr>
            <a:r>
              <a:rPr lang="en-US" sz="1600">
                <a:cs typeface="Poppins"/>
              </a:rPr>
              <a:t>Shivansh Mishra</a:t>
            </a:r>
          </a:p>
          <a:p>
            <a:pPr marL="285750" indent="-285750">
              <a:buFont typeface="Wingdings"/>
              <a:buChar char="§"/>
            </a:pPr>
            <a:r>
              <a:rPr lang="en-US" sz="1600">
                <a:cs typeface="Poppins"/>
              </a:rPr>
              <a:t>Shivanshu Gupta</a:t>
            </a:r>
          </a:p>
        </p:txBody>
      </p:sp>
      <p:sp>
        <p:nvSpPr>
          <p:cNvPr id="5" name="TextBox 4">
            <a:extLst>
              <a:ext uri="{FF2B5EF4-FFF2-40B4-BE49-F238E27FC236}">
                <a16:creationId xmlns:a16="http://schemas.microsoft.com/office/drawing/2014/main" id="{CF942A7C-0ED7-6C9C-3E22-6F5A0CE705A6}"/>
              </a:ext>
            </a:extLst>
          </p:cNvPr>
          <p:cNvSpPr txBox="1"/>
          <p:nvPr/>
        </p:nvSpPr>
        <p:spPr>
          <a:xfrm>
            <a:off x="491924" y="5073569"/>
            <a:ext cx="30479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latin typeface="Poppins"/>
                <a:cs typeface="Poppins"/>
              </a:rPr>
              <a:t>A Group Project by:</a:t>
            </a:r>
            <a:endParaRPr lang="en-US" u="sng">
              <a:latin typeface="Poppins"/>
              <a:cs typeface="Calibri"/>
            </a:endParaRPr>
          </a:p>
        </p:txBody>
      </p:sp>
      <p:pic>
        <p:nvPicPr>
          <p:cNvPr id="7" name="Picture 6" descr="A black and red sign with text&#10;&#10;Description automatically generated">
            <a:extLst>
              <a:ext uri="{FF2B5EF4-FFF2-40B4-BE49-F238E27FC236}">
                <a16:creationId xmlns:a16="http://schemas.microsoft.com/office/drawing/2014/main" id="{303899E2-095D-82C1-4171-FB3CE38C3CE3}"/>
              </a:ext>
            </a:extLst>
          </p:cNvPr>
          <p:cNvPicPr>
            <a:picLocks noChangeAspect="1"/>
          </p:cNvPicPr>
          <p:nvPr/>
        </p:nvPicPr>
        <p:blipFill>
          <a:blip r:embed="rId3"/>
          <a:stretch>
            <a:fillRect/>
          </a:stretch>
        </p:blipFill>
        <p:spPr>
          <a:xfrm>
            <a:off x="179589" y="123584"/>
            <a:ext cx="1541001" cy="1218960"/>
          </a:xfrm>
          <a:prstGeom prst="rect">
            <a:avLst/>
          </a:prstGeom>
        </p:spPr>
      </p:pic>
      <p:sp>
        <p:nvSpPr>
          <p:cNvPr id="8" name="TextBox 7">
            <a:extLst>
              <a:ext uri="{FF2B5EF4-FFF2-40B4-BE49-F238E27FC236}">
                <a16:creationId xmlns:a16="http://schemas.microsoft.com/office/drawing/2014/main" id="{CD097169-C50B-AD83-827F-537ADE138863}"/>
              </a:ext>
            </a:extLst>
          </p:cNvPr>
          <p:cNvSpPr txBox="1"/>
          <p:nvPr/>
        </p:nvSpPr>
        <p:spPr>
          <a:xfrm>
            <a:off x="7793620" y="5507620"/>
            <a:ext cx="419582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a:cs typeface="Poppins"/>
              </a:rPr>
              <a:t>Under the mentorship of :</a:t>
            </a:r>
          </a:p>
          <a:p>
            <a:r>
              <a:rPr lang="en-US">
                <a:latin typeface="Calibri"/>
                <a:ea typeface="+mn-lt"/>
                <a:cs typeface="+mn-lt"/>
              </a:rPr>
              <a:t>          Mr. Hritik Mandal </a:t>
            </a:r>
          </a:p>
          <a:p>
            <a:r>
              <a:rPr lang="en-US">
                <a:latin typeface="Calibri"/>
                <a:ea typeface="+mn-lt"/>
                <a:cs typeface="+mn-lt"/>
              </a:rPr>
              <a:t>        (Assistant Professor) </a:t>
            </a:r>
            <a:endParaRPr lang="en-US">
              <a:latin typeface="Calibri"/>
              <a:cs typeface="Poppins"/>
            </a:endParaRPr>
          </a:p>
        </p:txBody>
      </p:sp>
      <p:sp>
        <p:nvSpPr>
          <p:cNvPr id="9" name="TextBox 8">
            <a:extLst>
              <a:ext uri="{FF2B5EF4-FFF2-40B4-BE49-F238E27FC236}">
                <a16:creationId xmlns:a16="http://schemas.microsoft.com/office/drawing/2014/main" id="{37A8147E-EEEB-F5E8-A881-F7DADC7C3A33}"/>
              </a:ext>
            </a:extLst>
          </p:cNvPr>
          <p:cNvSpPr txBox="1"/>
          <p:nvPr/>
        </p:nvSpPr>
        <p:spPr>
          <a:xfrm>
            <a:off x="4568623" y="5937168"/>
            <a:ext cx="30479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dirty="0">
                <a:latin typeface="Poppins"/>
                <a:cs typeface="Poppins"/>
              </a:rPr>
              <a:t>Team Id:</a:t>
            </a:r>
            <a:r>
              <a:rPr lang="en-US" dirty="0">
                <a:latin typeface="Poppins"/>
                <a:cs typeface="Poppins"/>
              </a:rPr>
              <a:t> 25_CS_IOT_4A_01</a:t>
            </a:r>
            <a:endParaRPr lang="en-US">
              <a:cs typeface="Poppins"/>
            </a:endParaRPr>
          </a:p>
        </p:txBody>
      </p:sp>
    </p:spTree>
    <p:extLst>
      <p:ext uri="{BB962C8B-B14F-4D97-AF65-F5344CB8AC3E}">
        <p14:creationId xmlns:p14="http://schemas.microsoft.com/office/powerpoint/2010/main" val="3612955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7A14DEC6-2231-411F-8AD9-E85F8E3F73F0}"/>
              </a:ext>
            </a:extLst>
          </p:cNvPr>
          <p:cNvSpPr/>
          <p:nvPr/>
        </p:nvSpPr>
        <p:spPr>
          <a:xfrm rot="10800000" flipH="1">
            <a:off x="6094339" y="9179"/>
            <a:ext cx="8677442" cy="6867180"/>
          </a:xfrm>
          <a:custGeom>
            <a:avLst/>
            <a:gdLst>
              <a:gd name="connsiteX0" fmla="*/ 0 w 6097665"/>
              <a:gd name="connsiteY0" fmla="*/ 0 h 6858000"/>
              <a:gd name="connsiteX1" fmla="*/ 1714502 w 6097665"/>
              <a:gd name="connsiteY1" fmla="*/ 0 h 6858000"/>
              <a:gd name="connsiteX2" fmla="*/ 2876550 w 6097665"/>
              <a:gd name="connsiteY2" fmla="*/ 0 h 6858000"/>
              <a:gd name="connsiteX3" fmla="*/ 6097665 w 6097665"/>
              <a:gd name="connsiteY3" fmla="*/ 0 h 6858000"/>
              <a:gd name="connsiteX4" fmla="*/ 4383163 w 6097665"/>
              <a:gd name="connsiteY4" fmla="*/ 6858000 h 6858000"/>
              <a:gd name="connsiteX5" fmla="*/ 2876550 w 6097665"/>
              <a:gd name="connsiteY5" fmla="*/ 6858000 h 6858000"/>
              <a:gd name="connsiteX6" fmla="*/ 0 w 609766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7665" h="6858000">
                <a:moveTo>
                  <a:pt x="0" y="0"/>
                </a:moveTo>
                <a:lnTo>
                  <a:pt x="1714502" y="0"/>
                </a:lnTo>
                <a:lnTo>
                  <a:pt x="2876550" y="0"/>
                </a:lnTo>
                <a:lnTo>
                  <a:pt x="6097665" y="0"/>
                </a:lnTo>
                <a:lnTo>
                  <a:pt x="4383163" y="6858000"/>
                </a:lnTo>
                <a:lnTo>
                  <a:pt x="2876550" y="6858000"/>
                </a:lnTo>
                <a:lnTo>
                  <a:pt x="0" y="6858000"/>
                </a:lnTo>
                <a:close/>
              </a:path>
            </a:pathLst>
          </a:custGeom>
          <a:solidFill>
            <a:schemeClr val="bg2"/>
          </a:solidFill>
          <a:ln>
            <a:noFill/>
          </a:ln>
          <a:effectLst>
            <a:outerShdw blurRad="63500" dist="38100" dir="2700000">
              <a:srgbClr val="000000">
                <a:alpha val="40000"/>
              </a:srgbClr>
            </a:outerShdw>
            <a:reflection stA="40000" endPos="54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3" name="Rectangle: Top Corners Rounded 12">
            <a:extLst>
              <a:ext uri="{FF2B5EF4-FFF2-40B4-BE49-F238E27FC236}">
                <a16:creationId xmlns:a16="http://schemas.microsoft.com/office/drawing/2014/main" id="{3215D84D-1299-4FA5-950B-EAA86741B9AA}"/>
              </a:ext>
            </a:extLst>
          </p:cNvPr>
          <p:cNvSpPr/>
          <p:nvPr/>
        </p:nvSpPr>
        <p:spPr>
          <a:xfrm rot="5400000" flipH="1">
            <a:off x="172881" y="-593922"/>
            <a:ext cx="45720" cy="1371600"/>
          </a:xfrm>
          <a:prstGeom prst="round2SameRect">
            <a:avLst>
              <a:gd name="adj1" fmla="val 50000"/>
              <a:gd name="adj2" fmla="val 0"/>
            </a:avLst>
          </a:prstGeom>
          <a:gradFill>
            <a:gsLst>
              <a:gs pos="0">
                <a:schemeClr val="accent1"/>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Top Corners Rounded 14">
            <a:extLst>
              <a:ext uri="{FF2B5EF4-FFF2-40B4-BE49-F238E27FC236}">
                <a16:creationId xmlns:a16="http://schemas.microsoft.com/office/drawing/2014/main" id="{53B8CC94-49EB-4B0F-91DB-309D84B662A0}"/>
              </a:ext>
            </a:extLst>
          </p:cNvPr>
          <p:cNvSpPr/>
          <p:nvPr/>
        </p:nvSpPr>
        <p:spPr>
          <a:xfrm rot="5400000" flipH="1">
            <a:off x="-29650" y="6075874"/>
            <a:ext cx="45720" cy="1371600"/>
          </a:xfrm>
          <a:prstGeom prst="round2SameRect">
            <a:avLst>
              <a:gd name="adj1" fmla="val 50000"/>
              <a:gd name="adj2" fmla="val 0"/>
            </a:avLst>
          </a:prstGeom>
          <a:gradFill>
            <a:gsLst>
              <a:gs pos="0">
                <a:schemeClr val="accent1"/>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0FF63A74-5B36-03DC-6CF3-0A4AB85F3B39}"/>
              </a:ext>
            </a:extLst>
          </p:cNvPr>
          <p:cNvSpPr txBox="1"/>
          <p:nvPr/>
        </p:nvSpPr>
        <p:spPr>
          <a:xfrm>
            <a:off x="3809999" y="91878"/>
            <a:ext cx="4998973" cy="646331"/>
          </a:xfrm>
          <a:prstGeom prst="rect">
            <a:avLst/>
          </a:prstGeom>
          <a:noFill/>
        </p:spPr>
        <p:txBody>
          <a:bodyPr wrap="square" lIns="91440" tIns="45720" rIns="91440" bIns="45720" rtlCol="0" anchor="t">
            <a:spAutoFit/>
          </a:bodyPr>
          <a:lstStyle/>
          <a:p>
            <a:r>
              <a:rPr lang="en-US" sz="3600" b="1" dirty="0">
                <a:latin typeface="Poppins"/>
                <a:cs typeface="Poppins"/>
              </a:rPr>
              <a:t>Technology </a:t>
            </a:r>
            <a:r>
              <a:rPr lang="en-US" sz="3600" b="1" dirty="0">
                <a:solidFill>
                  <a:schemeClr val="accent1">
                    <a:lumMod val="60000"/>
                    <a:lumOff val="40000"/>
                  </a:schemeClr>
                </a:solidFill>
                <a:latin typeface="Poppins"/>
                <a:cs typeface="Poppins"/>
              </a:rPr>
              <a:t>Stack</a:t>
            </a:r>
            <a:endParaRPr lang="en-US" b="1" dirty="0">
              <a:solidFill>
                <a:schemeClr val="accent1">
                  <a:lumMod val="60000"/>
                  <a:lumOff val="40000"/>
                </a:schemeClr>
              </a:solidFill>
              <a:cs typeface="Poppins"/>
            </a:endParaRPr>
          </a:p>
        </p:txBody>
      </p:sp>
      <p:sp>
        <p:nvSpPr>
          <p:cNvPr id="7" name="TextBox 6">
            <a:extLst>
              <a:ext uri="{FF2B5EF4-FFF2-40B4-BE49-F238E27FC236}">
                <a16:creationId xmlns:a16="http://schemas.microsoft.com/office/drawing/2014/main" id="{F07D2A78-743A-8B9A-A787-D4F1DA72A7DB}"/>
              </a:ext>
            </a:extLst>
          </p:cNvPr>
          <p:cNvSpPr txBox="1"/>
          <p:nvPr/>
        </p:nvSpPr>
        <p:spPr>
          <a:xfrm>
            <a:off x="110289" y="761999"/>
            <a:ext cx="369971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u="sng">
                <a:cs typeface="Poppins"/>
              </a:rPr>
              <a:t>Python</a:t>
            </a:r>
            <a:endParaRPr lang="en-US"/>
          </a:p>
        </p:txBody>
      </p:sp>
      <p:sp>
        <p:nvSpPr>
          <p:cNvPr id="8" name="TextBox 7">
            <a:extLst>
              <a:ext uri="{FF2B5EF4-FFF2-40B4-BE49-F238E27FC236}">
                <a16:creationId xmlns:a16="http://schemas.microsoft.com/office/drawing/2014/main" id="{3DB81026-1E28-3C21-261D-E8C565244CDF}"/>
              </a:ext>
            </a:extLst>
          </p:cNvPr>
          <p:cNvSpPr txBox="1"/>
          <p:nvPr/>
        </p:nvSpPr>
        <p:spPr>
          <a:xfrm>
            <a:off x="111981" y="1173078"/>
            <a:ext cx="584365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Aptos Display"/>
                <a:ea typeface="+mn-lt"/>
                <a:cs typeface="+mn-lt"/>
              </a:rPr>
              <a:t>Python serves as the primary programming language for our project due to its simplicity, versatility, and strong support for machine learning and data processing. Its extensive libraries and frameworks make it ideal for developing AI-driven applications. Python’s flexibility enables seamless integration with various data processing, computer vision, and machine learning tools, making it a popular choice in the AI and ML community.</a:t>
            </a:r>
            <a:endParaRPr lang="en-US" dirty="0">
              <a:latin typeface="Aptos Display"/>
              <a:ea typeface="+mn-lt"/>
              <a:cs typeface="+mn-lt"/>
            </a:endParaRPr>
          </a:p>
        </p:txBody>
      </p:sp>
      <p:sp>
        <p:nvSpPr>
          <p:cNvPr id="12" name="TextBox 11">
            <a:extLst>
              <a:ext uri="{FF2B5EF4-FFF2-40B4-BE49-F238E27FC236}">
                <a16:creationId xmlns:a16="http://schemas.microsoft.com/office/drawing/2014/main" id="{39BC867A-E2FD-B9F6-8032-B8208C705FC1}"/>
              </a:ext>
            </a:extLst>
          </p:cNvPr>
          <p:cNvSpPr txBox="1"/>
          <p:nvPr/>
        </p:nvSpPr>
        <p:spPr>
          <a:xfrm>
            <a:off x="56897" y="3628800"/>
            <a:ext cx="369971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u="sng">
                <a:cs typeface="Poppins"/>
              </a:rPr>
              <a:t>NumPy</a:t>
            </a:r>
            <a:endParaRPr lang="en-US"/>
          </a:p>
        </p:txBody>
      </p:sp>
      <p:sp>
        <p:nvSpPr>
          <p:cNvPr id="16" name="TextBox 15">
            <a:extLst>
              <a:ext uri="{FF2B5EF4-FFF2-40B4-BE49-F238E27FC236}">
                <a16:creationId xmlns:a16="http://schemas.microsoft.com/office/drawing/2014/main" id="{241C7654-A2EF-3B25-2B40-50155E16C7D6}"/>
              </a:ext>
            </a:extLst>
          </p:cNvPr>
          <p:cNvSpPr txBox="1"/>
          <p:nvPr/>
        </p:nvSpPr>
        <p:spPr>
          <a:xfrm>
            <a:off x="56897" y="4066576"/>
            <a:ext cx="5954542"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Aptos Display"/>
                <a:ea typeface="+mn-lt"/>
                <a:cs typeface="+mn-lt"/>
              </a:rPr>
              <a:t>NumPy is a fundamental library in Python for numerical and scientific computing. It provides support for large, multi-dimensional arrays and matrices, along with a collection of mathematical functions to operate on these data structures. In this project, NumPy facilitates efficient handling and manipulation of image data, which is crucial for processing large datasets. Its ability to perform complex calculations on arrays helps optimize data preprocessing and enhances model training efficiency.</a:t>
            </a:r>
            <a:endParaRPr lang="en-US">
              <a:latin typeface="Aptos Display"/>
              <a:ea typeface="+mn-lt"/>
              <a:cs typeface="+mn-lt"/>
            </a:endParaRPr>
          </a:p>
        </p:txBody>
      </p:sp>
      <p:sp>
        <p:nvSpPr>
          <p:cNvPr id="17" name="TextBox 16">
            <a:extLst>
              <a:ext uri="{FF2B5EF4-FFF2-40B4-BE49-F238E27FC236}">
                <a16:creationId xmlns:a16="http://schemas.microsoft.com/office/drawing/2014/main" id="{58847281-A67A-EC1D-B772-2E33FAD7054A}"/>
              </a:ext>
            </a:extLst>
          </p:cNvPr>
          <p:cNvSpPr txBox="1"/>
          <p:nvPr/>
        </p:nvSpPr>
        <p:spPr>
          <a:xfrm>
            <a:off x="6634159" y="762844"/>
            <a:ext cx="369971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u="sng">
                <a:cs typeface="Poppins"/>
              </a:rPr>
              <a:t>OpenCV</a:t>
            </a:r>
            <a:endParaRPr lang="en-US"/>
          </a:p>
        </p:txBody>
      </p:sp>
      <p:sp>
        <p:nvSpPr>
          <p:cNvPr id="18" name="TextBox 17">
            <a:extLst>
              <a:ext uri="{FF2B5EF4-FFF2-40B4-BE49-F238E27FC236}">
                <a16:creationId xmlns:a16="http://schemas.microsoft.com/office/drawing/2014/main" id="{F9D53C17-94A7-18A8-0E9B-DF779003DF41}"/>
              </a:ext>
            </a:extLst>
          </p:cNvPr>
          <p:cNvSpPr txBox="1"/>
          <p:nvPr/>
        </p:nvSpPr>
        <p:spPr>
          <a:xfrm>
            <a:off x="6634160" y="1175495"/>
            <a:ext cx="5646867"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Aptos Display"/>
                <a:ea typeface="+mn-lt"/>
                <a:cs typeface="+mn-lt"/>
              </a:rPr>
              <a:t>OpenCV (Open Source Computer Vision Library) is a powerful library specifically designed for computer vision tasks. It offers tools for image processing, object detection, and machine learning, which are integral to our project’s goals. OpenCV enables real-time image recognition, making it perfect for detecting road conditions and identifying objects, such as license plates or pedestrians, in video feeds. The library's versatility and support for various formats and camera integrations make it ideal for our system's vision-based functionalities.</a:t>
            </a:r>
            <a:endParaRPr lang="en-US">
              <a:latin typeface="Aptos Display"/>
              <a:ea typeface="+mn-lt"/>
              <a:cs typeface="+mn-lt"/>
            </a:endParaRPr>
          </a:p>
        </p:txBody>
      </p:sp>
      <p:sp>
        <p:nvSpPr>
          <p:cNvPr id="3" name="TextBox 2">
            <a:extLst>
              <a:ext uri="{FF2B5EF4-FFF2-40B4-BE49-F238E27FC236}">
                <a16:creationId xmlns:a16="http://schemas.microsoft.com/office/drawing/2014/main" id="{12A0BAC6-B6C5-3CBA-49B3-3D3FA843DE1F}"/>
              </a:ext>
            </a:extLst>
          </p:cNvPr>
          <p:cNvSpPr txBox="1"/>
          <p:nvPr/>
        </p:nvSpPr>
        <p:spPr>
          <a:xfrm>
            <a:off x="6630294" y="3628799"/>
            <a:ext cx="369971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u="sng" err="1">
                <a:cs typeface="Poppins"/>
              </a:rPr>
              <a:t>Keras</a:t>
            </a:r>
            <a:endParaRPr lang="en-US" err="1"/>
          </a:p>
        </p:txBody>
      </p:sp>
      <p:sp>
        <p:nvSpPr>
          <p:cNvPr id="4" name="TextBox 3">
            <a:extLst>
              <a:ext uri="{FF2B5EF4-FFF2-40B4-BE49-F238E27FC236}">
                <a16:creationId xmlns:a16="http://schemas.microsoft.com/office/drawing/2014/main" id="{779F33B8-AA37-1EAD-9269-AA32D637CE94}"/>
              </a:ext>
            </a:extLst>
          </p:cNvPr>
          <p:cNvSpPr txBox="1"/>
          <p:nvPr/>
        </p:nvSpPr>
        <p:spPr>
          <a:xfrm>
            <a:off x="6634160" y="4030699"/>
            <a:ext cx="544489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err="1">
                <a:latin typeface="Aptos Display"/>
                <a:ea typeface="+mn-lt"/>
                <a:cs typeface="+mn-lt"/>
              </a:rPr>
              <a:t>Keras</a:t>
            </a:r>
            <a:r>
              <a:rPr lang="en-US" sz="1600">
                <a:latin typeface="Aptos Display"/>
                <a:ea typeface="+mn-lt"/>
                <a:cs typeface="+mn-lt"/>
              </a:rPr>
              <a:t> is a high-level neural networks API, written in Python and capable of running on top of TensorFlow. It allows for rapid experimentation and model building with minimal code, making it a suitable tool for our machine learning requirements. In this project, </a:t>
            </a:r>
            <a:r>
              <a:rPr lang="en-US" sz="1600" err="1">
                <a:latin typeface="Aptos Display"/>
                <a:ea typeface="+mn-lt"/>
                <a:cs typeface="+mn-lt"/>
              </a:rPr>
              <a:t>Keras</a:t>
            </a:r>
            <a:r>
              <a:rPr lang="en-US" sz="1600">
                <a:latin typeface="Aptos Display"/>
                <a:ea typeface="+mn-lt"/>
                <a:cs typeface="+mn-lt"/>
              </a:rPr>
              <a:t> helps in building and training convolutional neural networks (CNNs) for tasks such as license plate recognition and pedestrian detection. </a:t>
            </a:r>
            <a:r>
              <a:rPr lang="en-US" sz="1600" err="1">
                <a:latin typeface="Aptos Display"/>
                <a:ea typeface="+mn-lt"/>
                <a:cs typeface="+mn-lt"/>
              </a:rPr>
              <a:t>Keras</a:t>
            </a:r>
            <a:r>
              <a:rPr lang="en-US" sz="1600">
                <a:latin typeface="Aptos Display"/>
                <a:ea typeface="+mn-lt"/>
                <a:cs typeface="+mn-lt"/>
              </a:rPr>
              <a:t> provides a user-friendly interface while also offering extensive customizability for complex ML models, contributing to high model accuracy and efficiency.</a:t>
            </a:r>
            <a:endParaRPr lang="en-US">
              <a:latin typeface="Aptos Display"/>
              <a:ea typeface="+mn-lt"/>
              <a:cs typeface="+mn-lt"/>
            </a:endParaRPr>
          </a:p>
        </p:txBody>
      </p:sp>
    </p:spTree>
    <p:extLst>
      <p:ext uri="{BB962C8B-B14F-4D97-AF65-F5344CB8AC3E}">
        <p14:creationId xmlns:p14="http://schemas.microsoft.com/office/powerpoint/2010/main" val="1083327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AB495F-004E-12CD-BDEA-C10BB8900E00}"/>
              </a:ext>
            </a:extLst>
          </p:cNvPr>
          <p:cNvSpPr txBox="1"/>
          <p:nvPr/>
        </p:nvSpPr>
        <p:spPr>
          <a:xfrm>
            <a:off x="-762388" y="333906"/>
            <a:ext cx="7067785" cy="646331"/>
          </a:xfrm>
          <a:prstGeom prst="rect">
            <a:avLst/>
          </a:prstGeom>
          <a:noFill/>
        </p:spPr>
        <p:txBody>
          <a:bodyPr wrap="square" lIns="91440" tIns="45720" rIns="91440" bIns="45720" rtlCol="0" anchor="t">
            <a:spAutoFit/>
          </a:bodyPr>
          <a:lstStyle/>
          <a:p>
            <a:pPr algn="ctr"/>
            <a:r>
              <a:rPr lang="en-US" sz="3600" b="1" dirty="0">
                <a:solidFill>
                  <a:schemeClr val="accent3"/>
                </a:solidFill>
                <a:latin typeface="Poppins"/>
                <a:cs typeface="Poppins"/>
              </a:rPr>
              <a:t>Data Flow Diagram</a:t>
            </a:r>
            <a:endParaRPr lang="en-US" b="1" dirty="0">
              <a:solidFill>
                <a:schemeClr val="accent3"/>
              </a:solidFill>
              <a:latin typeface="Poppins"/>
              <a:cs typeface="Poppins"/>
            </a:endParaRPr>
          </a:p>
        </p:txBody>
      </p:sp>
      <p:pic>
        <p:nvPicPr>
          <p:cNvPr id="4" name="Picture 3">
            <a:extLst>
              <a:ext uri="{FF2B5EF4-FFF2-40B4-BE49-F238E27FC236}">
                <a16:creationId xmlns:a16="http://schemas.microsoft.com/office/drawing/2014/main" id="{D85777BD-1E58-2791-8CC1-1DB56C690C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107" y="1194538"/>
            <a:ext cx="3950114" cy="5311600"/>
          </a:xfrm>
          <a:prstGeom prst="rect">
            <a:avLst/>
          </a:prstGeom>
          <a:ln>
            <a:noFill/>
          </a:ln>
          <a:effectLst>
            <a:softEdge rad="112500"/>
          </a:effectLst>
        </p:spPr>
      </p:pic>
      <p:sp>
        <p:nvSpPr>
          <p:cNvPr id="5" name="Rectangle 4">
            <a:extLst>
              <a:ext uri="{FF2B5EF4-FFF2-40B4-BE49-F238E27FC236}">
                <a16:creationId xmlns:a16="http://schemas.microsoft.com/office/drawing/2014/main" id="{7720B62A-50C4-18BF-D359-2B0BFE782F15}"/>
              </a:ext>
            </a:extLst>
          </p:cNvPr>
          <p:cNvSpPr/>
          <p:nvPr/>
        </p:nvSpPr>
        <p:spPr>
          <a:xfrm>
            <a:off x="2529913" y="2517870"/>
            <a:ext cx="2055061" cy="3844412"/>
          </a:xfrm>
          <a:prstGeom prst="rect">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cxnSp>
        <p:nvCxnSpPr>
          <p:cNvPr id="7" name="Straight Arrow Connector 6">
            <a:extLst>
              <a:ext uri="{FF2B5EF4-FFF2-40B4-BE49-F238E27FC236}">
                <a16:creationId xmlns:a16="http://schemas.microsoft.com/office/drawing/2014/main" id="{E4FF7755-FEF6-F049-C6BA-DF23A01CFD46}"/>
              </a:ext>
            </a:extLst>
          </p:cNvPr>
          <p:cNvCxnSpPr>
            <a:cxnSpLocks/>
          </p:cNvCxnSpPr>
          <p:nvPr/>
        </p:nvCxnSpPr>
        <p:spPr>
          <a:xfrm>
            <a:off x="2442710" y="3137300"/>
            <a:ext cx="657593"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0" name="Straight Arrow Connector 9">
            <a:extLst>
              <a:ext uri="{FF2B5EF4-FFF2-40B4-BE49-F238E27FC236}">
                <a16:creationId xmlns:a16="http://schemas.microsoft.com/office/drawing/2014/main" id="{3C35E96B-F9E3-7CEC-A2F7-4C7A8DD9102A}"/>
              </a:ext>
            </a:extLst>
          </p:cNvPr>
          <p:cNvCxnSpPr>
            <a:cxnSpLocks/>
          </p:cNvCxnSpPr>
          <p:nvPr/>
        </p:nvCxnSpPr>
        <p:spPr>
          <a:xfrm>
            <a:off x="2442709" y="4041867"/>
            <a:ext cx="657593"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1" name="Rectangle: Rounded Corners 10">
            <a:extLst>
              <a:ext uri="{FF2B5EF4-FFF2-40B4-BE49-F238E27FC236}">
                <a16:creationId xmlns:a16="http://schemas.microsoft.com/office/drawing/2014/main" id="{A0E4E855-4861-3A8B-757F-7C5024A6CB85}"/>
              </a:ext>
            </a:extLst>
          </p:cNvPr>
          <p:cNvSpPr/>
          <p:nvPr/>
        </p:nvSpPr>
        <p:spPr>
          <a:xfrm>
            <a:off x="3100302" y="2896138"/>
            <a:ext cx="1081550" cy="518649"/>
          </a:xfrm>
          <a:prstGeom prst="round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1400" dirty="0"/>
              <a:t>Yolo</a:t>
            </a:r>
            <a:endParaRPr lang="en-IN" sz="1400" dirty="0"/>
          </a:p>
        </p:txBody>
      </p:sp>
      <p:sp>
        <p:nvSpPr>
          <p:cNvPr id="13" name="Rectangle: Rounded Corners 12">
            <a:extLst>
              <a:ext uri="{FF2B5EF4-FFF2-40B4-BE49-F238E27FC236}">
                <a16:creationId xmlns:a16="http://schemas.microsoft.com/office/drawing/2014/main" id="{90659A9A-6E53-2E13-3C57-6A08F965F5A2}"/>
              </a:ext>
            </a:extLst>
          </p:cNvPr>
          <p:cNvSpPr/>
          <p:nvPr/>
        </p:nvSpPr>
        <p:spPr>
          <a:xfrm>
            <a:off x="3100302" y="3791138"/>
            <a:ext cx="1081550" cy="518649"/>
          </a:xfrm>
          <a:prstGeom prst="round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1400" dirty="0"/>
              <a:t>CNN</a:t>
            </a:r>
            <a:endParaRPr lang="en-IN" sz="1400" dirty="0"/>
          </a:p>
        </p:txBody>
      </p:sp>
      <p:sp>
        <p:nvSpPr>
          <p:cNvPr id="16" name="Rectangle: Top Corners Rounded 15">
            <a:extLst>
              <a:ext uri="{FF2B5EF4-FFF2-40B4-BE49-F238E27FC236}">
                <a16:creationId xmlns:a16="http://schemas.microsoft.com/office/drawing/2014/main" id="{9957914B-064A-D75B-8CB9-1F29D0718430}"/>
              </a:ext>
            </a:extLst>
          </p:cNvPr>
          <p:cNvSpPr/>
          <p:nvPr/>
        </p:nvSpPr>
        <p:spPr>
          <a:xfrm rot="5400000" flipH="1">
            <a:off x="10808918" y="-625918"/>
            <a:ext cx="45720" cy="1828800"/>
          </a:xfrm>
          <a:prstGeom prst="round2SameRect">
            <a:avLst>
              <a:gd name="adj1" fmla="val 50000"/>
              <a:gd name="adj2" fmla="val 0"/>
            </a:avLst>
          </a:prstGeom>
          <a:gradFill>
            <a:gsLst>
              <a:gs pos="0">
                <a:schemeClr val="accent1"/>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Top Corners Rounded 16">
            <a:extLst>
              <a:ext uri="{FF2B5EF4-FFF2-40B4-BE49-F238E27FC236}">
                <a16:creationId xmlns:a16="http://schemas.microsoft.com/office/drawing/2014/main" id="{C23E0291-CF4E-FEC6-7BF8-DC31021D1B93}"/>
              </a:ext>
            </a:extLst>
          </p:cNvPr>
          <p:cNvSpPr/>
          <p:nvPr/>
        </p:nvSpPr>
        <p:spPr>
          <a:xfrm rot="5400000" flipH="1">
            <a:off x="10808918" y="5530360"/>
            <a:ext cx="45720" cy="1828800"/>
          </a:xfrm>
          <a:prstGeom prst="round2SameRect">
            <a:avLst>
              <a:gd name="adj1" fmla="val 50000"/>
              <a:gd name="adj2" fmla="val 0"/>
            </a:avLst>
          </a:prstGeom>
          <a:gradFill>
            <a:gsLst>
              <a:gs pos="0">
                <a:schemeClr val="accent1"/>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57163647-C5EF-4EFA-BBF9-8E8D2791B0B8}"/>
              </a:ext>
            </a:extLst>
          </p:cNvPr>
          <p:cNvSpPr txBox="1"/>
          <p:nvPr/>
        </p:nvSpPr>
        <p:spPr>
          <a:xfrm>
            <a:off x="5230373" y="1142801"/>
            <a:ext cx="7067785" cy="461665"/>
          </a:xfrm>
          <a:prstGeom prst="rect">
            <a:avLst/>
          </a:prstGeom>
          <a:noFill/>
        </p:spPr>
        <p:txBody>
          <a:bodyPr wrap="square" lIns="91440" tIns="45720" rIns="91440" bIns="45720" rtlCol="0" anchor="t">
            <a:spAutoFit/>
          </a:bodyPr>
          <a:lstStyle/>
          <a:p>
            <a:pPr algn="ctr"/>
            <a:r>
              <a:rPr lang="en-US" sz="2400" b="1" dirty="0">
                <a:solidFill>
                  <a:schemeClr val="accent3"/>
                </a:solidFill>
                <a:latin typeface="Poppins"/>
                <a:cs typeface="Poppins"/>
              </a:rPr>
              <a:t>Block Diagram for Pothole Detection </a:t>
            </a:r>
          </a:p>
        </p:txBody>
      </p:sp>
      <p:pic>
        <p:nvPicPr>
          <p:cNvPr id="22" name="Picture 21">
            <a:extLst>
              <a:ext uri="{FF2B5EF4-FFF2-40B4-BE49-F238E27FC236}">
                <a16:creationId xmlns:a16="http://schemas.microsoft.com/office/drawing/2014/main" id="{DA9921A4-DC8A-8ABE-1B2E-68BA29EA34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610" y="1938043"/>
            <a:ext cx="6485920" cy="40729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44084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E602B47E-0F8D-4711-B98B-08457F183D8E}"/>
              </a:ext>
            </a:extLst>
          </p:cNvPr>
          <p:cNvSpPr/>
          <p:nvPr/>
        </p:nvSpPr>
        <p:spPr>
          <a:xfrm rot="1440000">
            <a:off x="-265750" y="-944057"/>
            <a:ext cx="1390144" cy="2923579"/>
          </a:xfrm>
          <a:custGeom>
            <a:avLst/>
            <a:gdLst>
              <a:gd name="connsiteX0" fmla="*/ 2822532 w 4049955"/>
              <a:gd name="connsiteY0" fmla="*/ 0 h 3642446"/>
              <a:gd name="connsiteX1" fmla="*/ 4049955 w 4049955"/>
              <a:gd name="connsiteY1" fmla="*/ 0 h 3642446"/>
              <a:gd name="connsiteX2" fmla="*/ 1227423 w 4049955"/>
              <a:gd name="connsiteY2" fmla="*/ 3642446 h 3642446"/>
              <a:gd name="connsiteX3" fmla="*/ 0 w 4049955"/>
              <a:gd name="connsiteY3" fmla="*/ 3642446 h 3642446"/>
            </a:gdLst>
            <a:ahLst/>
            <a:cxnLst>
              <a:cxn ang="0">
                <a:pos x="connsiteX0" y="connsiteY0"/>
              </a:cxn>
              <a:cxn ang="0">
                <a:pos x="connsiteX1" y="connsiteY1"/>
              </a:cxn>
              <a:cxn ang="0">
                <a:pos x="connsiteX2" y="connsiteY2"/>
              </a:cxn>
              <a:cxn ang="0">
                <a:pos x="connsiteX3" y="connsiteY3"/>
              </a:cxn>
            </a:cxnLst>
            <a:rect l="l" t="t" r="r" b="b"/>
            <a:pathLst>
              <a:path w="4049955" h="3642446">
                <a:moveTo>
                  <a:pt x="2822532" y="0"/>
                </a:moveTo>
                <a:lnTo>
                  <a:pt x="4049955" y="0"/>
                </a:lnTo>
                <a:lnTo>
                  <a:pt x="1227423" y="3642446"/>
                </a:lnTo>
                <a:lnTo>
                  <a:pt x="0" y="364244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Shape 5">
            <a:extLst>
              <a:ext uri="{FF2B5EF4-FFF2-40B4-BE49-F238E27FC236}">
                <a16:creationId xmlns:a16="http://schemas.microsoft.com/office/drawing/2014/main" id="{AF509AC2-11B2-4EA1-A43A-912912B814D7}"/>
              </a:ext>
            </a:extLst>
          </p:cNvPr>
          <p:cNvSpPr/>
          <p:nvPr/>
        </p:nvSpPr>
        <p:spPr>
          <a:xfrm>
            <a:off x="3041076" y="723901"/>
            <a:ext cx="9150924" cy="6134102"/>
          </a:xfrm>
          <a:custGeom>
            <a:avLst/>
            <a:gdLst>
              <a:gd name="connsiteX0" fmla="*/ 4753317 w 9150924"/>
              <a:gd name="connsiteY0" fmla="*/ 0 h 6134102"/>
              <a:gd name="connsiteX1" fmla="*/ 9150924 w 9150924"/>
              <a:gd name="connsiteY1" fmla="*/ 0 h 6134102"/>
              <a:gd name="connsiteX2" fmla="*/ 9150924 w 9150924"/>
              <a:gd name="connsiteY2" fmla="*/ 2216468 h 6134102"/>
              <a:gd name="connsiteX3" fmla="*/ 6115149 w 9150924"/>
              <a:gd name="connsiteY3" fmla="*/ 6134102 h 6134102"/>
              <a:gd name="connsiteX4" fmla="*/ 0 w 9150924"/>
              <a:gd name="connsiteY4" fmla="*/ 6134102 h 6134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0924" h="6134102">
                <a:moveTo>
                  <a:pt x="4753317" y="0"/>
                </a:moveTo>
                <a:lnTo>
                  <a:pt x="9150924" y="0"/>
                </a:lnTo>
                <a:lnTo>
                  <a:pt x="9150924" y="2216468"/>
                </a:lnTo>
                <a:lnTo>
                  <a:pt x="6115149" y="6134102"/>
                </a:lnTo>
                <a:lnTo>
                  <a:pt x="0" y="613410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Top Corners Rounded 10">
            <a:extLst>
              <a:ext uri="{FF2B5EF4-FFF2-40B4-BE49-F238E27FC236}">
                <a16:creationId xmlns:a16="http://schemas.microsoft.com/office/drawing/2014/main" id="{DC89EBB8-2E58-4A21-8EAD-A209E15D2749}"/>
              </a:ext>
            </a:extLst>
          </p:cNvPr>
          <p:cNvSpPr/>
          <p:nvPr/>
        </p:nvSpPr>
        <p:spPr>
          <a:xfrm rot="5400000" flipH="1">
            <a:off x="658040" y="5839545"/>
            <a:ext cx="45720" cy="1371600"/>
          </a:xfrm>
          <a:prstGeom prst="round2SameRect">
            <a:avLst>
              <a:gd name="adj1" fmla="val 50000"/>
              <a:gd name="adj2" fmla="val 0"/>
            </a:avLst>
          </a:prstGeom>
          <a:gradFill>
            <a:gsLst>
              <a:gs pos="0">
                <a:schemeClr val="accent1"/>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Top Corners Rounded 11">
            <a:extLst>
              <a:ext uri="{FF2B5EF4-FFF2-40B4-BE49-F238E27FC236}">
                <a16:creationId xmlns:a16="http://schemas.microsoft.com/office/drawing/2014/main" id="{E6C23C0C-45A7-4AE5-96C9-3A64992C9469}"/>
              </a:ext>
            </a:extLst>
          </p:cNvPr>
          <p:cNvSpPr/>
          <p:nvPr/>
        </p:nvSpPr>
        <p:spPr>
          <a:xfrm rot="5400000" flipH="1">
            <a:off x="11110036" y="5821681"/>
            <a:ext cx="45720" cy="1371600"/>
          </a:xfrm>
          <a:prstGeom prst="round2SameRect">
            <a:avLst>
              <a:gd name="adj1" fmla="val 50000"/>
              <a:gd name="adj2" fmla="val 0"/>
            </a:avLst>
          </a:prstGeom>
          <a:gradFill>
            <a:gsLst>
              <a:gs pos="0">
                <a:schemeClr val="accent1"/>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Top Corners Rounded 12">
            <a:extLst>
              <a:ext uri="{FF2B5EF4-FFF2-40B4-BE49-F238E27FC236}">
                <a16:creationId xmlns:a16="http://schemas.microsoft.com/office/drawing/2014/main" id="{2E6F1EFE-BD3D-420B-89FD-B5BBBB3EA545}"/>
              </a:ext>
            </a:extLst>
          </p:cNvPr>
          <p:cNvSpPr/>
          <p:nvPr/>
        </p:nvSpPr>
        <p:spPr>
          <a:xfrm rot="5400000" flipH="1">
            <a:off x="11090627" y="-142911"/>
            <a:ext cx="45720" cy="1371600"/>
          </a:xfrm>
          <a:prstGeom prst="round2SameRect">
            <a:avLst>
              <a:gd name="adj1" fmla="val 50000"/>
              <a:gd name="adj2" fmla="val 0"/>
            </a:avLst>
          </a:prstGeom>
          <a:gradFill>
            <a:gsLst>
              <a:gs pos="0">
                <a:schemeClr val="accent1"/>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22">
            <a:extLst>
              <a:ext uri="{FF2B5EF4-FFF2-40B4-BE49-F238E27FC236}">
                <a16:creationId xmlns:a16="http://schemas.microsoft.com/office/drawing/2014/main" id="{49C12D27-00FA-4595-B4D6-4FB8F56BB802}"/>
              </a:ext>
            </a:extLst>
          </p:cNvPr>
          <p:cNvSpPr txBox="1"/>
          <p:nvPr/>
        </p:nvSpPr>
        <p:spPr>
          <a:xfrm>
            <a:off x="987725" y="1405456"/>
            <a:ext cx="5107197" cy="5586401"/>
          </a:xfrm>
          <a:prstGeom prst="rect">
            <a:avLst/>
          </a:prstGeom>
          <a:noFill/>
        </p:spPr>
        <p:txBody>
          <a:bodyPr wrap="square" lIns="91440" tIns="45720" rIns="91440" bIns="45720" anchor="t">
            <a:spAutoFit/>
          </a:bodyPr>
          <a:lstStyle/>
          <a:p>
            <a:r>
              <a:rPr lang="en-US" sz="2400" b="1" u="sng">
                <a:solidFill>
                  <a:schemeClr val="accent1"/>
                </a:solidFill>
              </a:rPr>
              <a:t>Data Collection:</a:t>
            </a:r>
            <a:endParaRPr lang="en-US" sz="2400" u="sng">
              <a:solidFill>
                <a:schemeClr val="accent1"/>
              </a:solidFill>
              <a:cs typeface="Poppins"/>
            </a:endParaRPr>
          </a:p>
          <a:p>
            <a:endParaRPr lang="en-US" sz="2400" b="1">
              <a:solidFill>
                <a:srgbClr val="FFFFFF"/>
              </a:solidFill>
              <a:ea typeface="+mn-lt"/>
              <a:cs typeface="+mn-lt"/>
            </a:endParaRPr>
          </a:p>
          <a:p>
            <a:pPr marL="285750" indent="-285750">
              <a:buFont typeface="Arial"/>
              <a:buChar char="•"/>
            </a:pPr>
            <a:r>
              <a:rPr lang="en-US" sz="1400" b="1">
                <a:solidFill>
                  <a:schemeClr val="accent6"/>
                </a:solidFill>
                <a:ea typeface="+mn-lt"/>
                <a:cs typeface="+mn-lt"/>
              </a:rPr>
              <a:t>Lane Detection:</a:t>
            </a:r>
            <a:endParaRPr lang="en-US" sz="1400">
              <a:solidFill>
                <a:schemeClr val="accent6"/>
              </a:solidFill>
              <a:cs typeface="Poppins"/>
            </a:endParaRPr>
          </a:p>
          <a:p>
            <a:pPr marL="742950" lvl="1" indent="-285750">
              <a:buFont typeface="Arial"/>
              <a:buChar char="•"/>
            </a:pPr>
            <a:r>
              <a:rPr lang="en-US" sz="1400">
                <a:solidFill>
                  <a:schemeClr val="accent6"/>
                </a:solidFill>
                <a:ea typeface="+mn-lt"/>
                <a:cs typeface="+mn-lt"/>
              </a:rPr>
              <a:t>Collected video and image data from public datasets and custom recordings.</a:t>
            </a:r>
            <a:endParaRPr lang="en-US" sz="1400">
              <a:solidFill>
                <a:schemeClr val="accent6"/>
              </a:solidFill>
              <a:cs typeface="Poppins"/>
            </a:endParaRPr>
          </a:p>
          <a:p>
            <a:pPr marL="742950" lvl="1" indent="-285750">
              <a:buFont typeface="Arial"/>
              <a:buChar char="•"/>
            </a:pPr>
            <a:r>
              <a:rPr lang="en-US" sz="1400">
                <a:solidFill>
                  <a:schemeClr val="accent6"/>
                </a:solidFill>
                <a:ea typeface="+mn-lt"/>
                <a:cs typeface="+mn-lt"/>
              </a:rPr>
              <a:t>Focused on diverse weather conditions, road types, and lighting to enhance model generalization.</a:t>
            </a:r>
            <a:endParaRPr lang="en-US" sz="1400">
              <a:solidFill>
                <a:schemeClr val="accent6"/>
              </a:solidFill>
              <a:cs typeface="Poppins"/>
            </a:endParaRPr>
          </a:p>
          <a:p>
            <a:pPr marL="742950" lvl="1" indent="-285750">
              <a:buFont typeface="Arial"/>
              <a:buChar char="•"/>
            </a:pPr>
            <a:endParaRPr lang="en-US" sz="1400">
              <a:solidFill>
                <a:schemeClr val="accent6"/>
              </a:solidFill>
              <a:ea typeface="+mn-lt"/>
              <a:cs typeface="+mn-lt"/>
            </a:endParaRPr>
          </a:p>
          <a:p>
            <a:pPr marL="285750" indent="-285750">
              <a:buFont typeface="Arial"/>
              <a:buChar char="•"/>
            </a:pPr>
            <a:r>
              <a:rPr lang="en-US" sz="1400" b="1">
                <a:solidFill>
                  <a:schemeClr val="accent6"/>
                </a:solidFill>
                <a:ea typeface="+mn-lt"/>
                <a:cs typeface="+mn-lt"/>
              </a:rPr>
              <a:t>Pothole Detection:</a:t>
            </a:r>
            <a:endParaRPr lang="en-US" sz="1400" b="1">
              <a:solidFill>
                <a:schemeClr val="accent6"/>
              </a:solidFill>
              <a:cs typeface="Poppins"/>
            </a:endParaRPr>
          </a:p>
          <a:p>
            <a:pPr marL="742950" lvl="1" indent="-285750">
              <a:buFont typeface="Arial"/>
              <a:buChar char="•"/>
            </a:pPr>
            <a:r>
              <a:rPr lang="en-US" sz="1400">
                <a:solidFill>
                  <a:schemeClr val="accent6"/>
                </a:solidFill>
                <a:ea typeface="+mn-lt"/>
                <a:cs typeface="+mn-lt"/>
              </a:rPr>
              <a:t>Leveraged datasets from </a:t>
            </a:r>
            <a:r>
              <a:rPr lang="en-US" sz="1400" b="1">
                <a:solidFill>
                  <a:schemeClr val="accent6"/>
                </a:solidFill>
                <a:ea typeface="+mn-lt"/>
                <a:cs typeface="+mn-lt"/>
              </a:rPr>
              <a:t>Kaggle</a:t>
            </a:r>
            <a:r>
              <a:rPr lang="en-US" sz="1400">
                <a:solidFill>
                  <a:schemeClr val="accent6"/>
                </a:solidFill>
                <a:ea typeface="+mn-lt"/>
                <a:cs typeface="+mn-lt"/>
              </a:rPr>
              <a:t> and other open sources containing labeled images of road surfaces.</a:t>
            </a:r>
            <a:endParaRPr lang="en-US" sz="1400">
              <a:solidFill>
                <a:schemeClr val="accent6"/>
              </a:solidFill>
              <a:cs typeface="Poppins"/>
            </a:endParaRPr>
          </a:p>
          <a:p>
            <a:pPr marL="742950" lvl="1" indent="-285750">
              <a:buFont typeface="Arial"/>
              <a:buChar char="•"/>
            </a:pPr>
            <a:r>
              <a:rPr lang="en-US" sz="1400">
                <a:solidFill>
                  <a:schemeClr val="accent6"/>
                </a:solidFill>
                <a:ea typeface="+mn-lt"/>
                <a:cs typeface="+mn-lt"/>
              </a:rPr>
              <a:t>Ensured a mix of various pothole shapes, sizes, and environmental conditions (day/night, dry/wet).</a:t>
            </a:r>
            <a:endParaRPr lang="en-US" sz="1400">
              <a:solidFill>
                <a:schemeClr val="accent6"/>
              </a:solidFill>
              <a:cs typeface="Poppins"/>
            </a:endParaRPr>
          </a:p>
          <a:p>
            <a:pPr marL="457200"/>
            <a:r>
              <a:rPr lang="en-US" sz="1400">
                <a:solidFill>
                  <a:schemeClr val="accent6"/>
                </a:solidFill>
                <a:ea typeface="+mn-lt"/>
                <a:cs typeface="+mn-lt"/>
              </a:rPr>
              <a:t>Examples of datasets:</a:t>
            </a:r>
            <a:endParaRPr lang="en-US" sz="1400">
              <a:solidFill>
                <a:schemeClr val="accent6"/>
              </a:solidFill>
              <a:cs typeface="Poppins"/>
            </a:endParaRPr>
          </a:p>
          <a:p>
            <a:pPr marL="457200"/>
            <a:endParaRPr lang="en-US" sz="1400">
              <a:solidFill>
                <a:schemeClr val="accent6"/>
              </a:solidFill>
              <a:ea typeface="+mn-lt"/>
              <a:cs typeface="+mn-lt"/>
            </a:endParaRPr>
          </a:p>
          <a:p>
            <a:pPr lvl="2">
              <a:buFont typeface="Wingdings"/>
              <a:buChar char="§"/>
            </a:pPr>
            <a:r>
              <a:rPr lang="en-US" sz="1400" b="1">
                <a:solidFill>
                  <a:schemeClr val="accent6"/>
                </a:solidFill>
                <a:ea typeface="+mn-lt"/>
                <a:cs typeface="+mn-lt"/>
              </a:rPr>
              <a:t>Pothole Dataset</a:t>
            </a:r>
            <a:endParaRPr lang="en-US">
              <a:solidFill>
                <a:schemeClr val="accent6"/>
              </a:solidFill>
              <a:cs typeface="Poppins"/>
            </a:endParaRPr>
          </a:p>
          <a:p>
            <a:pPr lvl="2">
              <a:buFont typeface="Wingdings"/>
              <a:buChar char="§"/>
            </a:pPr>
            <a:r>
              <a:rPr lang="en-US" sz="1400" b="1">
                <a:solidFill>
                  <a:schemeClr val="accent6"/>
                </a:solidFill>
                <a:ea typeface="+mn-lt"/>
                <a:cs typeface="+mn-lt"/>
              </a:rPr>
              <a:t>Road Damage Detection</a:t>
            </a:r>
            <a:endParaRPr lang="en-US">
              <a:solidFill>
                <a:schemeClr val="accent6"/>
              </a:solidFill>
              <a:cs typeface="Poppins"/>
            </a:endParaRPr>
          </a:p>
          <a:p>
            <a:pPr marL="742950" lvl="1" indent="-285750">
              <a:buFont typeface="Arial"/>
              <a:buChar char="•"/>
            </a:pPr>
            <a:endParaRPr lang="en-US" sz="1400">
              <a:solidFill>
                <a:schemeClr val="accent6"/>
              </a:solidFill>
              <a:cs typeface="Poppins"/>
            </a:endParaRPr>
          </a:p>
          <a:p>
            <a:pPr marL="742950" lvl="1" indent="-285750">
              <a:buFont typeface="Arial"/>
              <a:buChar char="•"/>
            </a:pPr>
            <a:endParaRPr lang="en-US" sz="2400">
              <a:solidFill>
                <a:srgbClr val="FFFFFF"/>
              </a:solidFill>
              <a:ea typeface="Open Sans" panose="020B0606030504020204" pitchFamily="34" charset="0"/>
              <a:cs typeface="Poppins"/>
            </a:endParaRPr>
          </a:p>
          <a:p>
            <a:pPr>
              <a:lnSpc>
                <a:spcPct val="150000"/>
              </a:lnSpc>
            </a:pPr>
            <a:endParaRPr lang="en-US" sz="1400">
              <a:solidFill>
                <a:schemeClr val="accent6"/>
              </a:solidFill>
              <a:ea typeface="Open Sans" panose="020B0606030504020204" pitchFamily="34" charset="0"/>
              <a:cs typeface="Open Sans" panose="020B0606030504020204" pitchFamily="34" charset="0"/>
            </a:endParaRPr>
          </a:p>
        </p:txBody>
      </p:sp>
      <p:sp>
        <p:nvSpPr>
          <p:cNvPr id="20" name="TextBox 19">
            <a:extLst>
              <a:ext uri="{FF2B5EF4-FFF2-40B4-BE49-F238E27FC236}">
                <a16:creationId xmlns:a16="http://schemas.microsoft.com/office/drawing/2014/main" id="{1BC0677F-D2F6-428C-9A31-3B15C291197F}"/>
              </a:ext>
            </a:extLst>
          </p:cNvPr>
          <p:cNvSpPr txBox="1"/>
          <p:nvPr/>
        </p:nvSpPr>
        <p:spPr>
          <a:xfrm>
            <a:off x="2191004" y="509948"/>
            <a:ext cx="8225271" cy="646331"/>
          </a:xfrm>
          <a:prstGeom prst="rect">
            <a:avLst/>
          </a:prstGeom>
          <a:noFill/>
        </p:spPr>
        <p:txBody>
          <a:bodyPr wrap="square" lIns="91440" tIns="45720" rIns="91440" bIns="45720" rtlCol="0" anchor="t">
            <a:spAutoFit/>
          </a:bodyPr>
          <a:lstStyle/>
          <a:p>
            <a:r>
              <a:rPr lang="en-US" sz="3600" b="1" dirty="0">
                <a:latin typeface="Poppins"/>
                <a:cs typeface="Poppins"/>
              </a:rPr>
              <a:t>Data Collection And Preprocessing</a:t>
            </a:r>
            <a:endParaRPr lang="en-US" b="1" dirty="0">
              <a:latin typeface="Poppins"/>
              <a:cs typeface="Poppins"/>
            </a:endParaRPr>
          </a:p>
        </p:txBody>
      </p:sp>
      <p:sp>
        <p:nvSpPr>
          <p:cNvPr id="8" name="TextBox 22">
            <a:extLst>
              <a:ext uri="{FF2B5EF4-FFF2-40B4-BE49-F238E27FC236}">
                <a16:creationId xmlns:a16="http://schemas.microsoft.com/office/drawing/2014/main" id="{60D3AF41-E9A7-1734-8ABF-CA551F306BF9}"/>
              </a:ext>
            </a:extLst>
          </p:cNvPr>
          <p:cNvSpPr txBox="1"/>
          <p:nvPr/>
        </p:nvSpPr>
        <p:spPr>
          <a:xfrm>
            <a:off x="6623649" y="1189796"/>
            <a:ext cx="4690255" cy="5570756"/>
          </a:xfrm>
          <a:prstGeom prst="rect">
            <a:avLst/>
          </a:prstGeom>
          <a:noFill/>
        </p:spPr>
        <p:txBody>
          <a:bodyPr wrap="square" lIns="91440" tIns="45720" rIns="91440" bIns="45720" anchor="t">
            <a:spAutoFit/>
          </a:bodyPr>
          <a:lstStyle/>
          <a:p>
            <a:r>
              <a:rPr lang="en-US" sz="2400" b="1" u="sng">
                <a:solidFill>
                  <a:schemeClr val="accent1"/>
                </a:solidFill>
              </a:rPr>
              <a:t>Data Preprocessing:</a:t>
            </a:r>
            <a:endParaRPr lang="en-US" sz="2400" u="sng">
              <a:solidFill>
                <a:schemeClr val="accent1"/>
              </a:solidFill>
              <a:cs typeface="Poppins"/>
            </a:endParaRPr>
          </a:p>
          <a:p>
            <a:endParaRPr lang="en-US" sz="2400" b="1">
              <a:ea typeface="+mn-lt"/>
              <a:cs typeface="+mn-lt"/>
            </a:endParaRPr>
          </a:p>
          <a:p>
            <a:pPr marL="285750" indent="-285750">
              <a:buFont typeface="Arial"/>
              <a:buChar char="•"/>
            </a:pPr>
            <a:r>
              <a:rPr lang="en-US" sz="1400" b="1">
                <a:ea typeface="+mn-lt"/>
                <a:cs typeface="+mn-lt"/>
              </a:rPr>
              <a:t>Normalization:</a:t>
            </a:r>
            <a:r>
              <a:rPr lang="en-US" sz="1400">
                <a:ea typeface="+mn-lt"/>
                <a:cs typeface="+mn-lt"/>
              </a:rPr>
              <a:t> </a:t>
            </a:r>
          </a:p>
          <a:p>
            <a:pPr lvl="1"/>
            <a:r>
              <a:rPr lang="en-US" sz="1400">
                <a:ea typeface="+mn-lt"/>
                <a:cs typeface="+mn-lt"/>
              </a:rPr>
              <a:t>Rescaled pixel values to a range of [0, 1] or [-1, 1] for faster convergence.</a:t>
            </a:r>
            <a:endParaRPr lang="en-US" sz="1400">
              <a:cs typeface="Poppins"/>
            </a:endParaRPr>
          </a:p>
          <a:p>
            <a:pPr marL="285750" indent="-285750">
              <a:buFont typeface="Arial"/>
              <a:buChar char="•"/>
            </a:pPr>
            <a:endParaRPr lang="en-US" sz="1400" b="1">
              <a:ea typeface="+mn-lt"/>
              <a:cs typeface="+mn-lt"/>
            </a:endParaRPr>
          </a:p>
          <a:p>
            <a:pPr marL="285750" indent="-285750">
              <a:buFont typeface="Arial"/>
              <a:buChar char="•"/>
            </a:pPr>
            <a:r>
              <a:rPr lang="en-US" sz="1400" b="1">
                <a:ea typeface="+mn-lt"/>
                <a:cs typeface="+mn-lt"/>
              </a:rPr>
              <a:t>Resizing:</a:t>
            </a:r>
            <a:r>
              <a:rPr lang="en-US" sz="1400">
                <a:ea typeface="+mn-lt"/>
                <a:cs typeface="+mn-lt"/>
              </a:rPr>
              <a:t> </a:t>
            </a:r>
            <a:endParaRPr lang="en-US">
              <a:ea typeface="+mn-lt"/>
              <a:cs typeface="+mn-lt"/>
            </a:endParaRPr>
          </a:p>
          <a:p>
            <a:pPr lvl="1"/>
            <a:r>
              <a:rPr lang="en-US" sz="1400">
                <a:ea typeface="+mn-lt"/>
                <a:cs typeface="+mn-lt"/>
              </a:rPr>
              <a:t>Standardized image dimensions (e.g., 224x224 or 512x512) to maintain uniformity across the dataset.</a:t>
            </a:r>
            <a:endParaRPr lang="en-US">
              <a:cs typeface="Poppins"/>
            </a:endParaRPr>
          </a:p>
          <a:p>
            <a:pPr lvl="1"/>
            <a:endParaRPr lang="en-US" sz="1400">
              <a:ea typeface="+mn-lt"/>
              <a:cs typeface="+mn-lt"/>
            </a:endParaRPr>
          </a:p>
          <a:p>
            <a:pPr marL="285750" indent="-285750">
              <a:buFont typeface="Arial"/>
              <a:buChar char="•"/>
            </a:pPr>
            <a:r>
              <a:rPr lang="en-US" sz="1400" b="1">
                <a:ea typeface="+mn-lt"/>
                <a:cs typeface="+mn-lt"/>
              </a:rPr>
              <a:t>Grayscale Conversion:</a:t>
            </a:r>
            <a:r>
              <a:rPr lang="en-US" sz="1400">
                <a:ea typeface="+mn-lt"/>
                <a:cs typeface="+mn-lt"/>
              </a:rPr>
              <a:t> </a:t>
            </a:r>
          </a:p>
          <a:p>
            <a:pPr lvl="1"/>
            <a:r>
              <a:rPr lang="en-US" sz="1400">
                <a:ea typeface="+mn-lt"/>
                <a:cs typeface="+mn-lt"/>
              </a:rPr>
              <a:t>Applied to certain models for computational efficiency in pothole detection.</a:t>
            </a:r>
            <a:endParaRPr lang="en-US">
              <a:cs typeface="Poppins"/>
            </a:endParaRPr>
          </a:p>
          <a:p>
            <a:pPr lvl="1"/>
            <a:endParaRPr lang="en-US" sz="1400">
              <a:ea typeface="+mn-lt"/>
              <a:cs typeface="+mn-lt"/>
            </a:endParaRPr>
          </a:p>
          <a:p>
            <a:pPr marL="285750" indent="-285750">
              <a:buFont typeface="Arial"/>
              <a:buChar char="•"/>
            </a:pPr>
            <a:r>
              <a:rPr lang="en-US" sz="1400" b="1">
                <a:ea typeface="+mn-lt"/>
                <a:cs typeface="+mn-lt"/>
              </a:rPr>
              <a:t>Noise Removal:</a:t>
            </a:r>
            <a:r>
              <a:rPr lang="en-US" sz="1400">
                <a:ea typeface="+mn-lt"/>
                <a:cs typeface="+mn-lt"/>
              </a:rPr>
              <a:t> </a:t>
            </a:r>
          </a:p>
          <a:p>
            <a:pPr lvl="1"/>
            <a:r>
              <a:rPr lang="en-US" sz="1400">
                <a:ea typeface="+mn-lt"/>
                <a:cs typeface="+mn-lt"/>
              </a:rPr>
              <a:t>Employed filters like Gaussian blur to smooth out irrelevant features.</a:t>
            </a:r>
            <a:endParaRPr lang="en-US" sz="1400">
              <a:cs typeface="Poppins"/>
            </a:endParaRPr>
          </a:p>
          <a:p>
            <a:pPr marL="285750" indent="-285750">
              <a:buFont typeface="Arial"/>
              <a:buChar char="•"/>
            </a:pPr>
            <a:endParaRPr lang="en-US" sz="1400">
              <a:ea typeface="+mn-lt"/>
              <a:cs typeface="+mn-lt"/>
            </a:endParaRPr>
          </a:p>
          <a:p>
            <a:pPr marL="285750" indent="-285750">
              <a:buFont typeface="Arial"/>
              <a:buChar char="•"/>
            </a:pPr>
            <a:r>
              <a:rPr lang="en-US" sz="1400" b="1">
                <a:ea typeface="+mn-lt"/>
                <a:cs typeface="+mn-lt"/>
              </a:rPr>
              <a:t>Edge Detection:</a:t>
            </a:r>
            <a:r>
              <a:rPr lang="en-US" sz="1400">
                <a:ea typeface="+mn-lt"/>
                <a:cs typeface="+mn-lt"/>
              </a:rPr>
              <a:t> </a:t>
            </a:r>
          </a:p>
          <a:p>
            <a:pPr lvl="1"/>
            <a:r>
              <a:rPr lang="en-US" sz="1400">
                <a:ea typeface="+mn-lt"/>
                <a:cs typeface="+mn-lt"/>
              </a:rPr>
              <a:t>Used techniques like </a:t>
            </a:r>
            <a:r>
              <a:rPr lang="en-US" sz="1400" b="1">
                <a:ea typeface="+mn-lt"/>
                <a:cs typeface="+mn-lt"/>
              </a:rPr>
              <a:t>Canny</a:t>
            </a:r>
            <a:r>
              <a:rPr lang="en-US" sz="1400">
                <a:ea typeface="+mn-lt"/>
                <a:cs typeface="+mn-lt"/>
              </a:rPr>
              <a:t> filters to enhance lane boundaries for better model interpretation.</a:t>
            </a:r>
            <a:endParaRPr lang="en-US" sz="1400">
              <a:cs typeface="Poppins"/>
            </a:endParaRPr>
          </a:p>
          <a:p>
            <a:endParaRPr lang="en-US" sz="1400" b="1">
              <a:solidFill>
                <a:srgbClr val="FFFFFF"/>
              </a:solidFill>
              <a:ea typeface="Open Sans" panose="020B0606030504020204" pitchFamily="34" charset="0"/>
              <a:cs typeface="Poppins"/>
            </a:endParaRPr>
          </a:p>
        </p:txBody>
      </p:sp>
      <p:sp>
        <p:nvSpPr>
          <p:cNvPr id="10" name="Freeform: Shape 9">
            <a:extLst>
              <a:ext uri="{FF2B5EF4-FFF2-40B4-BE49-F238E27FC236}">
                <a16:creationId xmlns:a16="http://schemas.microsoft.com/office/drawing/2014/main" id="{496C3345-7BE2-BEAD-D54A-76F0F2A498F6}"/>
              </a:ext>
            </a:extLst>
          </p:cNvPr>
          <p:cNvSpPr/>
          <p:nvPr/>
        </p:nvSpPr>
        <p:spPr>
          <a:xfrm rot="1800000">
            <a:off x="349966" y="-1212739"/>
            <a:ext cx="1289503" cy="4418823"/>
          </a:xfrm>
          <a:custGeom>
            <a:avLst/>
            <a:gdLst>
              <a:gd name="connsiteX0" fmla="*/ 2822532 w 4049955"/>
              <a:gd name="connsiteY0" fmla="*/ 0 h 3642446"/>
              <a:gd name="connsiteX1" fmla="*/ 4049955 w 4049955"/>
              <a:gd name="connsiteY1" fmla="*/ 0 h 3642446"/>
              <a:gd name="connsiteX2" fmla="*/ 1227423 w 4049955"/>
              <a:gd name="connsiteY2" fmla="*/ 3642446 h 3642446"/>
              <a:gd name="connsiteX3" fmla="*/ 0 w 4049955"/>
              <a:gd name="connsiteY3" fmla="*/ 3642446 h 3642446"/>
            </a:gdLst>
            <a:ahLst/>
            <a:cxnLst>
              <a:cxn ang="0">
                <a:pos x="connsiteX0" y="connsiteY0"/>
              </a:cxn>
              <a:cxn ang="0">
                <a:pos x="connsiteX1" y="connsiteY1"/>
              </a:cxn>
              <a:cxn ang="0">
                <a:pos x="connsiteX2" y="connsiteY2"/>
              </a:cxn>
              <a:cxn ang="0">
                <a:pos x="connsiteX3" y="connsiteY3"/>
              </a:cxn>
            </a:cxnLst>
            <a:rect l="l" t="t" r="r" b="b"/>
            <a:pathLst>
              <a:path w="4049955" h="3642446">
                <a:moveTo>
                  <a:pt x="2822532" y="0"/>
                </a:moveTo>
                <a:lnTo>
                  <a:pt x="4049955" y="0"/>
                </a:lnTo>
                <a:lnTo>
                  <a:pt x="1227423" y="3642446"/>
                </a:lnTo>
                <a:lnTo>
                  <a:pt x="0" y="364244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Rectangle: Top Corners Rounded 2">
            <a:extLst>
              <a:ext uri="{FF2B5EF4-FFF2-40B4-BE49-F238E27FC236}">
                <a16:creationId xmlns:a16="http://schemas.microsoft.com/office/drawing/2014/main" id="{7F1C46F4-195B-3107-FE33-A23787D492C9}"/>
              </a:ext>
            </a:extLst>
          </p:cNvPr>
          <p:cNvSpPr/>
          <p:nvPr/>
        </p:nvSpPr>
        <p:spPr>
          <a:xfrm rot="5400000" flipH="1">
            <a:off x="10808918" y="5530360"/>
            <a:ext cx="45720" cy="1828800"/>
          </a:xfrm>
          <a:prstGeom prst="round2SameRect">
            <a:avLst>
              <a:gd name="adj1" fmla="val 50000"/>
              <a:gd name="adj2" fmla="val 0"/>
            </a:avLst>
          </a:prstGeom>
          <a:gradFill>
            <a:gsLst>
              <a:gs pos="0">
                <a:schemeClr val="accent1"/>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739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8B403191-E3FE-4952-827A-3CCAA01173D5}"/>
              </a:ext>
            </a:extLst>
          </p:cNvPr>
          <p:cNvSpPr/>
          <p:nvPr/>
        </p:nvSpPr>
        <p:spPr>
          <a:xfrm>
            <a:off x="4139087" y="12807"/>
            <a:ext cx="7747929" cy="6858000"/>
          </a:xfrm>
          <a:custGeom>
            <a:avLst/>
            <a:gdLst>
              <a:gd name="connsiteX0" fmla="*/ 2476492 w 7747929"/>
              <a:gd name="connsiteY0" fmla="*/ 0 h 6858000"/>
              <a:gd name="connsiteX1" fmla="*/ 3937929 w 7747929"/>
              <a:gd name="connsiteY1" fmla="*/ 0 h 6858000"/>
              <a:gd name="connsiteX2" fmla="*/ 7105650 w 7747929"/>
              <a:gd name="connsiteY2" fmla="*/ 0 h 6858000"/>
              <a:gd name="connsiteX3" fmla="*/ 7747929 w 7747929"/>
              <a:gd name="connsiteY3" fmla="*/ 0 h 6858000"/>
              <a:gd name="connsiteX4" fmla="*/ 7747929 w 7747929"/>
              <a:gd name="connsiteY4" fmla="*/ 6858000 h 6858000"/>
              <a:gd name="connsiteX5" fmla="*/ 4629158 w 7747929"/>
              <a:gd name="connsiteY5" fmla="*/ 6858000 h 6858000"/>
              <a:gd name="connsiteX6" fmla="*/ 3937929 w 7747929"/>
              <a:gd name="connsiteY6" fmla="*/ 6858000 h 6858000"/>
              <a:gd name="connsiteX7" fmla="*/ 0 w 774792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7929" h="6858000">
                <a:moveTo>
                  <a:pt x="2476492" y="0"/>
                </a:moveTo>
                <a:lnTo>
                  <a:pt x="3937929" y="0"/>
                </a:lnTo>
                <a:lnTo>
                  <a:pt x="7105650" y="0"/>
                </a:lnTo>
                <a:lnTo>
                  <a:pt x="7747929" y="0"/>
                </a:lnTo>
                <a:lnTo>
                  <a:pt x="7747929" y="6858000"/>
                </a:lnTo>
                <a:lnTo>
                  <a:pt x="4629158" y="6858000"/>
                </a:lnTo>
                <a:lnTo>
                  <a:pt x="3937929" y="6858000"/>
                </a:lnTo>
                <a:lnTo>
                  <a:pt x="0" y="6858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0" name="Freeform: Shape 9">
            <a:extLst>
              <a:ext uri="{FF2B5EF4-FFF2-40B4-BE49-F238E27FC236}">
                <a16:creationId xmlns:a16="http://schemas.microsoft.com/office/drawing/2014/main" id="{024E6623-DBEB-4B1F-B5A4-8CCB280B043F}"/>
              </a:ext>
            </a:extLst>
          </p:cNvPr>
          <p:cNvSpPr/>
          <p:nvPr/>
        </p:nvSpPr>
        <p:spPr>
          <a:xfrm>
            <a:off x="199099" y="204349"/>
            <a:ext cx="11673117" cy="1046765"/>
          </a:xfrm>
          <a:custGeom>
            <a:avLst/>
            <a:gdLst>
              <a:gd name="connsiteX0" fmla="*/ 0 w 5630591"/>
              <a:gd name="connsiteY0" fmla="*/ 0 h 2677712"/>
              <a:gd name="connsiteX1" fmla="*/ 704850 w 5630591"/>
              <a:gd name="connsiteY1" fmla="*/ 0 h 2677712"/>
              <a:gd name="connsiteX2" fmla="*/ 1943100 w 5630591"/>
              <a:gd name="connsiteY2" fmla="*/ 0 h 2677712"/>
              <a:gd name="connsiteX3" fmla="*/ 5630591 w 5630591"/>
              <a:gd name="connsiteY3" fmla="*/ 0 h 2677712"/>
              <a:gd name="connsiteX4" fmla="*/ 4658661 w 5630591"/>
              <a:gd name="connsiteY4" fmla="*/ 2677712 h 2677712"/>
              <a:gd name="connsiteX5" fmla="*/ 1943100 w 5630591"/>
              <a:gd name="connsiteY5" fmla="*/ 2677712 h 2677712"/>
              <a:gd name="connsiteX6" fmla="*/ 704850 w 5630591"/>
              <a:gd name="connsiteY6" fmla="*/ 2677712 h 2677712"/>
              <a:gd name="connsiteX7" fmla="*/ 0 w 5630591"/>
              <a:gd name="connsiteY7" fmla="*/ 2677712 h 267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30591" h="2677712">
                <a:moveTo>
                  <a:pt x="0" y="0"/>
                </a:moveTo>
                <a:lnTo>
                  <a:pt x="704850" y="0"/>
                </a:lnTo>
                <a:lnTo>
                  <a:pt x="1943100" y="0"/>
                </a:lnTo>
                <a:lnTo>
                  <a:pt x="5630591" y="0"/>
                </a:lnTo>
                <a:lnTo>
                  <a:pt x="4658661" y="2677712"/>
                </a:lnTo>
                <a:lnTo>
                  <a:pt x="1943100" y="2677712"/>
                </a:lnTo>
                <a:lnTo>
                  <a:pt x="704850" y="2677712"/>
                </a:lnTo>
                <a:lnTo>
                  <a:pt x="0" y="2677712"/>
                </a:ln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5" name="Rectangle: Top Corners Rounded 14">
            <a:extLst>
              <a:ext uri="{FF2B5EF4-FFF2-40B4-BE49-F238E27FC236}">
                <a16:creationId xmlns:a16="http://schemas.microsoft.com/office/drawing/2014/main" id="{AA4CD654-AC27-4C45-AB47-16DB4CF43AA3}"/>
              </a:ext>
            </a:extLst>
          </p:cNvPr>
          <p:cNvSpPr/>
          <p:nvPr/>
        </p:nvSpPr>
        <p:spPr>
          <a:xfrm rot="5400000" flipH="1">
            <a:off x="8305643" y="-166350"/>
            <a:ext cx="45720" cy="1371600"/>
          </a:xfrm>
          <a:prstGeom prst="round2SameRect">
            <a:avLst>
              <a:gd name="adj1" fmla="val 50000"/>
              <a:gd name="adj2" fmla="val 0"/>
            </a:avLst>
          </a:prstGeom>
          <a:gradFill>
            <a:gsLst>
              <a:gs pos="0">
                <a:schemeClr val="accent1"/>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869B94F1-BD46-4C7F-B89D-578A283B20A3}"/>
              </a:ext>
            </a:extLst>
          </p:cNvPr>
          <p:cNvSpPr txBox="1"/>
          <p:nvPr/>
        </p:nvSpPr>
        <p:spPr>
          <a:xfrm>
            <a:off x="372526" y="370377"/>
            <a:ext cx="10604426" cy="1723549"/>
          </a:xfrm>
          <a:prstGeom prst="rect">
            <a:avLst/>
          </a:prstGeom>
          <a:noFill/>
        </p:spPr>
        <p:txBody>
          <a:bodyPr wrap="square" lIns="91440" tIns="45720" rIns="91440" bIns="45720" rtlCol="0" anchor="t">
            <a:spAutoFit/>
          </a:bodyPr>
          <a:lstStyle/>
          <a:p>
            <a:r>
              <a:rPr lang="en-US" sz="4000" b="1" dirty="0"/>
              <a:t>Algorithm Selection and Model Training</a:t>
            </a:r>
            <a:endParaRPr lang="en-US" sz="4000">
              <a:cs typeface="Poppins"/>
            </a:endParaRPr>
          </a:p>
          <a:p>
            <a:endParaRPr lang="en-US" sz="6600" dirty="0">
              <a:solidFill>
                <a:schemeClr val="accent5"/>
              </a:solidFill>
              <a:latin typeface="Poppins"/>
              <a:cs typeface="Poppins"/>
            </a:endParaRPr>
          </a:p>
        </p:txBody>
      </p:sp>
      <p:sp>
        <p:nvSpPr>
          <p:cNvPr id="9" name="TextBox 22">
            <a:extLst>
              <a:ext uri="{FF2B5EF4-FFF2-40B4-BE49-F238E27FC236}">
                <a16:creationId xmlns:a16="http://schemas.microsoft.com/office/drawing/2014/main" id="{80B4AFA2-F7A0-4DF8-B799-57DF37B9F64A}"/>
              </a:ext>
            </a:extLst>
          </p:cNvPr>
          <p:cNvSpPr txBox="1"/>
          <p:nvPr/>
        </p:nvSpPr>
        <p:spPr>
          <a:xfrm>
            <a:off x="370764" y="1258645"/>
            <a:ext cx="11363825" cy="3278077"/>
          </a:xfrm>
          <a:prstGeom prst="rect">
            <a:avLst/>
          </a:prstGeom>
          <a:noFill/>
        </p:spPr>
        <p:txBody>
          <a:bodyPr wrap="square" lIns="91440" tIns="45720" rIns="91440" bIns="45720" anchor="t">
            <a:spAutoFit/>
          </a:bodyPr>
          <a:lstStyle/>
          <a:p>
            <a:pPr>
              <a:lnSpc>
                <a:spcPct val="150000"/>
              </a:lnSpc>
            </a:pPr>
            <a:r>
              <a:rPr lang="en-US" b="1" dirty="0">
                <a:solidFill>
                  <a:schemeClr val="accent6"/>
                </a:solidFill>
                <a:ea typeface="+mn-lt"/>
                <a:cs typeface="+mn-lt"/>
              </a:rPr>
              <a:t>Algorithm Selection:</a:t>
            </a:r>
          </a:p>
          <a:p>
            <a:pPr>
              <a:lnSpc>
                <a:spcPct val="150000"/>
              </a:lnSpc>
            </a:pPr>
            <a:r>
              <a:rPr lang="en-US" sz="1400" b="1" dirty="0">
                <a:solidFill>
                  <a:schemeClr val="accent6"/>
                </a:solidFill>
                <a:ea typeface="+mn-lt"/>
                <a:cs typeface="+mn-lt"/>
              </a:rPr>
              <a:t>Lane Detection: Convolutional Neural Networks (CNNs)</a:t>
            </a:r>
            <a:endParaRPr lang="en-US" dirty="0">
              <a:solidFill>
                <a:schemeClr val="accent6"/>
              </a:solidFill>
            </a:endParaRPr>
          </a:p>
          <a:p>
            <a:pPr>
              <a:lnSpc>
                <a:spcPct val="150000"/>
              </a:lnSpc>
            </a:pPr>
            <a:r>
              <a:rPr lang="en-US" sz="1400" dirty="0">
                <a:solidFill>
                  <a:schemeClr val="accent6"/>
                </a:solidFill>
                <a:ea typeface="+mn-lt"/>
                <a:cs typeface="+mn-lt"/>
              </a:rPr>
              <a:t>CNNs are highly effective for image-based tasks, especially where spatial features like edges and lines (e.g., road lanes) are critical.</a:t>
            </a:r>
            <a:endParaRPr lang="en-US" sz="1400">
              <a:solidFill>
                <a:schemeClr val="accent6"/>
              </a:solidFill>
              <a:cs typeface="Poppins"/>
            </a:endParaRPr>
          </a:p>
          <a:p>
            <a:pPr>
              <a:lnSpc>
                <a:spcPct val="150000"/>
              </a:lnSpc>
            </a:pPr>
            <a:r>
              <a:rPr lang="en-US" sz="1400" b="1" dirty="0">
                <a:solidFill>
                  <a:schemeClr val="accent6"/>
                </a:solidFill>
                <a:ea typeface="+mn-lt"/>
                <a:cs typeface="+mn-lt"/>
              </a:rPr>
              <a:t>Pothole Detection: YOLO (You Only Look Once)</a:t>
            </a:r>
            <a:endParaRPr lang="en-US" sz="1400" b="1">
              <a:solidFill>
                <a:schemeClr val="accent6"/>
              </a:solidFill>
              <a:cs typeface="Poppins"/>
            </a:endParaRPr>
          </a:p>
          <a:p>
            <a:pPr marL="285750" indent="-285750">
              <a:buFont typeface="Arial"/>
              <a:buChar char="•"/>
            </a:pPr>
            <a:r>
              <a:rPr lang="en-US" sz="1400" dirty="0">
                <a:solidFill>
                  <a:schemeClr val="accent6"/>
                </a:solidFill>
                <a:ea typeface="+mn-lt"/>
                <a:cs typeface="+mn-lt"/>
              </a:rPr>
              <a:t>YOLO is an efficient object detection algorithm that performs real-time detection with high accuracy.</a:t>
            </a:r>
            <a:endParaRPr lang="en-US" sz="1400" dirty="0">
              <a:solidFill>
                <a:schemeClr val="accent6"/>
              </a:solidFill>
              <a:cs typeface="Poppins"/>
            </a:endParaRPr>
          </a:p>
          <a:p>
            <a:pPr marL="285750" indent="-285750">
              <a:buFont typeface="Arial"/>
              <a:buChar char="•"/>
            </a:pPr>
            <a:r>
              <a:rPr lang="en-US" sz="1400" dirty="0">
                <a:solidFill>
                  <a:schemeClr val="accent6"/>
                </a:solidFill>
                <a:ea typeface="+mn-lt"/>
                <a:cs typeface="+mn-lt"/>
              </a:rPr>
              <a:t>Its single-shot detection framework allows simultaneous classification and localization of potholes in road images.</a:t>
            </a:r>
            <a:endParaRPr lang="en-US" sz="1400" dirty="0">
              <a:solidFill>
                <a:schemeClr val="accent6"/>
              </a:solidFill>
              <a:cs typeface="Poppins"/>
            </a:endParaRPr>
          </a:p>
          <a:p>
            <a:pPr marL="285750" indent="-285750">
              <a:buFont typeface="Arial"/>
              <a:buChar char="•"/>
            </a:pPr>
            <a:endParaRPr lang="en-US" sz="1400" dirty="0">
              <a:solidFill>
                <a:schemeClr val="accent6"/>
              </a:solidFill>
              <a:cs typeface="Poppins"/>
            </a:endParaRPr>
          </a:p>
          <a:p>
            <a:pPr marL="285750" indent="-285750">
              <a:buFont typeface="Arial"/>
              <a:buChar char="•"/>
            </a:pPr>
            <a:endParaRPr lang="en-US" sz="1400" dirty="0">
              <a:solidFill>
                <a:schemeClr val="accent6"/>
              </a:solidFill>
              <a:cs typeface="Poppins"/>
            </a:endParaRPr>
          </a:p>
          <a:p>
            <a:pPr>
              <a:lnSpc>
                <a:spcPct val="150000"/>
              </a:lnSpc>
            </a:pPr>
            <a:endParaRPr lang="en-US" sz="1400" dirty="0">
              <a:solidFill>
                <a:schemeClr val="accent6"/>
              </a:solidFill>
              <a:cs typeface="Poppins"/>
            </a:endParaRPr>
          </a:p>
          <a:p>
            <a:pPr>
              <a:lnSpc>
                <a:spcPct val="150000"/>
              </a:lnSpc>
            </a:pPr>
            <a:endParaRPr lang="en-US" sz="1400" dirty="0">
              <a:solidFill>
                <a:schemeClr val="accent6"/>
              </a:solidFill>
              <a:cs typeface="Poppins"/>
            </a:endParaRPr>
          </a:p>
        </p:txBody>
      </p:sp>
      <p:sp>
        <p:nvSpPr>
          <p:cNvPr id="3" name="TextBox 22">
            <a:extLst>
              <a:ext uri="{FF2B5EF4-FFF2-40B4-BE49-F238E27FC236}">
                <a16:creationId xmlns:a16="http://schemas.microsoft.com/office/drawing/2014/main" id="{C65B4F0C-9446-F44B-81C1-26DD6613A8CD}"/>
              </a:ext>
            </a:extLst>
          </p:cNvPr>
          <p:cNvSpPr txBox="1"/>
          <p:nvPr/>
        </p:nvSpPr>
        <p:spPr>
          <a:xfrm>
            <a:off x="196282" y="3437320"/>
            <a:ext cx="5575299" cy="3354765"/>
          </a:xfrm>
          <a:prstGeom prst="rect">
            <a:avLst/>
          </a:prstGeom>
          <a:noFill/>
        </p:spPr>
        <p:txBody>
          <a:bodyPr wrap="square" lIns="91440" tIns="45720" rIns="91440" bIns="45720" anchor="t">
            <a:spAutoFit/>
          </a:bodyPr>
          <a:lstStyle/>
          <a:p>
            <a:endParaRPr lang="en-US" b="1" dirty="0"/>
          </a:p>
          <a:p>
            <a:r>
              <a:rPr lang="en-US" b="1" dirty="0"/>
              <a:t>Model Training Process:</a:t>
            </a:r>
            <a:endParaRPr lang="en-US" dirty="0">
              <a:cs typeface="Poppins"/>
            </a:endParaRPr>
          </a:p>
          <a:p>
            <a:endParaRPr lang="en-US" b="1" dirty="0">
              <a:solidFill>
                <a:srgbClr val="FFFFFF"/>
              </a:solidFill>
              <a:ea typeface="+mn-lt"/>
              <a:cs typeface="+mn-lt"/>
            </a:endParaRPr>
          </a:p>
          <a:p>
            <a:pPr marL="285750" indent="-285750">
              <a:buFont typeface="Arial"/>
              <a:buChar char="•"/>
            </a:pPr>
            <a:r>
              <a:rPr lang="en-US" sz="1400" b="1" dirty="0">
                <a:solidFill>
                  <a:schemeClr val="accent6"/>
                </a:solidFill>
                <a:ea typeface="+mn-lt"/>
                <a:cs typeface="+mn-lt"/>
              </a:rPr>
              <a:t>Lane Detection (CNN):</a:t>
            </a:r>
            <a:endParaRPr lang="en-US" dirty="0">
              <a:solidFill>
                <a:schemeClr val="accent6"/>
              </a:solidFill>
            </a:endParaRPr>
          </a:p>
          <a:p>
            <a:pPr marL="285750" indent="-285750">
              <a:buFont typeface="Arial"/>
              <a:buChar char="•"/>
            </a:pPr>
            <a:endParaRPr lang="en-US" sz="1400" b="1" dirty="0">
              <a:solidFill>
                <a:schemeClr val="accent6"/>
              </a:solidFill>
              <a:ea typeface="+mn-lt"/>
              <a:cs typeface="+mn-lt"/>
            </a:endParaRPr>
          </a:p>
          <a:p>
            <a:pPr marL="742950" lvl="1" indent="-285750">
              <a:buFont typeface="Arial"/>
              <a:buChar char="•"/>
            </a:pPr>
            <a:r>
              <a:rPr lang="en-US" sz="1400" b="1" dirty="0">
                <a:solidFill>
                  <a:schemeClr val="accent6"/>
                </a:solidFill>
                <a:ea typeface="+mn-lt"/>
                <a:cs typeface="+mn-lt"/>
              </a:rPr>
              <a:t>Loss Function:</a:t>
            </a:r>
            <a:endParaRPr lang="en-US" dirty="0">
              <a:solidFill>
                <a:schemeClr val="accent6"/>
              </a:solidFill>
            </a:endParaRPr>
          </a:p>
          <a:p>
            <a:pPr marL="1200150" lvl="2" indent="-285750">
              <a:buFont typeface="Arial"/>
              <a:buChar char="•"/>
            </a:pPr>
            <a:r>
              <a:rPr lang="en-US" sz="1400" b="1" dirty="0">
                <a:solidFill>
                  <a:schemeClr val="accent6"/>
                </a:solidFill>
                <a:ea typeface="+mn-lt"/>
                <a:cs typeface="+mn-lt"/>
              </a:rPr>
              <a:t>Binary Cross-Entropy (BCE)</a:t>
            </a:r>
            <a:r>
              <a:rPr lang="en-US" sz="1400" dirty="0">
                <a:solidFill>
                  <a:schemeClr val="accent6"/>
                </a:solidFill>
                <a:ea typeface="+mn-lt"/>
                <a:cs typeface="+mn-lt"/>
              </a:rPr>
              <a:t> for binary lane mask segmentation.</a:t>
            </a:r>
            <a:endParaRPr lang="en-US" dirty="0">
              <a:solidFill>
                <a:schemeClr val="accent6"/>
              </a:solidFill>
            </a:endParaRPr>
          </a:p>
          <a:p>
            <a:pPr marL="1200150" lvl="2" indent="-285750">
              <a:buFont typeface="Arial"/>
              <a:buChar char="•"/>
            </a:pPr>
            <a:r>
              <a:rPr lang="en-US" sz="1400" b="1" dirty="0" err="1">
                <a:solidFill>
                  <a:schemeClr val="accent6"/>
                </a:solidFill>
                <a:ea typeface="+mn-lt"/>
                <a:cs typeface="+mn-lt"/>
              </a:rPr>
              <a:t>IoU</a:t>
            </a:r>
            <a:r>
              <a:rPr lang="en-US" sz="1400" b="1" dirty="0">
                <a:solidFill>
                  <a:schemeClr val="accent6"/>
                </a:solidFill>
                <a:ea typeface="+mn-lt"/>
                <a:cs typeface="+mn-lt"/>
              </a:rPr>
              <a:t> Loss</a:t>
            </a:r>
            <a:r>
              <a:rPr lang="en-US" sz="1400" dirty="0">
                <a:solidFill>
                  <a:schemeClr val="accent6"/>
                </a:solidFill>
                <a:ea typeface="+mn-lt"/>
                <a:cs typeface="+mn-lt"/>
              </a:rPr>
              <a:t> for improving overlap accuracy.</a:t>
            </a:r>
            <a:endParaRPr lang="en-US" dirty="0">
              <a:solidFill>
                <a:schemeClr val="accent6"/>
              </a:solidFill>
            </a:endParaRPr>
          </a:p>
          <a:p>
            <a:pPr marL="742950" lvl="1" indent="-285750">
              <a:buFont typeface="Arial"/>
              <a:buChar char="•"/>
            </a:pPr>
            <a:r>
              <a:rPr lang="en-US" sz="1400" b="1" dirty="0">
                <a:solidFill>
                  <a:schemeClr val="accent6"/>
                </a:solidFill>
                <a:ea typeface="+mn-lt"/>
                <a:cs typeface="+mn-lt"/>
              </a:rPr>
              <a:t>Optimizer:</a:t>
            </a:r>
            <a:r>
              <a:rPr lang="en-US" sz="1400" dirty="0">
                <a:solidFill>
                  <a:schemeClr val="accent6"/>
                </a:solidFill>
                <a:ea typeface="+mn-lt"/>
                <a:cs typeface="+mn-lt"/>
              </a:rPr>
              <a:t> Adam optimizer with an initial learning rate of 0.001.</a:t>
            </a:r>
            <a:endParaRPr lang="en-US" dirty="0">
              <a:solidFill>
                <a:schemeClr val="accent6"/>
              </a:solidFill>
            </a:endParaRPr>
          </a:p>
          <a:p>
            <a:pPr marL="742950" lvl="1" indent="-285750">
              <a:buFont typeface="Arial"/>
              <a:buChar char="•"/>
            </a:pPr>
            <a:r>
              <a:rPr lang="en-US" sz="1400" b="1" dirty="0">
                <a:solidFill>
                  <a:schemeClr val="accent6"/>
                </a:solidFill>
                <a:ea typeface="+mn-lt"/>
                <a:cs typeface="+mn-lt"/>
              </a:rPr>
              <a:t>Evaluation Metric:</a:t>
            </a:r>
            <a:r>
              <a:rPr lang="en-US" sz="1400" dirty="0">
                <a:solidFill>
                  <a:schemeClr val="accent6"/>
                </a:solidFill>
                <a:ea typeface="+mn-lt"/>
                <a:cs typeface="+mn-lt"/>
              </a:rPr>
              <a:t> Dice Coefficient and Intersection over Union (</a:t>
            </a:r>
            <a:r>
              <a:rPr lang="en-US" sz="1400" dirty="0" err="1">
                <a:solidFill>
                  <a:schemeClr val="accent6"/>
                </a:solidFill>
                <a:ea typeface="+mn-lt"/>
                <a:cs typeface="+mn-lt"/>
              </a:rPr>
              <a:t>IoU</a:t>
            </a:r>
            <a:r>
              <a:rPr lang="en-US" sz="1400" dirty="0">
                <a:solidFill>
                  <a:schemeClr val="accent6"/>
                </a:solidFill>
                <a:ea typeface="+mn-lt"/>
                <a:cs typeface="+mn-lt"/>
              </a:rPr>
              <a:t>).</a:t>
            </a:r>
            <a:endParaRPr lang="en-US" dirty="0">
              <a:solidFill>
                <a:schemeClr val="accent6"/>
              </a:solidFill>
            </a:endParaRPr>
          </a:p>
          <a:p>
            <a:pPr marL="742950" lvl="1" indent="-285750">
              <a:buFont typeface="Arial"/>
              <a:buChar char="•"/>
            </a:pPr>
            <a:endParaRPr lang="en-US" dirty="0">
              <a:solidFill>
                <a:schemeClr val="accent6"/>
              </a:solidFill>
            </a:endParaRPr>
          </a:p>
        </p:txBody>
      </p:sp>
      <p:sp>
        <p:nvSpPr>
          <p:cNvPr id="6" name="TextBox 22">
            <a:extLst>
              <a:ext uri="{FF2B5EF4-FFF2-40B4-BE49-F238E27FC236}">
                <a16:creationId xmlns:a16="http://schemas.microsoft.com/office/drawing/2014/main" id="{0711849F-2656-29ED-DF73-03556180A20F}"/>
              </a:ext>
            </a:extLst>
          </p:cNvPr>
          <p:cNvSpPr txBox="1"/>
          <p:nvPr/>
        </p:nvSpPr>
        <p:spPr>
          <a:xfrm>
            <a:off x="5905437" y="3947248"/>
            <a:ext cx="5200983" cy="2462213"/>
          </a:xfrm>
          <a:prstGeom prst="rect">
            <a:avLst/>
          </a:prstGeom>
          <a:noFill/>
        </p:spPr>
        <p:txBody>
          <a:bodyPr wrap="square" lIns="91440" tIns="45720" rIns="91440" bIns="45720" anchor="t">
            <a:spAutoFit/>
          </a:bodyPr>
          <a:lstStyle/>
          <a:p>
            <a:pPr marL="285750" indent="-285750">
              <a:buFont typeface="Arial"/>
              <a:buChar char="•"/>
            </a:pPr>
            <a:r>
              <a:rPr lang="en-US" sz="1400" b="1" dirty="0">
                <a:solidFill>
                  <a:srgbClr val="FFFFFF"/>
                </a:solidFill>
                <a:ea typeface="+mn-lt"/>
                <a:cs typeface="+mn-lt"/>
              </a:rPr>
              <a:t>Pothole Detection (YOLO):</a:t>
            </a:r>
            <a:endParaRPr lang="en-US" sz="1400">
              <a:cs typeface="Poppins"/>
            </a:endParaRPr>
          </a:p>
          <a:p>
            <a:pPr marL="285750" indent="-285750">
              <a:buFont typeface="Arial"/>
              <a:buChar char="•"/>
            </a:pPr>
            <a:endParaRPr lang="en-US" sz="1400" b="1" dirty="0">
              <a:solidFill>
                <a:srgbClr val="FFFFFF"/>
              </a:solidFill>
              <a:ea typeface="+mn-lt"/>
              <a:cs typeface="+mn-lt"/>
            </a:endParaRPr>
          </a:p>
          <a:p>
            <a:pPr marL="742950" lvl="1" indent="-285750">
              <a:buFont typeface="Arial"/>
              <a:buChar char="•"/>
            </a:pPr>
            <a:r>
              <a:rPr lang="en-US" sz="1400" b="1" dirty="0">
                <a:solidFill>
                  <a:srgbClr val="FFFFFF"/>
                </a:solidFill>
                <a:ea typeface="+mn-lt"/>
                <a:cs typeface="+mn-lt"/>
              </a:rPr>
              <a:t>Loss Function:</a:t>
            </a:r>
            <a:endParaRPr lang="en-US" sz="1400">
              <a:cs typeface="Poppins"/>
            </a:endParaRPr>
          </a:p>
          <a:p>
            <a:pPr marL="1200150" lvl="2" indent="-285750">
              <a:buFont typeface="Arial"/>
              <a:buChar char="•"/>
            </a:pPr>
            <a:r>
              <a:rPr lang="en-US" sz="1400" b="1" dirty="0">
                <a:solidFill>
                  <a:srgbClr val="FFFFFF"/>
                </a:solidFill>
                <a:ea typeface="+mn-lt"/>
                <a:cs typeface="+mn-lt"/>
              </a:rPr>
              <a:t>Multi-part Loss:</a:t>
            </a:r>
            <a:r>
              <a:rPr lang="en-US" sz="1400" dirty="0">
                <a:solidFill>
                  <a:srgbClr val="FFFFFF"/>
                </a:solidFill>
                <a:ea typeface="+mn-lt"/>
                <a:cs typeface="+mn-lt"/>
              </a:rPr>
              <a:t> Combines classification, </a:t>
            </a:r>
            <a:r>
              <a:rPr lang="en-US" sz="1400" err="1">
                <a:solidFill>
                  <a:srgbClr val="FFFFFF"/>
                </a:solidFill>
                <a:ea typeface="+mn-lt"/>
                <a:cs typeface="+mn-lt"/>
              </a:rPr>
              <a:t>objectness</a:t>
            </a:r>
            <a:r>
              <a:rPr lang="en-US" sz="1400" dirty="0">
                <a:solidFill>
                  <a:srgbClr val="FFFFFF"/>
                </a:solidFill>
                <a:ea typeface="+mn-lt"/>
                <a:cs typeface="+mn-lt"/>
              </a:rPr>
              <a:t>, and bounding box regression losses.</a:t>
            </a:r>
            <a:endParaRPr lang="en-US" sz="1400">
              <a:cs typeface="Poppins"/>
            </a:endParaRPr>
          </a:p>
          <a:p>
            <a:pPr marL="742950" lvl="1" indent="-285750">
              <a:buFont typeface="Arial"/>
              <a:buChar char="•"/>
            </a:pPr>
            <a:r>
              <a:rPr lang="en-US" sz="1400" b="1" dirty="0">
                <a:solidFill>
                  <a:srgbClr val="FFFFFF"/>
                </a:solidFill>
                <a:ea typeface="+mn-lt"/>
                <a:cs typeface="+mn-lt"/>
              </a:rPr>
              <a:t>Optimizer:</a:t>
            </a:r>
            <a:r>
              <a:rPr lang="en-US" sz="1400" dirty="0">
                <a:solidFill>
                  <a:srgbClr val="FFFFFF"/>
                </a:solidFill>
                <a:ea typeface="+mn-lt"/>
                <a:cs typeface="+mn-lt"/>
              </a:rPr>
              <a:t> SGD with momentum for better gradient descent.</a:t>
            </a:r>
            <a:endParaRPr lang="en-US" sz="1400">
              <a:cs typeface="Poppins"/>
            </a:endParaRPr>
          </a:p>
          <a:p>
            <a:pPr marL="742950" lvl="1" indent="-285750">
              <a:buFont typeface="Arial"/>
              <a:buChar char="•"/>
            </a:pPr>
            <a:r>
              <a:rPr lang="en-US" sz="1400" b="1" dirty="0">
                <a:solidFill>
                  <a:srgbClr val="FFFFFF"/>
                </a:solidFill>
                <a:ea typeface="+mn-lt"/>
                <a:cs typeface="+mn-lt"/>
              </a:rPr>
              <a:t>Evaluation Metric:</a:t>
            </a:r>
            <a:r>
              <a:rPr lang="en-US" sz="1400" dirty="0">
                <a:solidFill>
                  <a:srgbClr val="FFFFFF"/>
                </a:solidFill>
                <a:ea typeface="+mn-lt"/>
                <a:cs typeface="+mn-lt"/>
              </a:rPr>
              <a:t> </a:t>
            </a:r>
            <a:r>
              <a:rPr lang="en-US" sz="1400" err="1">
                <a:solidFill>
                  <a:srgbClr val="FFFFFF"/>
                </a:solidFill>
                <a:ea typeface="+mn-lt"/>
                <a:cs typeface="+mn-lt"/>
              </a:rPr>
              <a:t>mAP</a:t>
            </a:r>
            <a:r>
              <a:rPr lang="en-US" sz="1400" dirty="0">
                <a:solidFill>
                  <a:srgbClr val="FFFFFF"/>
                </a:solidFill>
                <a:ea typeface="+mn-lt"/>
                <a:cs typeface="+mn-lt"/>
              </a:rPr>
              <a:t> (mean Average Precision) and </a:t>
            </a:r>
            <a:r>
              <a:rPr lang="en-US" sz="1400" err="1">
                <a:solidFill>
                  <a:srgbClr val="FFFFFF"/>
                </a:solidFill>
                <a:ea typeface="+mn-lt"/>
                <a:cs typeface="+mn-lt"/>
              </a:rPr>
              <a:t>IoU</a:t>
            </a:r>
            <a:r>
              <a:rPr lang="en-US" sz="1400" dirty="0">
                <a:solidFill>
                  <a:srgbClr val="FFFFFF"/>
                </a:solidFill>
                <a:ea typeface="+mn-lt"/>
                <a:cs typeface="+mn-lt"/>
              </a:rPr>
              <a:t>.</a:t>
            </a:r>
            <a:endParaRPr lang="en-US" sz="1400">
              <a:cs typeface="Poppins"/>
            </a:endParaRPr>
          </a:p>
          <a:p>
            <a:endParaRPr lang="en-US" sz="1400" b="1" dirty="0">
              <a:solidFill>
                <a:srgbClr val="FFFFFF"/>
              </a:solidFill>
              <a:cs typeface="Poppins"/>
            </a:endParaRPr>
          </a:p>
        </p:txBody>
      </p:sp>
    </p:spTree>
    <p:extLst>
      <p:ext uri="{BB962C8B-B14F-4D97-AF65-F5344CB8AC3E}">
        <p14:creationId xmlns:p14="http://schemas.microsoft.com/office/powerpoint/2010/main" val="4278994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7A14DEC6-2231-411F-8AD9-E85F8E3F73F0}"/>
              </a:ext>
            </a:extLst>
          </p:cNvPr>
          <p:cNvSpPr/>
          <p:nvPr/>
        </p:nvSpPr>
        <p:spPr>
          <a:xfrm rot="10800000" flipH="1">
            <a:off x="6094338" y="0"/>
            <a:ext cx="6097663" cy="6858000"/>
          </a:xfrm>
          <a:custGeom>
            <a:avLst/>
            <a:gdLst>
              <a:gd name="connsiteX0" fmla="*/ 0 w 6097665"/>
              <a:gd name="connsiteY0" fmla="*/ 0 h 6858000"/>
              <a:gd name="connsiteX1" fmla="*/ 1714502 w 6097665"/>
              <a:gd name="connsiteY1" fmla="*/ 0 h 6858000"/>
              <a:gd name="connsiteX2" fmla="*/ 2876550 w 6097665"/>
              <a:gd name="connsiteY2" fmla="*/ 0 h 6858000"/>
              <a:gd name="connsiteX3" fmla="*/ 6097665 w 6097665"/>
              <a:gd name="connsiteY3" fmla="*/ 0 h 6858000"/>
              <a:gd name="connsiteX4" fmla="*/ 4383163 w 6097665"/>
              <a:gd name="connsiteY4" fmla="*/ 6858000 h 6858000"/>
              <a:gd name="connsiteX5" fmla="*/ 2876550 w 6097665"/>
              <a:gd name="connsiteY5" fmla="*/ 6858000 h 6858000"/>
              <a:gd name="connsiteX6" fmla="*/ 0 w 609766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7665" h="6858000">
                <a:moveTo>
                  <a:pt x="0" y="0"/>
                </a:moveTo>
                <a:lnTo>
                  <a:pt x="1714502" y="0"/>
                </a:lnTo>
                <a:lnTo>
                  <a:pt x="2876550" y="0"/>
                </a:lnTo>
                <a:lnTo>
                  <a:pt x="6097665" y="0"/>
                </a:lnTo>
                <a:lnTo>
                  <a:pt x="4383163" y="6858000"/>
                </a:lnTo>
                <a:lnTo>
                  <a:pt x="2876550" y="6858000"/>
                </a:lnTo>
                <a:lnTo>
                  <a:pt x="0" y="6858000"/>
                </a:lnTo>
                <a:close/>
              </a:path>
            </a:pathLst>
          </a:custGeom>
          <a:solidFill>
            <a:schemeClr val="bg2"/>
          </a:solidFill>
          <a:ln>
            <a:noFill/>
          </a:ln>
          <a:effectLst>
            <a:outerShdw blurRad="63500" dist="38100" dir="2700000">
              <a:srgbClr val="000000">
                <a:alpha val="40000"/>
              </a:srgbClr>
            </a:outerShdw>
            <a:reflection stA="40000" endPos="54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3" name="Rectangle: Top Corners Rounded 12">
            <a:extLst>
              <a:ext uri="{FF2B5EF4-FFF2-40B4-BE49-F238E27FC236}">
                <a16:creationId xmlns:a16="http://schemas.microsoft.com/office/drawing/2014/main" id="{3215D84D-1299-4FA5-950B-EAA86741B9AA}"/>
              </a:ext>
            </a:extLst>
          </p:cNvPr>
          <p:cNvSpPr/>
          <p:nvPr/>
        </p:nvSpPr>
        <p:spPr>
          <a:xfrm rot="5400000" flipH="1">
            <a:off x="172881" y="-593922"/>
            <a:ext cx="45720" cy="1371600"/>
          </a:xfrm>
          <a:prstGeom prst="round2SameRect">
            <a:avLst>
              <a:gd name="adj1" fmla="val 50000"/>
              <a:gd name="adj2" fmla="val 0"/>
            </a:avLst>
          </a:prstGeom>
          <a:gradFill>
            <a:gsLst>
              <a:gs pos="0">
                <a:schemeClr val="accent1"/>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Top Corners Rounded 14">
            <a:extLst>
              <a:ext uri="{FF2B5EF4-FFF2-40B4-BE49-F238E27FC236}">
                <a16:creationId xmlns:a16="http://schemas.microsoft.com/office/drawing/2014/main" id="{53B8CC94-49EB-4B0F-91DB-309D84B662A0}"/>
              </a:ext>
            </a:extLst>
          </p:cNvPr>
          <p:cNvSpPr/>
          <p:nvPr/>
        </p:nvSpPr>
        <p:spPr>
          <a:xfrm rot="5400000" flipH="1">
            <a:off x="-29650" y="6075874"/>
            <a:ext cx="45720" cy="1371600"/>
          </a:xfrm>
          <a:prstGeom prst="round2SameRect">
            <a:avLst>
              <a:gd name="adj1" fmla="val 50000"/>
              <a:gd name="adj2" fmla="val 0"/>
            </a:avLst>
          </a:prstGeom>
          <a:gradFill>
            <a:gsLst>
              <a:gs pos="0">
                <a:schemeClr val="accent1"/>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0FF63A74-5B36-03DC-6CF3-0A4AB85F3B39}"/>
              </a:ext>
            </a:extLst>
          </p:cNvPr>
          <p:cNvSpPr txBox="1"/>
          <p:nvPr/>
        </p:nvSpPr>
        <p:spPr>
          <a:xfrm>
            <a:off x="3213205" y="78060"/>
            <a:ext cx="6320997" cy="646331"/>
          </a:xfrm>
          <a:prstGeom prst="rect">
            <a:avLst/>
          </a:prstGeom>
          <a:noFill/>
        </p:spPr>
        <p:txBody>
          <a:bodyPr wrap="square" lIns="91440" tIns="45720" rIns="91440" bIns="45720" rtlCol="0" anchor="t">
            <a:spAutoFit/>
          </a:bodyPr>
          <a:lstStyle/>
          <a:p>
            <a:r>
              <a:rPr lang="en-US" sz="3600" b="1" dirty="0">
                <a:latin typeface="Poppins"/>
                <a:cs typeface="Poppins"/>
              </a:rPr>
              <a:t>Challenges &amp; </a:t>
            </a:r>
            <a:r>
              <a:rPr lang="en-US" sz="3600" b="1" dirty="0">
                <a:solidFill>
                  <a:schemeClr val="accent3"/>
                </a:solidFill>
                <a:latin typeface="Poppins"/>
                <a:cs typeface="Poppins"/>
              </a:rPr>
              <a:t>Limitations</a:t>
            </a:r>
            <a:endParaRPr lang="en-US" b="1" dirty="0">
              <a:solidFill>
                <a:schemeClr val="accent3"/>
              </a:solidFill>
              <a:cs typeface="Poppins"/>
            </a:endParaRPr>
          </a:p>
        </p:txBody>
      </p:sp>
      <p:sp>
        <p:nvSpPr>
          <p:cNvPr id="8" name="TextBox 7">
            <a:extLst>
              <a:ext uri="{FF2B5EF4-FFF2-40B4-BE49-F238E27FC236}">
                <a16:creationId xmlns:a16="http://schemas.microsoft.com/office/drawing/2014/main" id="{3DB81026-1E28-3C21-261D-E8C565244CDF}"/>
              </a:ext>
            </a:extLst>
          </p:cNvPr>
          <p:cNvSpPr txBox="1"/>
          <p:nvPr/>
        </p:nvSpPr>
        <p:spPr>
          <a:xfrm>
            <a:off x="111981" y="1173078"/>
            <a:ext cx="584365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u="sng">
                <a:ea typeface="+mn-lt"/>
                <a:cs typeface="+mn-lt"/>
              </a:rPr>
              <a:t>Data Diversity and Quality:</a:t>
            </a:r>
            <a:r>
              <a:rPr lang="en-US" sz="1600">
                <a:ea typeface="+mn-lt"/>
                <a:cs typeface="+mn-lt"/>
              </a:rPr>
              <a:t> </a:t>
            </a:r>
            <a:r>
              <a:rPr lang="en-US" sz="1600">
                <a:latin typeface="Aptos Display"/>
                <a:ea typeface="+mn-lt"/>
                <a:cs typeface="+mn-lt"/>
              </a:rPr>
              <a:t>Gathering a comprehensive dataset to represent diverse road conditions, lighting, weather, and traffic patterns in India is challenging. Accurate and diverse data is essential to train models effectively and avoid bias.</a:t>
            </a:r>
            <a:endParaRPr lang="en-US">
              <a:latin typeface="Aptos Display"/>
            </a:endParaRPr>
          </a:p>
        </p:txBody>
      </p:sp>
      <p:sp>
        <p:nvSpPr>
          <p:cNvPr id="5" name="TextBox 4">
            <a:extLst>
              <a:ext uri="{FF2B5EF4-FFF2-40B4-BE49-F238E27FC236}">
                <a16:creationId xmlns:a16="http://schemas.microsoft.com/office/drawing/2014/main" id="{106E783C-8C17-DEAF-5268-D8560B43973B}"/>
              </a:ext>
            </a:extLst>
          </p:cNvPr>
          <p:cNvSpPr txBox="1"/>
          <p:nvPr/>
        </p:nvSpPr>
        <p:spPr>
          <a:xfrm>
            <a:off x="111980" y="2440018"/>
            <a:ext cx="584365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u="sng">
                <a:ea typeface="+mn-lt"/>
                <a:cs typeface="+mn-lt"/>
              </a:rPr>
              <a:t>Real-Time Processing Requirements:</a:t>
            </a:r>
            <a:r>
              <a:rPr lang="en-US" sz="1600">
                <a:ea typeface="+mn-lt"/>
                <a:cs typeface="+mn-lt"/>
              </a:rPr>
              <a:t> </a:t>
            </a:r>
            <a:r>
              <a:rPr lang="en-US" sz="1600">
                <a:latin typeface="Aptos Display"/>
                <a:ea typeface="+mn-lt"/>
                <a:cs typeface="+mn-lt"/>
              </a:rPr>
              <a:t>Achieving real-time data processing for quick hazard detection and adaptive responses is essential, particularly in high-traffic areas. Maintaining low latency is critical to ensure timely alerts and smooth operation.</a:t>
            </a:r>
            <a:endParaRPr lang="en-US">
              <a:latin typeface="Aptos Display"/>
              <a:ea typeface="+mn-lt"/>
              <a:cs typeface="+mn-lt"/>
            </a:endParaRPr>
          </a:p>
        </p:txBody>
      </p:sp>
      <p:sp>
        <p:nvSpPr>
          <p:cNvPr id="9" name="TextBox 8">
            <a:extLst>
              <a:ext uri="{FF2B5EF4-FFF2-40B4-BE49-F238E27FC236}">
                <a16:creationId xmlns:a16="http://schemas.microsoft.com/office/drawing/2014/main" id="{C65CEF4E-2A88-4F5E-E8FD-89CF3170EFE8}"/>
              </a:ext>
            </a:extLst>
          </p:cNvPr>
          <p:cNvSpPr txBox="1"/>
          <p:nvPr/>
        </p:nvSpPr>
        <p:spPr>
          <a:xfrm>
            <a:off x="111979" y="3725318"/>
            <a:ext cx="584365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u="sng">
                <a:ea typeface="+mn-lt"/>
                <a:cs typeface="+mn-lt"/>
              </a:rPr>
              <a:t>Integration with Existing Infrastructure</a:t>
            </a:r>
            <a:r>
              <a:rPr lang="en-US" sz="1600" u="sng">
                <a:ea typeface="+mn-lt"/>
                <a:cs typeface="+mn-lt"/>
              </a:rPr>
              <a:t>:</a:t>
            </a:r>
            <a:r>
              <a:rPr lang="en-US" sz="1600">
                <a:latin typeface="Aptos Display"/>
                <a:ea typeface="+mn-lt"/>
                <a:cs typeface="+mn-lt"/>
              </a:rPr>
              <a:t> Integrating the system with current road and traffic infrastructure can be costly and complex, requiring modifications or upgrades. Working efficiently within varied road networks and traffic management systems presents a significant challenge.</a:t>
            </a:r>
            <a:endParaRPr lang="en-US">
              <a:latin typeface="Aptos Display"/>
              <a:ea typeface="+mn-lt"/>
              <a:cs typeface="+mn-lt"/>
            </a:endParaRPr>
          </a:p>
        </p:txBody>
      </p:sp>
      <p:sp>
        <p:nvSpPr>
          <p:cNvPr id="10" name="TextBox 9">
            <a:extLst>
              <a:ext uri="{FF2B5EF4-FFF2-40B4-BE49-F238E27FC236}">
                <a16:creationId xmlns:a16="http://schemas.microsoft.com/office/drawing/2014/main" id="{21109149-9325-DFEB-4BE4-D8C9A7A2A31B}"/>
              </a:ext>
            </a:extLst>
          </p:cNvPr>
          <p:cNvSpPr txBox="1"/>
          <p:nvPr/>
        </p:nvSpPr>
        <p:spPr>
          <a:xfrm>
            <a:off x="111979" y="5185054"/>
            <a:ext cx="584365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u="sng">
                <a:ea typeface="+mn-lt"/>
                <a:cs typeface="+mn-lt"/>
              </a:rPr>
              <a:t>Environmental and Technical Constraints</a:t>
            </a:r>
            <a:r>
              <a:rPr lang="en-US" sz="1600" u="sng">
                <a:ea typeface="+mn-lt"/>
                <a:cs typeface="+mn-lt"/>
              </a:rPr>
              <a:t>:</a:t>
            </a:r>
            <a:r>
              <a:rPr lang="en-US" sz="1600">
                <a:ea typeface="+mn-lt"/>
                <a:cs typeface="+mn-lt"/>
              </a:rPr>
              <a:t> </a:t>
            </a:r>
            <a:r>
              <a:rPr lang="en-US" sz="1600">
                <a:latin typeface="Aptos Display"/>
                <a:ea typeface="+mn-lt"/>
                <a:cs typeface="+mn-lt"/>
              </a:rPr>
              <a:t>Conditions such as rain, fog, and low light affect sensor performance, impacting the accuracy of computer vision and data capture systems. Developing a system robust enough to handle these conditions consistently is challenging.</a:t>
            </a:r>
            <a:endParaRPr lang="en-US">
              <a:latin typeface="Aptos Display"/>
              <a:ea typeface="+mn-lt"/>
              <a:cs typeface="+mn-lt"/>
            </a:endParaRPr>
          </a:p>
        </p:txBody>
      </p:sp>
      <p:sp>
        <p:nvSpPr>
          <p:cNvPr id="11" name="TextBox 10">
            <a:extLst>
              <a:ext uri="{FF2B5EF4-FFF2-40B4-BE49-F238E27FC236}">
                <a16:creationId xmlns:a16="http://schemas.microsoft.com/office/drawing/2014/main" id="{626DD726-A0A7-1058-0D0F-DDF809D77675}"/>
              </a:ext>
            </a:extLst>
          </p:cNvPr>
          <p:cNvSpPr txBox="1"/>
          <p:nvPr/>
        </p:nvSpPr>
        <p:spPr>
          <a:xfrm>
            <a:off x="6198800" y="1173077"/>
            <a:ext cx="584365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u="sng">
                <a:ea typeface="+mn-lt"/>
                <a:cs typeface="+mn-lt"/>
              </a:rPr>
              <a:t>Hardware and Maintenance Costs</a:t>
            </a:r>
            <a:r>
              <a:rPr lang="en-US" sz="1600" u="sng">
                <a:ea typeface="+mn-lt"/>
                <a:cs typeface="+mn-lt"/>
              </a:rPr>
              <a:t>:</a:t>
            </a:r>
            <a:r>
              <a:rPr lang="en-US" sz="1600">
                <a:ea typeface="+mn-lt"/>
                <a:cs typeface="+mn-lt"/>
              </a:rPr>
              <a:t> </a:t>
            </a:r>
            <a:r>
              <a:rPr lang="en-US" sz="1600">
                <a:latin typeface="Aptos Display"/>
                <a:ea typeface="+mn-lt"/>
                <a:cs typeface="+mn-lt"/>
              </a:rPr>
              <a:t>Specialized hardware, such as sensors and cameras, increases initial and ongoing costs. Additionally, maintaining reliable performance and minimizing downtime across various environments is financially and logistically demanding.</a:t>
            </a:r>
            <a:endParaRPr lang="en-US">
              <a:latin typeface="Aptos Display"/>
              <a:ea typeface="+mn-lt"/>
              <a:cs typeface="+mn-lt"/>
            </a:endParaRPr>
          </a:p>
        </p:txBody>
      </p:sp>
      <p:sp>
        <p:nvSpPr>
          <p:cNvPr id="14" name="TextBox 13">
            <a:extLst>
              <a:ext uri="{FF2B5EF4-FFF2-40B4-BE49-F238E27FC236}">
                <a16:creationId xmlns:a16="http://schemas.microsoft.com/office/drawing/2014/main" id="{6942D41C-1591-03F7-3941-4BCB1496F255}"/>
              </a:ext>
            </a:extLst>
          </p:cNvPr>
          <p:cNvSpPr txBox="1"/>
          <p:nvPr/>
        </p:nvSpPr>
        <p:spPr>
          <a:xfrm>
            <a:off x="6198799" y="2467559"/>
            <a:ext cx="584365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u="sng">
                <a:ea typeface="+mn-lt"/>
                <a:cs typeface="+mn-lt"/>
              </a:rPr>
              <a:t>User Acceptance and Trust</a:t>
            </a:r>
            <a:r>
              <a:rPr lang="en-US" sz="1600" u="sng">
                <a:ea typeface="+mn-lt"/>
                <a:cs typeface="+mn-lt"/>
              </a:rPr>
              <a:t>:</a:t>
            </a:r>
            <a:r>
              <a:rPr lang="en-US" sz="1600">
                <a:latin typeface="Poppins"/>
                <a:ea typeface="+mn-lt"/>
                <a:cs typeface="+mn-lt"/>
              </a:rPr>
              <a:t> </a:t>
            </a:r>
            <a:r>
              <a:rPr lang="en-US" sz="1600">
                <a:latin typeface="Aptos Display"/>
                <a:ea typeface="+mn-lt"/>
                <a:cs typeface="+mn-lt"/>
              </a:rPr>
              <a:t>Achieving real-time data processing for quick hazard detection and adaptive responses is essential, particularly in high-traffic areas. Maintaining low latency is critical to ensure timely alerts and smooth operation.</a:t>
            </a:r>
            <a:endParaRPr lang="en-US">
              <a:latin typeface="Aptos Display"/>
              <a:ea typeface="+mn-lt"/>
              <a:cs typeface="+mn-lt"/>
            </a:endParaRPr>
          </a:p>
        </p:txBody>
      </p:sp>
      <p:sp>
        <p:nvSpPr>
          <p:cNvPr id="19" name="TextBox 18">
            <a:extLst>
              <a:ext uri="{FF2B5EF4-FFF2-40B4-BE49-F238E27FC236}">
                <a16:creationId xmlns:a16="http://schemas.microsoft.com/office/drawing/2014/main" id="{09545C18-BB9C-856E-5A89-93B7F06B101B}"/>
              </a:ext>
            </a:extLst>
          </p:cNvPr>
          <p:cNvSpPr txBox="1"/>
          <p:nvPr/>
        </p:nvSpPr>
        <p:spPr>
          <a:xfrm>
            <a:off x="6198798" y="3725317"/>
            <a:ext cx="584365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u="sng">
                <a:ea typeface="+mn-lt"/>
                <a:cs typeface="+mn-lt"/>
              </a:rPr>
              <a:t>Scalability and Adaptability</a:t>
            </a:r>
            <a:r>
              <a:rPr lang="en-US" sz="1600" u="sng">
                <a:ea typeface="+mn-lt"/>
                <a:cs typeface="+mn-lt"/>
              </a:rPr>
              <a:t>:</a:t>
            </a:r>
            <a:r>
              <a:rPr lang="en-US" sz="1600">
                <a:latin typeface="Aptos Display"/>
                <a:ea typeface="+mn-lt"/>
                <a:cs typeface="+mn-lt"/>
              </a:rPr>
              <a:t> Scaling the system across diverse regions and adapting to evolving technology over time poses limitations. The system must be flexible and upgradeable to remain effective in changing environments and technological landscapes.</a:t>
            </a:r>
            <a:endParaRPr lang="en-US">
              <a:latin typeface="Aptos Display"/>
              <a:ea typeface="+mn-lt"/>
              <a:cs typeface="+mn-lt"/>
            </a:endParaRPr>
          </a:p>
        </p:txBody>
      </p:sp>
      <p:sp>
        <p:nvSpPr>
          <p:cNvPr id="20" name="TextBox 19">
            <a:extLst>
              <a:ext uri="{FF2B5EF4-FFF2-40B4-BE49-F238E27FC236}">
                <a16:creationId xmlns:a16="http://schemas.microsoft.com/office/drawing/2014/main" id="{2A3C6812-7F9F-0FDB-2B26-EB263F21D3FC}"/>
              </a:ext>
            </a:extLst>
          </p:cNvPr>
          <p:cNvSpPr txBox="1"/>
          <p:nvPr/>
        </p:nvSpPr>
        <p:spPr>
          <a:xfrm>
            <a:off x="6198798" y="5185053"/>
            <a:ext cx="584365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u="sng">
                <a:ea typeface="+mn-lt"/>
                <a:cs typeface="+mn-lt"/>
              </a:rPr>
              <a:t>Data Storage and Management</a:t>
            </a:r>
            <a:r>
              <a:rPr lang="en-US" sz="1600" u="sng">
                <a:ea typeface="+mn-lt"/>
                <a:cs typeface="+mn-lt"/>
              </a:rPr>
              <a:t>:</a:t>
            </a:r>
            <a:r>
              <a:rPr lang="en-US" sz="1600">
                <a:ea typeface="+mn-lt"/>
                <a:cs typeface="+mn-lt"/>
              </a:rPr>
              <a:t> </a:t>
            </a:r>
            <a:r>
              <a:rPr lang="en-US" sz="1600">
                <a:latin typeface="Aptos Display"/>
                <a:ea typeface="+mn-lt"/>
                <a:cs typeface="+mn-lt"/>
              </a:rPr>
              <a:t>Managing and storing vast amounts of road and traffic data requires significant storage capacity and efficient data management practices. Ensuring data security, especially when handling sensitive information, adds complexity and costs to the system.</a:t>
            </a:r>
            <a:endParaRPr lang="en-US">
              <a:latin typeface="Aptos Display"/>
              <a:ea typeface="+mn-lt"/>
              <a:cs typeface="+mn-lt"/>
            </a:endParaRPr>
          </a:p>
        </p:txBody>
      </p:sp>
      <p:sp>
        <p:nvSpPr>
          <p:cNvPr id="3" name="Rectangle: Top Corners Rounded 2">
            <a:extLst>
              <a:ext uri="{FF2B5EF4-FFF2-40B4-BE49-F238E27FC236}">
                <a16:creationId xmlns:a16="http://schemas.microsoft.com/office/drawing/2014/main" id="{3E1352DD-2DFB-43C6-E68F-420F785E0FD2}"/>
              </a:ext>
            </a:extLst>
          </p:cNvPr>
          <p:cNvSpPr/>
          <p:nvPr/>
        </p:nvSpPr>
        <p:spPr>
          <a:xfrm rot="5400000" flipH="1">
            <a:off x="10808918" y="5530360"/>
            <a:ext cx="45720" cy="1828800"/>
          </a:xfrm>
          <a:prstGeom prst="round2SameRect">
            <a:avLst>
              <a:gd name="adj1" fmla="val 50000"/>
              <a:gd name="adj2" fmla="val 0"/>
            </a:avLst>
          </a:prstGeom>
          <a:gradFill>
            <a:gsLst>
              <a:gs pos="0">
                <a:schemeClr val="accent1"/>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55101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Top Corners Rounded 24">
            <a:extLst>
              <a:ext uri="{FF2B5EF4-FFF2-40B4-BE49-F238E27FC236}">
                <a16:creationId xmlns:a16="http://schemas.microsoft.com/office/drawing/2014/main" id="{79E40BDD-DC35-44E2-A9B3-877B39ED1D7B}"/>
              </a:ext>
            </a:extLst>
          </p:cNvPr>
          <p:cNvSpPr/>
          <p:nvPr/>
        </p:nvSpPr>
        <p:spPr>
          <a:xfrm rot="5400000" flipH="1">
            <a:off x="11394631" y="4590767"/>
            <a:ext cx="45720" cy="1005840"/>
          </a:xfrm>
          <a:prstGeom prst="round2SameRect">
            <a:avLst>
              <a:gd name="adj1" fmla="val 50000"/>
              <a:gd name="adj2" fmla="val 0"/>
            </a:avLst>
          </a:prstGeom>
          <a:gradFill>
            <a:gsLst>
              <a:gs pos="0">
                <a:schemeClr val="accent1"/>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Parallelogram 1">
            <a:extLst>
              <a:ext uri="{FF2B5EF4-FFF2-40B4-BE49-F238E27FC236}">
                <a16:creationId xmlns:a16="http://schemas.microsoft.com/office/drawing/2014/main" id="{F86D0AEC-A30B-4C8F-9287-7994043EF76D}"/>
              </a:ext>
            </a:extLst>
          </p:cNvPr>
          <p:cNvSpPr/>
          <p:nvPr/>
        </p:nvSpPr>
        <p:spPr>
          <a:xfrm>
            <a:off x="7741636" y="1890880"/>
            <a:ext cx="3537975" cy="3178454"/>
          </a:xfrm>
          <a:prstGeom prst="parallelogram">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kern="0">
              <a:solidFill>
                <a:schemeClr val="bg1"/>
              </a:solidFill>
              <a:latin typeface="+mj-lt"/>
            </a:endParaRPr>
          </a:p>
        </p:txBody>
      </p:sp>
      <p:sp>
        <p:nvSpPr>
          <p:cNvPr id="3" name="Rectangle 2">
            <a:extLst>
              <a:ext uri="{FF2B5EF4-FFF2-40B4-BE49-F238E27FC236}">
                <a16:creationId xmlns:a16="http://schemas.microsoft.com/office/drawing/2014/main" id="{05637220-CBAD-4EB5-AA28-D3C5D1EBB7D1}"/>
              </a:ext>
            </a:extLst>
          </p:cNvPr>
          <p:cNvSpPr/>
          <p:nvPr/>
        </p:nvSpPr>
        <p:spPr>
          <a:xfrm>
            <a:off x="8743831" y="2057829"/>
            <a:ext cx="2292836" cy="400110"/>
          </a:xfrm>
          <a:prstGeom prst="rect">
            <a:avLst/>
          </a:prstGeom>
          <a:solidFill>
            <a:schemeClr val="bg2"/>
          </a:solidFill>
        </p:spPr>
        <p:txBody>
          <a:bodyPr wrap="square" lIns="91440" tIns="45720" rIns="91440" bIns="45720" anchor="t">
            <a:spAutoFit/>
          </a:bodyPr>
          <a:lstStyle/>
          <a:p>
            <a:r>
              <a:rPr lang="en-US" sz="2000" b="1" kern="0" dirty="0">
                <a:solidFill>
                  <a:schemeClr val="tx2"/>
                </a:solidFill>
                <a:ea typeface="+mn-lt"/>
                <a:cs typeface="+mn-lt"/>
              </a:rPr>
              <a:t>Final Thoughts:</a:t>
            </a:r>
            <a:endParaRPr lang="en-US" b="1">
              <a:solidFill>
                <a:schemeClr val="tx2"/>
              </a:solidFill>
              <a:cs typeface="Poppins"/>
            </a:endParaRPr>
          </a:p>
        </p:txBody>
      </p:sp>
      <p:sp>
        <p:nvSpPr>
          <p:cNvPr id="4" name="Parallelogram 3">
            <a:extLst>
              <a:ext uri="{FF2B5EF4-FFF2-40B4-BE49-F238E27FC236}">
                <a16:creationId xmlns:a16="http://schemas.microsoft.com/office/drawing/2014/main" id="{66C82FA1-A9ED-40D2-9FD7-ED61A4B95758}"/>
              </a:ext>
            </a:extLst>
          </p:cNvPr>
          <p:cNvSpPr/>
          <p:nvPr/>
        </p:nvSpPr>
        <p:spPr>
          <a:xfrm>
            <a:off x="4220799" y="1890880"/>
            <a:ext cx="3537975" cy="3178454"/>
          </a:xfrm>
          <a:prstGeom prst="parallelogram">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kern="0">
              <a:solidFill>
                <a:schemeClr val="bg1"/>
              </a:solidFill>
              <a:latin typeface="+mj-lt"/>
            </a:endParaRPr>
          </a:p>
        </p:txBody>
      </p:sp>
      <p:sp>
        <p:nvSpPr>
          <p:cNvPr id="5" name="Rectangle 4">
            <a:extLst>
              <a:ext uri="{FF2B5EF4-FFF2-40B4-BE49-F238E27FC236}">
                <a16:creationId xmlns:a16="http://schemas.microsoft.com/office/drawing/2014/main" id="{2FBE2FAA-645D-46D1-ADDA-A54B0D906CD1}"/>
              </a:ext>
            </a:extLst>
          </p:cNvPr>
          <p:cNvSpPr/>
          <p:nvPr/>
        </p:nvSpPr>
        <p:spPr>
          <a:xfrm>
            <a:off x="5426852" y="2044460"/>
            <a:ext cx="1985363" cy="984885"/>
          </a:xfrm>
          <a:prstGeom prst="rect">
            <a:avLst/>
          </a:prstGeom>
          <a:solidFill>
            <a:schemeClr val="bg2"/>
          </a:solidFill>
        </p:spPr>
        <p:txBody>
          <a:bodyPr wrap="square" lIns="91440" tIns="45720" rIns="91440" bIns="45720" anchor="t">
            <a:spAutoFit/>
          </a:bodyPr>
          <a:lstStyle/>
          <a:p>
            <a:r>
              <a:rPr lang="en-US" sz="2000" b="1" kern="0" dirty="0">
                <a:solidFill>
                  <a:schemeClr val="tx2"/>
                </a:solidFill>
                <a:ea typeface="+mn-lt"/>
                <a:cs typeface="+mn-lt"/>
              </a:rPr>
              <a:t>Future Scope:</a:t>
            </a:r>
            <a:endParaRPr lang="en-US" dirty="0">
              <a:solidFill>
                <a:schemeClr val="tx2"/>
              </a:solidFill>
            </a:endParaRPr>
          </a:p>
          <a:p>
            <a:pPr marL="285750" indent="-285750">
              <a:buFont typeface="Arial"/>
              <a:buChar char="•"/>
            </a:pPr>
            <a:endParaRPr lang="en-US"/>
          </a:p>
          <a:p>
            <a:endParaRPr lang="en-US" sz="2000" kern="0" dirty="0">
              <a:solidFill>
                <a:schemeClr val="tx2"/>
              </a:solidFill>
              <a:latin typeface="+mj-lt"/>
              <a:ea typeface="Roboto" panose="02000000000000000000" pitchFamily="2" charset="0"/>
              <a:cs typeface="Segoe UI" panose="020B0502040204020203" pitchFamily="34" charset="0"/>
            </a:endParaRPr>
          </a:p>
        </p:txBody>
      </p:sp>
      <p:sp>
        <p:nvSpPr>
          <p:cNvPr id="6" name="Parallelogram 5">
            <a:extLst>
              <a:ext uri="{FF2B5EF4-FFF2-40B4-BE49-F238E27FC236}">
                <a16:creationId xmlns:a16="http://schemas.microsoft.com/office/drawing/2014/main" id="{9B307EA1-76A5-4A0D-95A1-FD6F1C7D09C9}"/>
              </a:ext>
            </a:extLst>
          </p:cNvPr>
          <p:cNvSpPr/>
          <p:nvPr/>
        </p:nvSpPr>
        <p:spPr>
          <a:xfrm>
            <a:off x="699962" y="1890880"/>
            <a:ext cx="3537975" cy="3178454"/>
          </a:xfrm>
          <a:prstGeom prst="parallelogram">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kern="0">
              <a:solidFill>
                <a:schemeClr val="bg1"/>
              </a:solidFill>
              <a:latin typeface="+mj-lt"/>
            </a:endParaRPr>
          </a:p>
        </p:txBody>
      </p:sp>
      <p:sp>
        <p:nvSpPr>
          <p:cNvPr id="7" name="Rectangle 6">
            <a:extLst>
              <a:ext uri="{FF2B5EF4-FFF2-40B4-BE49-F238E27FC236}">
                <a16:creationId xmlns:a16="http://schemas.microsoft.com/office/drawing/2014/main" id="{398E7966-95F3-407A-AD80-8B3A128FEB52}"/>
              </a:ext>
            </a:extLst>
          </p:cNvPr>
          <p:cNvSpPr/>
          <p:nvPr/>
        </p:nvSpPr>
        <p:spPr>
          <a:xfrm>
            <a:off x="1904429" y="1950881"/>
            <a:ext cx="1731363" cy="1600438"/>
          </a:xfrm>
          <a:prstGeom prst="rect">
            <a:avLst/>
          </a:prstGeom>
          <a:solidFill>
            <a:schemeClr val="bg2"/>
          </a:solidFill>
        </p:spPr>
        <p:txBody>
          <a:bodyPr wrap="square" lIns="91440" tIns="45720" rIns="91440" bIns="45720" anchor="t">
            <a:spAutoFit/>
          </a:bodyPr>
          <a:lstStyle/>
          <a:p>
            <a:r>
              <a:rPr lang="en-US" sz="2000" b="1" kern="0" dirty="0">
                <a:solidFill>
                  <a:schemeClr val="tx2"/>
                </a:solidFill>
                <a:ea typeface="+mn-lt"/>
                <a:cs typeface="+mn-lt"/>
              </a:rPr>
              <a:t>Key Takeaways:</a:t>
            </a:r>
            <a:endParaRPr lang="en-US" dirty="0"/>
          </a:p>
          <a:p>
            <a:pPr marL="285750" indent="-285750">
              <a:buFont typeface="Arial"/>
              <a:buChar char="•"/>
            </a:pPr>
            <a:endParaRPr lang="en-US"/>
          </a:p>
          <a:p>
            <a:endParaRPr lang="en-US" sz="2000" kern="0" dirty="0">
              <a:solidFill>
                <a:schemeClr val="tx2"/>
              </a:solidFill>
              <a:latin typeface="Racing Sans One"/>
              <a:ea typeface="Roboto"/>
              <a:cs typeface="Segoe UI"/>
            </a:endParaRPr>
          </a:p>
        </p:txBody>
      </p:sp>
      <p:sp>
        <p:nvSpPr>
          <p:cNvPr id="8" name="Parallelogram 7">
            <a:extLst>
              <a:ext uri="{FF2B5EF4-FFF2-40B4-BE49-F238E27FC236}">
                <a16:creationId xmlns:a16="http://schemas.microsoft.com/office/drawing/2014/main" id="{C3319869-798C-4C7A-8BE4-548A622FAC02}"/>
              </a:ext>
            </a:extLst>
          </p:cNvPr>
          <p:cNvSpPr/>
          <p:nvPr/>
        </p:nvSpPr>
        <p:spPr>
          <a:xfrm>
            <a:off x="843089" y="2747306"/>
            <a:ext cx="3448282" cy="3178454"/>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kern="0">
              <a:solidFill>
                <a:schemeClr val="bg1"/>
              </a:solidFill>
              <a:latin typeface="+mj-lt"/>
            </a:endParaRPr>
          </a:p>
        </p:txBody>
      </p:sp>
      <p:sp>
        <p:nvSpPr>
          <p:cNvPr id="9" name="Rectangle 8">
            <a:extLst>
              <a:ext uri="{FF2B5EF4-FFF2-40B4-BE49-F238E27FC236}">
                <a16:creationId xmlns:a16="http://schemas.microsoft.com/office/drawing/2014/main" id="{2B8CC2F9-2D05-42E3-BD13-F35325384AF5}"/>
              </a:ext>
            </a:extLst>
          </p:cNvPr>
          <p:cNvSpPr/>
          <p:nvPr/>
        </p:nvSpPr>
        <p:spPr>
          <a:xfrm>
            <a:off x="1676868" y="3245134"/>
            <a:ext cx="1698611" cy="307777"/>
          </a:xfrm>
          <a:prstGeom prst="rect">
            <a:avLst/>
          </a:prstGeom>
        </p:spPr>
        <p:txBody>
          <a:bodyPr wrap="square" lIns="91440" tIns="45720" rIns="91440" bIns="45720" anchor="t">
            <a:spAutoFit/>
          </a:bodyPr>
          <a:lstStyle/>
          <a:p>
            <a:r>
              <a:rPr lang="en-US" sz="1400" kern="0" dirty="0">
                <a:solidFill>
                  <a:schemeClr val="accent5"/>
                </a:solidFill>
                <a:latin typeface="+mj-lt"/>
                <a:ea typeface="Roboto"/>
                <a:cs typeface="Segoe UI"/>
              </a:rPr>
              <a:t>01. Problem Solved</a:t>
            </a:r>
            <a:endParaRPr lang="en-US" sz="1400" kern="0" dirty="0">
              <a:solidFill>
                <a:schemeClr val="accent5"/>
              </a:solidFill>
              <a:latin typeface="+mj-lt"/>
              <a:ea typeface="Roboto" panose="02000000000000000000" pitchFamily="2" charset="0"/>
              <a:cs typeface="Segoe UI" panose="020B0502040204020203" pitchFamily="34" charset="0"/>
            </a:endParaRPr>
          </a:p>
        </p:txBody>
      </p:sp>
      <p:sp>
        <p:nvSpPr>
          <p:cNvPr id="10" name="Rectangle 9">
            <a:extLst>
              <a:ext uri="{FF2B5EF4-FFF2-40B4-BE49-F238E27FC236}">
                <a16:creationId xmlns:a16="http://schemas.microsoft.com/office/drawing/2014/main" id="{8A140A8B-A3BA-405C-B6AE-D6C25C0A46C2}"/>
              </a:ext>
            </a:extLst>
          </p:cNvPr>
          <p:cNvSpPr/>
          <p:nvPr/>
        </p:nvSpPr>
        <p:spPr>
          <a:xfrm>
            <a:off x="1676869" y="3508558"/>
            <a:ext cx="2198005" cy="957057"/>
          </a:xfrm>
          <a:prstGeom prst="rect">
            <a:avLst/>
          </a:prstGeom>
        </p:spPr>
        <p:txBody>
          <a:bodyPr wrap="square" lIns="91440" tIns="45720" rIns="91440" bIns="45720" anchor="t">
            <a:spAutoFit/>
          </a:bodyPr>
          <a:lstStyle/>
          <a:p>
            <a:pPr>
              <a:lnSpc>
                <a:spcPct val="130000"/>
              </a:lnSpc>
            </a:pPr>
            <a:r>
              <a:rPr lang="en-US" sz="1100" kern="0" dirty="0">
                <a:solidFill>
                  <a:schemeClr val="accent5"/>
                </a:solidFill>
                <a:ea typeface="+mn-lt"/>
                <a:cs typeface="+mn-lt"/>
              </a:rPr>
              <a:t>Real-time pothole detection system enhancing road safety and reducing vehicle damage.</a:t>
            </a:r>
            <a:endParaRPr lang="en-US" dirty="0">
              <a:solidFill>
                <a:schemeClr val="accent5"/>
              </a:solidFill>
              <a:ea typeface="+mn-lt"/>
              <a:cs typeface="+mn-lt"/>
            </a:endParaRPr>
          </a:p>
        </p:txBody>
      </p:sp>
      <p:sp>
        <p:nvSpPr>
          <p:cNvPr id="11" name="Rectangle 10">
            <a:extLst>
              <a:ext uri="{FF2B5EF4-FFF2-40B4-BE49-F238E27FC236}">
                <a16:creationId xmlns:a16="http://schemas.microsoft.com/office/drawing/2014/main" id="{17C63BEB-C916-46B1-B631-4EC5C3DA4D48}"/>
              </a:ext>
            </a:extLst>
          </p:cNvPr>
          <p:cNvSpPr/>
          <p:nvPr/>
        </p:nvSpPr>
        <p:spPr>
          <a:xfrm>
            <a:off x="1359080" y="4493731"/>
            <a:ext cx="2145333" cy="276999"/>
          </a:xfrm>
          <a:prstGeom prst="rect">
            <a:avLst/>
          </a:prstGeom>
        </p:spPr>
        <p:txBody>
          <a:bodyPr wrap="square" lIns="91440" tIns="45720" rIns="91440" bIns="45720" anchor="t">
            <a:spAutoFit/>
          </a:bodyPr>
          <a:lstStyle/>
          <a:p>
            <a:r>
              <a:rPr lang="en-US" sz="1200" kern="0" dirty="0">
                <a:solidFill>
                  <a:schemeClr val="accent5"/>
                </a:solidFill>
                <a:latin typeface="+mj-lt"/>
                <a:ea typeface="Roboto"/>
                <a:cs typeface="Segoe UI"/>
              </a:rPr>
              <a:t>02. </a:t>
            </a:r>
            <a:r>
              <a:rPr lang="en-US" sz="1200" kern="0" dirty="0">
                <a:solidFill>
                  <a:schemeClr val="accent5"/>
                </a:solidFill>
                <a:ea typeface="+mn-lt"/>
                <a:cs typeface="+mn-lt"/>
              </a:rPr>
              <a:t>Technological Impact:</a:t>
            </a:r>
            <a:endParaRPr lang="en-US" sz="1200" kern="0" dirty="0">
              <a:solidFill>
                <a:schemeClr val="accent5"/>
              </a:solidFill>
              <a:latin typeface="+mj-lt"/>
              <a:ea typeface="Roboto" panose="02000000000000000000" pitchFamily="2" charset="0"/>
              <a:cs typeface="Segoe UI" panose="020B0502040204020203" pitchFamily="34" charset="0"/>
            </a:endParaRPr>
          </a:p>
        </p:txBody>
      </p:sp>
      <p:sp>
        <p:nvSpPr>
          <p:cNvPr id="12" name="Rectangle 11">
            <a:extLst>
              <a:ext uri="{FF2B5EF4-FFF2-40B4-BE49-F238E27FC236}">
                <a16:creationId xmlns:a16="http://schemas.microsoft.com/office/drawing/2014/main" id="{CAC90F35-F2FE-4065-95AE-2326FCD04D32}"/>
              </a:ext>
            </a:extLst>
          </p:cNvPr>
          <p:cNvSpPr/>
          <p:nvPr/>
        </p:nvSpPr>
        <p:spPr>
          <a:xfrm>
            <a:off x="1292239" y="4823997"/>
            <a:ext cx="2198005" cy="1081706"/>
          </a:xfrm>
          <a:prstGeom prst="rect">
            <a:avLst/>
          </a:prstGeom>
        </p:spPr>
        <p:txBody>
          <a:bodyPr wrap="square" lIns="91440" tIns="45720" rIns="91440" bIns="45720" anchor="t">
            <a:spAutoFit/>
          </a:bodyPr>
          <a:lstStyle/>
          <a:p>
            <a:pPr marL="285750" indent="-285750">
              <a:buFont typeface="Arial"/>
              <a:buChar char="•"/>
            </a:pPr>
            <a:r>
              <a:rPr lang="en-US" sz="1100" kern="0" dirty="0">
                <a:solidFill>
                  <a:schemeClr val="accent5"/>
                </a:solidFill>
                <a:ea typeface="+mn-lt"/>
                <a:cs typeface="+mn-lt"/>
              </a:rPr>
              <a:t>YOLO-based model ensures fast, accurate, and scalable detection.</a:t>
            </a:r>
            <a:endParaRPr lang="en-US" dirty="0">
              <a:solidFill>
                <a:schemeClr val="accent5"/>
              </a:solidFill>
              <a:ea typeface="+mn-lt"/>
              <a:cs typeface="+mn-lt"/>
            </a:endParaRPr>
          </a:p>
          <a:p>
            <a:pPr marL="285750" indent="-285750">
              <a:buFont typeface="Arial"/>
              <a:buChar char="•"/>
            </a:pPr>
            <a:endParaRPr lang="en-US"/>
          </a:p>
          <a:p>
            <a:pPr>
              <a:lnSpc>
                <a:spcPct val="130000"/>
              </a:lnSpc>
            </a:pPr>
            <a:endParaRPr lang="en-US" sz="1100" kern="0" dirty="0">
              <a:solidFill>
                <a:schemeClr val="accent5"/>
              </a:solidFill>
              <a:ea typeface="Roboto"/>
              <a:cs typeface="Segoe UI"/>
            </a:endParaRPr>
          </a:p>
        </p:txBody>
      </p:sp>
      <p:sp>
        <p:nvSpPr>
          <p:cNvPr id="13" name="Parallelogram 12">
            <a:extLst>
              <a:ext uri="{FF2B5EF4-FFF2-40B4-BE49-F238E27FC236}">
                <a16:creationId xmlns:a16="http://schemas.microsoft.com/office/drawing/2014/main" id="{4294602A-85E0-4A40-AF46-406F9F52C783}"/>
              </a:ext>
            </a:extLst>
          </p:cNvPr>
          <p:cNvSpPr/>
          <p:nvPr/>
        </p:nvSpPr>
        <p:spPr>
          <a:xfrm>
            <a:off x="4368671" y="2747307"/>
            <a:ext cx="3448282" cy="3178454"/>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kern="0">
              <a:solidFill>
                <a:schemeClr val="bg1"/>
              </a:solidFill>
              <a:latin typeface="+mj-lt"/>
            </a:endParaRPr>
          </a:p>
        </p:txBody>
      </p:sp>
      <p:sp>
        <p:nvSpPr>
          <p:cNvPr id="14" name="Rectangle 13">
            <a:extLst>
              <a:ext uri="{FF2B5EF4-FFF2-40B4-BE49-F238E27FC236}">
                <a16:creationId xmlns:a16="http://schemas.microsoft.com/office/drawing/2014/main" id="{07C0B25C-BC43-46AB-BAE9-D44A7EE1F2CB}"/>
              </a:ext>
            </a:extLst>
          </p:cNvPr>
          <p:cNvSpPr/>
          <p:nvPr/>
        </p:nvSpPr>
        <p:spPr>
          <a:xfrm>
            <a:off x="5229187" y="2977766"/>
            <a:ext cx="2520050" cy="276999"/>
          </a:xfrm>
          <a:prstGeom prst="rect">
            <a:avLst/>
          </a:prstGeom>
        </p:spPr>
        <p:txBody>
          <a:bodyPr wrap="square" lIns="91440" tIns="45720" rIns="91440" bIns="45720" anchor="t">
            <a:spAutoFit/>
          </a:bodyPr>
          <a:lstStyle/>
          <a:p>
            <a:r>
              <a:rPr lang="en-US" sz="1200" kern="0" dirty="0">
                <a:solidFill>
                  <a:schemeClr val="accent5"/>
                </a:solidFill>
                <a:latin typeface="+mj-lt"/>
                <a:ea typeface="Roboto"/>
                <a:cs typeface="Segoe UI"/>
              </a:rPr>
              <a:t>01. </a:t>
            </a:r>
            <a:r>
              <a:rPr lang="en-US" sz="1200" kern="0" dirty="0">
                <a:solidFill>
                  <a:schemeClr val="accent5"/>
                </a:solidFill>
                <a:ea typeface="+mn-lt"/>
                <a:cs typeface="+mn-lt"/>
              </a:rPr>
              <a:t>Deployment</a:t>
            </a:r>
            <a:endParaRPr lang="en-US" sz="1200" kern="0">
              <a:solidFill>
                <a:schemeClr val="accent5"/>
              </a:solidFill>
              <a:latin typeface="+mj-lt"/>
              <a:ea typeface="Roboto" panose="02000000000000000000" pitchFamily="2" charset="0"/>
              <a:cs typeface="Segoe UI" panose="020B0502040204020203" pitchFamily="34" charset="0"/>
            </a:endParaRPr>
          </a:p>
        </p:txBody>
      </p:sp>
      <p:sp>
        <p:nvSpPr>
          <p:cNvPr id="15" name="Rectangle 14">
            <a:extLst>
              <a:ext uri="{FF2B5EF4-FFF2-40B4-BE49-F238E27FC236}">
                <a16:creationId xmlns:a16="http://schemas.microsoft.com/office/drawing/2014/main" id="{F73E65BE-4A94-4AA0-9720-34DC37856508}"/>
              </a:ext>
            </a:extLst>
          </p:cNvPr>
          <p:cNvSpPr/>
          <p:nvPr/>
        </p:nvSpPr>
        <p:spPr>
          <a:xfrm>
            <a:off x="5202451" y="3174348"/>
            <a:ext cx="2198005" cy="736997"/>
          </a:xfrm>
          <a:prstGeom prst="rect">
            <a:avLst/>
          </a:prstGeom>
        </p:spPr>
        <p:txBody>
          <a:bodyPr wrap="square" lIns="91440" tIns="45720" rIns="91440" bIns="45720" anchor="t">
            <a:spAutoFit/>
          </a:bodyPr>
          <a:lstStyle/>
          <a:p>
            <a:pPr>
              <a:lnSpc>
                <a:spcPct val="130000"/>
              </a:lnSpc>
            </a:pPr>
            <a:r>
              <a:rPr lang="en-US" sz="1100" kern="0" dirty="0">
                <a:solidFill>
                  <a:schemeClr val="accent5"/>
                </a:solidFill>
                <a:ea typeface="+mn-lt"/>
                <a:cs typeface="+mn-lt"/>
              </a:rPr>
              <a:t>Integration with smart city infrastructure and autonomous vehicles.</a:t>
            </a:r>
            <a:endParaRPr lang="en-US" dirty="0">
              <a:solidFill>
                <a:schemeClr val="accent5"/>
              </a:solidFill>
            </a:endParaRPr>
          </a:p>
        </p:txBody>
      </p:sp>
      <p:sp>
        <p:nvSpPr>
          <p:cNvPr id="16" name="Rectangle 15">
            <a:extLst>
              <a:ext uri="{FF2B5EF4-FFF2-40B4-BE49-F238E27FC236}">
                <a16:creationId xmlns:a16="http://schemas.microsoft.com/office/drawing/2014/main" id="{50440EB0-0E2A-49BD-844D-A7AF0225CD69}"/>
              </a:ext>
            </a:extLst>
          </p:cNvPr>
          <p:cNvSpPr/>
          <p:nvPr/>
        </p:nvSpPr>
        <p:spPr>
          <a:xfrm>
            <a:off x="5138662" y="3985732"/>
            <a:ext cx="1698611" cy="307777"/>
          </a:xfrm>
          <a:prstGeom prst="rect">
            <a:avLst/>
          </a:prstGeom>
        </p:spPr>
        <p:txBody>
          <a:bodyPr wrap="square" lIns="91440" tIns="45720" rIns="91440" bIns="45720" anchor="t">
            <a:spAutoFit/>
          </a:bodyPr>
          <a:lstStyle/>
          <a:p>
            <a:r>
              <a:rPr lang="en-US" sz="1400" kern="0" dirty="0">
                <a:solidFill>
                  <a:schemeClr val="accent5"/>
                </a:solidFill>
                <a:latin typeface="+mj-lt"/>
                <a:ea typeface="Roboto"/>
                <a:cs typeface="Calibri"/>
              </a:rPr>
              <a:t>02. </a:t>
            </a:r>
            <a:r>
              <a:rPr lang="en-US" sz="1200" kern="0" dirty="0">
                <a:solidFill>
                  <a:schemeClr val="accent5"/>
                </a:solidFill>
                <a:ea typeface="+mn-lt"/>
                <a:cs typeface="+mn-lt"/>
              </a:rPr>
              <a:t>Enhancements:</a:t>
            </a:r>
            <a:endParaRPr lang="en-US" sz="1200" kern="0" dirty="0">
              <a:solidFill>
                <a:schemeClr val="accent5"/>
              </a:solidFill>
              <a:latin typeface="+mj-lt"/>
              <a:ea typeface="Roboto" panose="02000000000000000000" pitchFamily="2" charset="0"/>
              <a:cs typeface="Calibri" panose="020F0502020204030204" pitchFamily="34" charset="0"/>
            </a:endParaRPr>
          </a:p>
        </p:txBody>
      </p:sp>
      <p:sp>
        <p:nvSpPr>
          <p:cNvPr id="17" name="Rectangle 16">
            <a:extLst>
              <a:ext uri="{FF2B5EF4-FFF2-40B4-BE49-F238E27FC236}">
                <a16:creationId xmlns:a16="http://schemas.microsoft.com/office/drawing/2014/main" id="{A8CCA6D9-D8A3-4A4C-98E2-ADD40F16BA55}"/>
              </a:ext>
            </a:extLst>
          </p:cNvPr>
          <p:cNvSpPr/>
          <p:nvPr/>
        </p:nvSpPr>
        <p:spPr>
          <a:xfrm>
            <a:off x="4951504" y="4209051"/>
            <a:ext cx="2452005" cy="917752"/>
          </a:xfrm>
          <a:prstGeom prst="rect">
            <a:avLst/>
          </a:prstGeom>
        </p:spPr>
        <p:txBody>
          <a:bodyPr wrap="square" lIns="91440" tIns="45720" rIns="91440" bIns="45720" anchor="t">
            <a:spAutoFit/>
          </a:bodyPr>
          <a:lstStyle/>
          <a:p>
            <a:pPr>
              <a:lnSpc>
                <a:spcPct val="130000"/>
              </a:lnSpc>
            </a:pPr>
            <a:r>
              <a:rPr lang="en-US" sz="1050" kern="0" dirty="0">
                <a:solidFill>
                  <a:schemeClr val="accent5"/>
                </a:solidFill>
                <a:ea typeface="+mn-lt"/>
                <a:cs typeface="+mn-lt"/>
              </a:rPr>
              <a:t>Improved accuracy with larger datasets and advanced models (e.g., YOLOv5).</a:t>
            </a:r>
          </a:p>
          <a:p>
            <a:pPr>
              <a:lnSpc>
                <a:spcPct val="130000"/>
              </a:lnSpc>
            </a:pPr>
            <a:endParaRPr lang="en-US" sz="1050" kern="0" dirty="0">
              <a:solidFill>
                <a:schemeClr val="accent5"/>
              </a:solidFill>
              <a:cs typeface="Poppins"/>
            </a:endParaRPr>
          </a:p>
        </p:txBody>
      </p:sp>
      <p:sp>
        <p:nvSpPr>
          <p:cNvPr id="18" name="Parallelogram 17">
            <a:extLst>
              <a:ext uri="{FF2B5EF4-FFF2-40B4-BE49-F238E27FC236}">
                <a16:creationId xmlns:a16="http://schemas.microsoft.com/office/drawing/2014/main" id="{6007856D-4DB7-40B4-9153-C952E93CDFC3}"/>
              </a:ext>
            </a:extLst>
          </p:cNvPr>
          <p:cNvSpPr/>
          <p:nvPr/>
        </p:nvSpPr>
        <p:spPr>
          <a:xfrm>
            <a:off x="7910406" y="2747307"/>
            <a:ext cx="3448282" cy="3178454"/>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kern="0">
              <a:solidFill>
                <a:schemeClr val="bg1"/>
              </a:solidFill>
              <a:latin typeface="+mj-lt"/>
            </a:endParaRPr>
          </a:p>
        </p:txBody>
      </p:sp>
      <p:sp>
        <p:nvSpPr>
          <p:cNvPr id="19" name="Rectangle 18">
            <a:extLst>
              <a:ext uri="{FF2B5EF4-FFF2-40B4-BE49-F238E27FC236}">
                <a16:creationId xmlns:a16="http://schemas.microsoft.com/office/drawing/2014/main" id="{09BD1168-035F-4E37-A83C-05C306E94EF2}"/>
              </a:ext>
            </a:extLst>
          </p:cNvPr>
          <p:cNvSpPr/>
          <p:nvPr/>
        </p:nvSpPr>
        <p:spPr>
          <a:xfrm>
            <a:off x="8744185" y="3245135"/>
            <a:ext cx="2291459" cy="307777"/>
          </a:xfrm>
          <a:prstGeom prst="rect">
            <a:avLst/>
          </a:prstGeom>
        </p:spPr>
        <p:txBody>
          <a:bodyPr wrap="square" lIns="91440" tIns="45720" rIns="91440" bIns="45720" anchor="t">
            <a:spAutoFit/>
          </a:bodyPr>
          <a:lstStyle/>
          <a:p>
            <a:r>
              <a:rPr lang="en-US" sz="1400" kern="0" dirty="0">
                <a:solidFill>
                  <a:schemeClr val="accent5"/>
                </a:solidFill>
                <a:latin typeface="+mj-lt"/>
                <a:ea typeface="Roboto"/>
                <a:cs typeface="Segoe UI"/>
              </a:rPr>
              <a:t>01. </a:t>
            </a:r>
            <a:r>
              <a:rPr lang="en-US" sz="1400" b="1" kern="0" dirty="0">
                <a:solidFill>
                  <a:schemeClr val="accent5"/>
                </a:solidFill>
                <a:ea typeface="+mn-lt"/>
                <a:cs typeface="+mn-lt"/>
              </a:rPr>
              <a:t>Social Impact:</a:t>
            </a:r>
            <a:r>
              <a:rPr lang="en-US" sz="1400" kern="0" dirty="0">
                <a:solidFill>
                  <a:schemeClr val="accent5"/>
                </a:solidFill>
                <a:ea typeface="+mn-lt"/>
                <a:cs typeface="+mn-lt"/>
              </a:rPr>
              <a:t> </a:t>
            </a:r>
            <a:endParaRPr lang="en-US" sz="1400" kern="0" dirty="0">
              <a:solidFill>
                <a:schemeClr val="accent5"/>
              </a:solidFill>
              <a:latin typeface="+mj-lt"/>
              <a:ea typeface="Roboto" panose="02000000000000000000" pitchFamily="2" charset="0"/>
              <a:cs typeface="Segoe UI" panose="020B0502040204020203" pitchFamily="34" charset="0"/>
            </a:endParaRPr>
          </a:p>
        </p:txBody>
      </p:sp>
      <p:sp>
        <p:nvSpPr>
          <p:cNvPr id="20" name="Rectangle 19">
            <a:extLst>
              <a:ext uri="{FF2B5EF4-FFF2-40B4-BE49-F238E27FC236}">
                <a16:creationId xmlns:a16="http://schemas.microsoft.com/office/drawing/2014/main" id="{8E0A3C64-5417-4323-8DB9-5D1D45E98640}"/>
              </a:ext>
            </a:extLst>
          </p:cNvPr>
          <p:cNvSpPr/>
          <p:nvPr/>
        </p:nvSpPr>
        <p:spPr>
          <a:xfrm>
            <a:off x="8744186" y="3508559"/>
            <a:ext cx="2198005" cy="736997"/>
          </a:xfrm>
          <a:prstGeom prst="rect">
            <a:avLst/>
          </a:prstGeom>
        </p:spPr>
        <p:txBody>
          <a:bodyPr wrap="square" lIns="91440" tIns="45720" rIns="91440" bIns="45720" anchor="t">
            <a:spAutoFit/>
          </a:bodyPr>
          <a:lstStyle/>
          <a:p>
            <a:pPr>
              <a:lnSpc>
                <a:spcPct val="130000"/>
              </a:lnSpc>
            </a:pPr>
            <a:r>
              <a:rPr lang="en-US" sz="1100" kern="0" dirty="0">
                <a:solidFill>
                  <a:schemeClr val="accent5"/>
                </a:solidFill>
                <a:ea typeface="+mn-lt"/>
                <a:cs typeface="+mn-lt"/>
              </a:rPr>
              <a:t>Enhances safety, prevents accidents, and lowers maintenance costs.</a:t>
            </a:r>
            <a:endParaRPr lang="en-US" dirty="0">
              <a:solidFill>
                <a:schemeClr val="accent5"/>
              </a:solidFill>
            </a:endParaRPr>
          </a:p>
        </p:txBody>
      </p:sp>
      <p:sp>
        <p:nvSpPr>
          <p:cNvPr id="21" name="Rectangle 20">
            <a:extLst>
              <a:ext uri="{FF2B5EF4-FFF2-40B4-BE49-F238E27FC236}">
                <a16:creationId xmlns:a16="http://schemas.microsoft.com/office/drawing/2014/main" id="{00B58E5C-658A-4E39-A8AE-CE8E51EC6AD5}"/>
              </a:ext>
            </a:extLst>
          </p:cNvPr>
          <p:cNvSpPr/>
          <p:nvPr/>
        </p:nvSpPr>
        <p:spPr>
          <a:xfrm>
            <a:off x="8359556" y="4560574"/>
            <a:ext cx="2029236" cy="307777"/>
          </a:xfrm>
          <a:prstGeom prst="rect">
            <a:avLst/>
          </a:prstGeom>
        </p:spPr>
        <p:txBody>
          <a:bodyPr wrap="square" lIns="91440" tIns="45720" rIns="91440" bIns="45720" anchor="t">
            <a:spAutoFit/>
          </a:bodyPr>
          <a:lstStyle/>
          <a:p>
            <a:r>
              <a:rPr lang="en-US" sz="1400" kern="0" dirty="0">
                <a:solidFill>
                  <a:schemeClr val="accent5"/>
                </a:solidFill>
                <a:latin typeface="+mj-lt"/>
                <a:ea typeface="Roboto"/>
                <a:cs typeface="Segoe UI"/>
              </a:rPr>
              <a:t>02. </a:t>
            </a:r>
            <a:r>
              <a:rPr lang="en-US" sz="1400" kern="0" dirty="0">
                <a:solidFill>
                  <a:schemeClr val="accent5"/>
                </a:solidFill>
                <a:ea typeface="+mn-lt"/>
                <a:cs typeface="+mn-lt"/>
              </a:rPr>
              <a:t>Scalability</a:t>
            </a:r>
            <a:endParaRPr lang="en-US" sz="1400" kern="0" dirty="0">
              <a:solidFill>
                <a:schemeClr val="accent5"/>
              </a:solidFill>
              <a:latin typeface="+mj-lt"/>
              <a:ea typeface="Roboto" panose="02000000000000000000" pitchFamily="2" charset="0"/>
              <a:cs typeface="Segoe UI" panose="020B0502040204020203" pitchFamily="34" charset="0"/>
            </a:endParaRPr>
          </a:p>
        </p:txBody>
      </p:sp>
      <p:sp>
        <p:nvSpPr>
          <p:cNvPr id="22" name="Rectangle 21">
            <a:extLst>
              <a:ext uri="{FF2B5EF4-FFF2-40B4-BE49-F238E27FC236}">
                <a16:creationId xmlns:a16="http://schemas.microsoft.com/office/drawing/2014/main" id="{32955E83-E47F-43EE-A4B6-AB19BD0C0423}"/>
              </a:ext>
            </a:extLst>
          </p:cNvPr>
          <p:cNvSpPr/>
          <p:nvPr/>
        </p:nvSpPr>
        <p:spPr>
          <a:xfrm>
            <a:off x="8359556" y="4823998"/>
            <a:ext cx="2198005" cy="736997"/>
          </a:xfrm>
          <a:prstGeom prst="rect">
            <a:avLst/>
          </a:prstGeom>
        </p:spPr>
        <p:txBody>
          <a:bodyPr wrap="square" lIns="91440" tIns="45720" rIns="91440" bIns="45720" anchor="t">
            <a:spAutoFit/>
          </a:bodyPr>
          <a:lstStyle/>
          <a:p>
            <a:pPr>
              <a:lnSpc>
                <a:spcPct val="130000"/>
              </a:lnSpc>
            </a:pPr>
            <a:r>
              <a:rPr lang="en-US" sz="1100" kern="0" dirty="0">
                <a:solidFill>
                  <a:schemeClr val="accent5"/>
                </a:solidFill>
                <a:ea typeface="+mn-lt"/>
                <a:cs typeface="+mn-lt"/>
              </a:rPr>
              <a:t>Suitable for diverse geographies and road conditions</a:t>
            </a:r>
            <a:endParaRPr lang="en-US" dirty="0">
              <a:solidFill>
                <a:schemeClr val="accent5"/>
              </a:solidFill>
            </a:endParaRPr>
          </a:p>
        </p:txBody>
      </p:sp>
      <p:sp>
        <p:nvSpPr>
          <p:cNvPr id="24" name="Rectangle: Top Corners Rounded 23">
            <a:extLst>
              <a:ext uri="{FF2B5EF4-FFF2-40B4-BE49-F238E27FC236}">
                <a16:creationId xmlns:a16="http://schemas.microsoft.com/office/drawing/2014/main" id="{1369C84F-9D97-4BB8-BF3A-2E63ED0A29A5}"/>
              </a:ext>
            </a:extLst>
          </p:cNvPr>
          <p:cNvSpPr/>
          <p:nvPr/>
        </p:nvSpPr>
        <p:spPr>
          <a:xfrm rot="5400000" flipH="1">
            <a:off x="677102" y="678496"/>
            <a:ext cx="45720" cy="1371600"/>
          </a:xfrm>
          <a:prstGeom prst="round2SameRect">
            <a:avLst>
              <a:gd name="adj1" fmla="val 50000"/>
              <a:gd name="adj2" fmla="val 0"/>
            </a:avLst>
          </a:prstGeom>
          <a:gradFill>
            <a:gsLst>
              <a:gs pos="0">
                <a:schemeClr val="accent1"/>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Top Corners Rounded 25">
            <a:extLst>
              <a:ext uri="{FF2B5EF4-FFF2-40B4-BE49-F238E27FC236}">
                <a16:creationId xmlns:a16="http://schemas.microsoft.com/office/drawing/2014/main" id="{58808619-C0C2-46DA-AAAB-041C51CF8B69}"/>
              </a:ext>
            </a:extLst>
          </p:cNvPr>
          <p:cNvSpPr/>
          <p:nvPr/>
        </p:nvSpPr>
        <p:spPr>
          <a:xfrm rot="5400000" flipH="1">
            <a:off x="6615815" y="5359374"/>
            <a:ext cx="45720" cy="1828800"/>
          </a:xfrm>
          <a:prstGeom prst="round2SameRect">
            <a:avLst>
              <a:gd name="adj1" fmla="val 50000"/>
              <a:gd name="adj2" fmla="val 0"/>
            </a:avLst>
          </a:prstGeom>
          <a:gradFill>
            <a:gsLst>
              <a:gs pos="0">
                <a:schemeClr val="accent1"/>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a:extLst>
              <a:ext uri="{FF2B5EF4-FFF2-40B4-BE49-F238E27FC236}">
                <a16:creationId xmlns:a16="http://schemas.microsoft.com/office/drawing/2014/main" id="{38A7452D-3B06-4DCE-A41C-619597DEDB75}"/>
              </a:ext>
            </a:extLst>
          </p:cNvPr>
          <p:cNvSpPr txBox="1"/>
          <p:nvPr/>
        </p:nvSpPr>
        <p:spPr>
          <a:xfrm>
            <a:off x="2562108" y="779073"/>
            <a:ext cx="7067785" cy="646331"/>
          </a:xfrm>
          <a:prstGeom prst="rect">
            <a:avLst/>
          </a:prstGeom>
          <a:noFill/>
        </p:spPr>
        <p:txBody>
          <a:bodyPr wrap="square" lIns="91440" tIns="45720" rIns="91440" bIns="45720" rtlCol="0" anchor="t">
            <a:spAutoFit/>
          </a:bodyPr>
          <a:lstStyle/>
          <a:p>
            <a:pPr algn="ctr"/>
            <a:r>
              <a:rPr lang="en-US" sz="3600" b="1" dirty="0">
                <a:latin typeface="Poppins"/>
                <a:cs typeface="Poppins"/>
              </a:rPr>
              <a:t>Conclusion</a:t>
            </a:r>
            <a:endParaRPr lang="en-US" b="1">
              <a:latin typeface="Poppins"/>
              <a:cs typeface="Poppins"/>
            </a:endParaRPr>
          </a:p>
        </p:txBody>
      </p:sp>
      <p:sp>
        <p:nvSpPr>
          <p:cNvPr id="23" name="Rectangle 22">
            <a:extLst>
              <a:ext uri="{FF2B5EF4-FFF2-40B4-BE49-F238E27FC236}">
                <a16:creationId xmlns:a16="http://schemas.microsoft.com/office/drawing/2014/main" id="{93193CF2-CBAD-A316-DB04-015CB71E6BD0}"/>
              </a:ext>
            </a:extLst>
          </p:cNvPr>
          <p:cNvSpPr/>
          <p:nvPr/>
        </p:nvSpPr>
        <p:spPr>
          <a:xfrm>
            <a:off x="4911398" y="4988363"/>
            <a:ext cx="2153138" cy="276999"/>
          </a:xfrm>
          <a:prstGeom prst="rect">
            <a:avLst/>
          </a:prstGeom>
        </p:spPr>
        <p:txBody>
          <a:bodyPr wrap="square" lIns="91440" tIns="45720" rIns="91440" bIns="45720" anchor="t">
            <a:spAutoFit/>
          </a:bodyPr>
          <a:lstStyle/>
          <a:p>
            <a:r>
              <a:rPr lang="en-US" sz="1200" kern="0" dirty="0">
                <a:solidFill>
                  <a:schemeClr val="accent5"/>
                </a:solidFill>
                <a:ea typeface="+mn-lt"/>
                <a:cs typeface="+mn-lt"/>
              </a:rPr>
              <a:t>03. Additional Features:</a:t>
            </a:r>
            <a:endParaRPr lang="en-US" dirty="0">
              <a:solidFill>
                <a:schemeClr val="accent5"/>
              </a:solidFill>
              <a:ea typeface="+mn-lt"/>
              <a:cs typeface="+mn-lt"/>
            </a:endParaRPr>
          </a:p>
        </p:txBody>
      </p:sp>
      <p:sp>
        <p:nvSpPr>
          <p:cNvPr id="28" name="Rectangle 27">
            <a:extLst>
              <a:ext uri="{FF2B5EF4-FFF2-40B4-BE49-F238E27FC236}">
                <a16:creationId xmlns:a16="http://schemas.microsoft.com/office/drawing/2014/main" id="{8E455300-9380-CC08-D449-32B6F866A968}"/>
              </a:ext>
            </a:extLst>
          </p:cNvPr>
          <p:cNvSpPr/>
          <p:nvPr/>
        </p:nvSpPr>
        <p:spPr>
          <a:xfrm>
            <a:off x="4764345" y="5238418"/>
            <a:ext cx="2438637" cy="497637"/>
          </a:xfrm>
          <a:prstGeom prst="rect">
            <a:avLst/>
          </a:prstGeom>
        </p:spPr>
        <p:txBody>
          <a:bodyPr wrap="square" lIns="91440" tIns="45720" rIns="91440" bIns="45720" anchor="t">
            <a:spAutoFit/>
          </a:bodyPr>
          <a:lstStyle/>
          <a:p>
            <a:pPr>
              <a:lnSpc>
                <a:spcPct val="130000"/>
              </a:lnSpc>
            </a:pPr>
            <a:r>
              <a:rPr lang="en-US" sz="1050" kern="0" dirty="0">
                <a:solidFill>
                  <a:schemeClr val="accent5"/>
                </a:solidFill>
                <a:ea typeface="+mn-lt"/>
                <a:cs typeface="+mn-lt"/>
              </a:rPr>
              <a:t>Severity classification for prioritizing repairs.</a:t>
            </a:r>
            <a:endParaRPr lang="en-US" dirty="0">
              <a:solidFill>
                <a:schemeClr val="accent5"/>
              </a:solidFill>
              <a:ea typeface="+mn-lt"/>
              <a:cs typeface="+mn-lt"/>
            </a:endParaRPr>
          </a:p>
        </p:txBody>
      </p:sp>
    </p:spTree>
    <p:extLst>
      <p:ext uri="{BB962C8B-B14F-4D97-AF65-F5344CB8AC3E}">
        <p14:creationId xmlns:p14="http://schemas.microsoft.com/office/powerpoint/2010/main" val="3879143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A0ED1213-F859-4572-830A-D5434AEA3ABA}"/>
              </a:ext>
            </a:extLst>
          </p:cNvPr>
          <p:cNvSpPr/>
          <p:nvPr/>
        </p:nvSpPr>
        <p:spPr>
          <a:xfrm flipH="1">
            <a:off x="3513279" y="4310977"/>
            <a:ext cx="6573598" cy="2547023"/>
          </a:xfrm>
          <a:custGeom>
            <a:avLst/>
            <a:gdLst>
              <a:gd name="connsiteX0" fmla="*/ 6342420 w 6342420"/>
              <a:gd name="connsiteY0" fmla="*/ 0 h 2457450"/>
              <a:gd name="connsiteX1" fmla="*/ 1904278 w 6342420"/>
              <a:gd name="connsiteY1" fmla="*/ 0 h 2457450"/>
              <a:gd name="connsiteX2" fmla="*/ 0 w 6342420"/>
              <a:gd name="connsiteY2" fmla="*/ 2457450 h 2457450"/>
              <a:gd name="connsiteX3" fmla="*/ 4438143 w 6342420"/>
              <a:gd name="connsiteY3" fmla="*/ 2457450 h 2457450"/>
            </a:gdLst>
            <a:ahLst/>
            <a:cxnLst>
              <a:cxn ang="0">
                <a:pos x="connsiteX0" y="connsiteY0"/>
              </a:cxn>
              <a:cxn ang="0">
                <a:pos x="connsiteX1" y="connsiteY1"/>
              </a:cxn>
              <a:cxn ang="0">
                <a:pos x="connsiteX2" y="connsiteY2"/>
              </a:cxn>
              <a:cxn ang="0">
                <a:pos x="connsiteX3" y="connsiteY3"/>
              </a:cxn>
            </a:cxnLst>
            <a:rect l="l" t="t" r="r" b="b"/>
            <a:pathLst>
              <a:path w="6342420" h="2457450">
                <a:moveTo>
                  <a:pt x="6342420" y="0"/>
                </a:moveTo>
                <a:lnTo>
                  <a:pt x="1904278" y="0"/>
                </a:lnTo>
                <a:lnTo>
                  <a:pt x="0" y="2457450"/>
                </a:lnTo>
                <a:lnTo>
                  <a:pt x="4438143" y="24574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 name="Freeform: Shape 3">
            <a:extLst>
              <a:ext uri="{FF2B5EF4-FFF2-40B4-BE49-F238E27FC236}">
                <a16:creationId xmlns:a16="http://schemas.microsoft.com/office/drawing/2014/main" id="{2ECD611E-FDED-445C-8329-1B22D170F791}"/>
              </a:ext>
            </a:extLst>
          </p:cNvPr>
          <p:cNvSpPr/>
          <p:nvPr/>
        </p:nvSpPr>
        <p:spPr>
          <a:xfrm flipH="1">
            <a:off x="4821643" y="0"/>
            <a:ext cx="3196413" cy="1600200"/>
          </a:xfrm>
          <a:custGeom>
            <a:avLst/>
            <a:gdLst>
              <a:gd name="connsiteX0" fmla="*/ 3196413 w 3196413"/>
              <a:gd name="connsiteY0" fmla="*/ 0 h 1600200"/>
              <a:gd name="connsiteX1" fmla="*/ 1239995 w 3196413"/>
              <a:gd name="connsiteY1" fmla="*/ 0 h 1600200"/>
              <a:gd name="connsiteX2" fmla="*/ 0 w 3196413"/>
              <a:gd name="connsiteY2" fmla="*/ 1600200 h 1600200"/>
              <a:gd name="connsiteX3" fmla="*/ 1956419 w 3196413"/>
              <a:gd name="connsiteY3" fmla="*/ 1600200 h 1600200"/>
            </a:gdLst>
            <a:ahLst/>
            <a:cxnLst>
              <a:cxn ang="0">
                <a:pos x="connsiteX0" y="connsiteY0"/>
              </a:cxn>
              <a:cxn ang="0">
                <a:pos x="connsiteX1" y="connsiteY1"/>
              </a:cxn>
              <a:cxn ang="0">
                <a:pos x="connsiteX2" y="connsiteY2"/>
              </a:cxn>
              <a:cxn ang="0">
                <a:pos x="connsiteX3" y="connsiteY3"/>
              </a:cxn>
            </a:cxnLst>
            <a:rect l="l" t="t" r="r" b="b"/>
            <a:pathLst>
              <a:path w="3196413" h="1600200">
                <a:moveTo>
                  <a:pt x="3196413" y="0"/>
                </a:moveTo>
                <a:lnTo>
                  <a:pt x="1239995" y="0"/>
                </a:lnTo>
                <a:lnTo>
                  <a:pt x="0" y="1600200"/>
                </a:lnTo>
                <a:lnTo>
                  <a:pt x="1956419" y="16002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pic>
        <p:nvPicPr>
          <p:cNvPr id="10" name="Picture 9" descr="A grey background with white text&#10;&#10;Description automatically generated">
            <a:extLst>
              <a:ext uri="{FF2B5EF4-FFF2-40B4-BE49-F238E27FC236}">
                <a16:creationId xmlns:a16="http://schemas.microsoft.com/office/drawing/2014/main" id="{FAAF5C0E-3A74-3009-C663-21F4D24BA1DC}"/>
              </a:ext>
            </a:extLst>
          </p:cNvPr>
          <p:cNvPicPr>
            <a:picLocks noChangeAspect="1"/>
          </p:cNvPicPr>
          <p:nvPr/>
        </p:nvPicPr>
        <p:blipFill>
          <a:blip r:embed="rId2">
            <a:extLst>
              <a:ext uri="{28A0092B-C50C-407E-A947-70E740481C1C}">
                <a14:useLocalDpi xmlns:a14="http://schemas.microsoft.com/office/drawing/2010/main" val="0"/>
              </a:ext>
            </a:extLst>
          </a:blip>
          <a:srcRect t="22778" r="30375"/>
          <a:stretch>
            <a:fillRect/>
          </a:stretch>
        </p:blipFill>
        <p:spPr>
          <a:xfrm>
            <a:off x="1" y="1562100"/>
            <a:ext cx="8488671" cy="5295900"/>
          </a:xfrm>
          <a:custGeom>
            <a:avLst/>
            <a:gdLst>
              <a:gd name="connsiteX0" fmla="*/ 0 w 8488671"/>
              <a:gd name="connsiteY0" fmla="*/ 0 h 5295900"/>
              <a:gd name="connsiteX1" fmla="*/ 193631 w 8488671"/>
              <a:gd name="connsiteY1" fmla="*/ 0 h 5295900"/>
              <a:gd name="connsiteX2" fmla="*/ 2897329 w 8488671"/>
              <a:gd name="connsiteY2" fmla="*/ 0 h 5295900"/>
              <a:gd name="connsiteX3" fmla="*/ 4384879 w 8488671"/>
              <a:gd name="connsiteY3" fmla="*/ 0 h 5295900"/>
              <a:gd name="connsiteX4" fmla="*/ 8488671 w 8488671"/>
              <a:gd name="connsiteY4" fmla="*/ 5295900 h 5295900"/>
              <a:gd name="connsiteX5" fmla="*/ 193631 w 8488671"/>
              <a:gd name="connsiteY5" fmla="*/ 5295900 h 5295900"/>
              <a:gd name="connsiteX6" fmla="*/ 0 w 8488671"/>
              <a:gd name="connsiteY6" fmla="*/ 5295900 h 529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88671" h="5295900">
                <a:moveTo>
                  <a:pt x="0" y="0"/>
                </a:moveTo>
                <a:lnTo>
                  <a:pt x="193631" y="0"/>
                </a:lnTo>
                <a:lnTo>
                  <a:pt x="2897329" y="0"/>
                </a:lnTo>
                <a:lnTo>
                  <a:pt x="4384879" y="0"/>
                </a:lnTo>
                <a:lnTo>
                  <a:pt x="8488671" y="5295900"/>
                </a:lnTo>
                <a:lnTo>
                  <a:pt x="193631" y="5295900"/>
                </a:lnTo>
                <a:lnTo>
                  <a:pt x="0" y="5295900"/>
                </a:lnTo>
                <a:close/>
              </a:path>
            </a:pathLst>
          </a:custGeom>
        </p:spPr>
      </p:pic>
      <p:sp>
        <p:nvSpPr>
          <p:cNvPr id="5" name="TextBox 4">
            <a:extLst>
              <a:ext uri="{FF2B5EF4-FFF2-40B4-BE49-F238E27FC236}">
                <a16:creationId xmlns:a16="http://schemas.microsoft.com/office/drawing/2014/main" id="{3E34AA85-F796-435E-BD07-F0CC9FD1AF5C}"/>
              </a:ext>
            </a:extLst>
          </p:cNvPr>
          <p:cNvSpPr txBox="1"/>
          <p:nvPr/>
        </p:nvSpPr>
        <p:spPr>
          <a:xfrm>
            <a:off x="5686986" y="1721693"/>
            <a:ext cx="5762064" cy="1578624"/>
          </a:xfrm>
          <a:prstGeom prst="rect">
            <a:avLst/>
          </a:prstGeom>
          <a:noFill/>
        </p:spPr>
        <p:txBody>
          <a:bodyPr wrap="square" rtlCol="0">
            <a:spAutoFit/>
          </a:bodyPr>
          <a:lstStyle/>
          <a:p>
            <a:r>
              <a:rPr lang="en-US" sz="9600">
                <a:solidFill>
                  <a:schemeClr val="accent1"/>
                </a:solidFill>
                <a:latin typeface="+mj-lt"/>
              </a:rPr>
              <a:t>THA</a:t>
            </a:r>
            <a:r>
              <a:rPr lang="en-US" sz="9600">
                <a:latin typeface="+mj-lt"/>
              </a:rPr>
              <a:t>NKS</a:t>
            </a:r>
            <a:endParaRPr lang="en-ID" sz="9600">
              <a:latin typeface="+mj-lt"/>
            </a:endParaRPr>
          </a:p>
        </p:txBody>
      </p:sp>
      <p:sp>
        <p:nvSpPr>
          <p:cNvPr id="7" name="Rectangle: Top Corners Rounded 6">
            <a:extLst>
              <a:ext uri="{FF2B5EF4-FFF2-40B4-BE49-F238E27FC236}">
                <a16:creationId xmlns:a16="http://schemas.microsoft.com/office/drawing/2014/main" id="{5DB3DD82-2F6C-4CF2-A4AC-CEEFC74F7C6C}"/>
              </a:ext>
            </a:extLst>
          </p:cNvPr>
          <p:cNvSpPr/>
          <p:nvPr/>
        </p:nvSpPr>
        <p:spPr>
          <a:xfrm rot="5400000" flipH="1">
            <a:off x="3268975" y="23699"/>
            <a:ext cx="45720" cy="1371600"/>
          </a:xfrm>
          <a:prstGeom prst="round2SameRect">
            <a:avLst>
              <a:gd name="adj1" fmla="val 50000"/>
              <a:gd name="adj2" fmla="val 0"/>
            </a:avLst>
          </a:prstGeom>
          <a:gradFill>
            <a:gsLst>
              <a:gs pos="0">
                <a:schemeClr val="accent1"/>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Top Corners Rounded 7">
            <a:extLst>
              <a:ext uri="{FF2B5EF4-FFF2-40B4-BE49-F238E27FC236}">
                <a16:creationId xmlns:a16="http://schemas.microsoft.com/office/drawing/2014/main" id="{FAE9E6EB-7E80-4AF5-9578-BD87045E1F8C}"/>
              </a:ext>
            </a:extLst>
          </p:cNvPr>
          <p:cNvSpPr/>
          <p:nvPr/>
        </p:nvSpPr>
        <p:spPr>
          <a:xfrm rot="5400000" flipH="1">
            <a:off x="11098525" y="5338649"/>
            <a:ext cx="45720" cy="1371600"/>
          </a:xfrm>
          <a:prstGeom prst="round2SameRect">
            <a:avLst>
              <a:gd name="adj1" fmla="val 50000"/>
              <a:gd name="adj2" fmla="val 0"/>
            </a:avLst>
          </a:prstGeom>
          <a:gradFill>
            <a:gsLst>
              <a:gs pos="0">
                <a:schemeClr val="accent1"/>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Top Corners Rounded 8">
            <a:extLst>
              <a:ext uri="{FF2B5EF4-FFF2-40B4-BE49-F238E27FC236}">
                <a16:creationId xmlns:a16="http://schemas.microsoft.com/office/drawing/2014/main" id="{0680B5E1-44AA-40C9-A2C1-571169C87D9B}"/>
              </a:ext>
            </a:extLst>
          </p:cNvPr>
          <p:cNvSpPr/>
          <p:nvPr/>
        </p:nvSpPr>
        <p:spPr>
          <a:xfrm rot="5400000" flipH="1">
            <a:off x="9902190" y="789968"/>
            <a:ext cx="45720" cy="1371600"/>
          </a:xfrm>
          <a:prstGeom prst="round2SameRect">
            <a:avLst>
              <a:gd name="adj1" fmla="val 50000"/>
              <a:gd name="adj2" fmla="val 0"/>
            </a:avLst>
          </a:prstGeom>
          <a:gradFill>
            <a:gsLst>
              <a:gs pos="0">
                <a:schemeClr val="accent1"/>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descr="A car on a road surrounded by computer parts&#10;&#10;Description automatically generated">
            <a:extLst>
              <a:ext uri="{FF2B5EF4-FFF2-40B4-BE49-F238E27FC236}">
                <a16:creationId xmlns:a16="http://schemas.microsoft.com/office/drawing/2014/main" id="{C2012FD6-7138-ADFE-7AA7-3E3591AD4B4F}"/>
              </a:ext>
            </a:extLst>
          </p:cNvPr>
          <p:cNvPicPr>
            <a:picLocks noChangeAspect="1"/>
          </p:cNvPicPr>
          <p:nvPr/>
        </p:nvPicPr>
        <p:blipFill>
          <a:blip r:embed="rId3"/>
          <a:srcRect t="18871" b="18871"/>
          <a:stretch>
            <a:fillRect/>
          </a:stretch>
        </p:blipFill>
        <p:spPr>
          <a:xfrm rot="10800000">
            <a:off x="0" y="1562100"/>
            <a:ext cx="8488669" cy="5295900"/>
          </a:xfrm>
          <a:custGeom>
            <a:avLst/>
            <a:gdLst>
              <a:gd name="connsiteX0" fmla="*/ 0 w 8488669"/>
              <a:gd name="connsiteY0" fmla="*/ 0 h 5295900"/>
              <a:gd name="connsiteX1" fmla="*/ 8295040 w 8488669"/>
              <a:gd name="connsiteY1" fmla="*/ 0 h 5295900"/>
              <a:gd name="connsiteX2" fmla="*/ 8488669 w 8488669"/>
              <a:gd name="connsiteY2" fmla="*/ 0 h 5295900"/>
              <a:gd name="connsiteX3" fmla="*/ 8488669 w 8488669"/>
              <a:gd name="connsiteY3" fmla="*/ 5295900 h 5295900"/>
              <a:gd name="connsiteX4" fmla="*/ 8295040 w 8488669"/>
              <a:gd name="connsiteY4" fmla="*/ 5295900 h 5295900"/>
              <a:gd name="connsiteX5" fmla="*/ 5591342 w 8488669"/>
              <a:gd name="connsiteY5" fmla="*/ 5295900 h 5295900"/>
              <a:gd name="connsiteX6" fmla="*/ 4103792 w 8488669"/>
              <a:gd name="connsiteY6" fmla="*/ 5295900 h 529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88669" h="5295900">
                <a:moveTo>
                  <a:pt x="0" y="0"/>
                </a:moveTo>
                <a:lnTo>
                  <a:pt x="8295040" y="0"/>
                </a:lnTo>
                <a:lnTo>
                  <a:pt x="8488669" y="0"/>
                </a:lnTo>
                <a:lnTo>
                  <a:pt x="8488669" y="5295900"/>
                </a:lnTo>
                <a:lnTo>
                  <a:pt x="8295040" y="5295900"/>
                </a:lnTo>
                <a:lnTo>
                  <a:pt x="5591342" y="5295900"/>
                </a:lnTo>
                <a:lnTo>
                  <a:pt x="4103792" y="5295900"/>
                </a:lnTo>
                <a:close/>
              </a:path>
            </a:pathLst>
          </a:custGeom>
        </p:spPr>
      </p:pic>
    </p:spTree>
    <p:extLst>
      <p:ext uri="{BB962C8B-B14F-4D97-AF65-F5344CB8AC3E}">
        <p14:creationId xmlns:p14="http://schemas.microsoft.com/office/powerpoint/2010/main" val="3840908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 name="Freeform: Shape 205">
            <a:extLst>
              <a:ext uri="{FF2B5EF4-FFF2-40B4-BE49-F238E27FC236}">
                <a16:creationId xmlns:a16="http://schemas.microsoft.com/office/drawing/2014/main" id="{6425BCC8-4F1C-48BB-8219-97AE040845C0}"/>
              </a:ext>
            </a:extLst>
          </p:cNvPr>
          <p:cNvSpPr/>
          <p:nvPr/>
        </p:nvSpPr>
        <p:spPr>
          <a:xfrm>
            <a:off x="4999399" y="653892"/>
            <a:ext cx="7202247" cy="5724649"/>
          </a:xfrm>
          <a:custGeom>
            <a:avLst/>
            <a:gdLst>
              <a:gd name="connsiteX0" fmla="*/ 1373784 w 7202247"/>
              <a:gd name="connsiteY0" fmla="*/ 0 h 5495132"/>
              <a:gd name="connsiteX1" fmla="*/ 1696075 w 7202247"/>
              <a:gd name="connsiteY1" fmla="*/ 0 h 5495132"/>
              <a:gd name="connsiteX2" fmla="*/ 2285905 w 7202247"/>
              <a:gd name="connsiteY2" fmla="*/ 0 h 5495132"/>
              <a:gd name="connsiteX3" fmla="*/ 2608196 w 7202247"/>
              <a:gd name="connsiteY3" fmla="*/ 0 h 5495132"/>
              <a:gd name="connsiteX4" fmla="*/ 3142351 w 7202247"/>
              <a:gd name="connsiteY4" fmla="*/ 0 h 5495132"/>
              <a:gd name="connsiteX5" fmla="*/ 4681567 w 7202247"/>
              <a:gd name="connsiteY5" fmla="*/ 0 h 5495132"/>
              <a:gd name="connsiteX6" fmla="*/ 4821928 w 7202247"/>
              <a:gd name="connsiteY6" fmla="*/ 0 h 5495132"/>
              <a:gd name="connsiteX7" fmla="*/ 5003858 w 7202247"/>
              <a:gd name="connsiteY7" fmla="*/ 0 h 5495132"/>
              <a:gd name="connsiteX8" fmla="*/ 5593689 w 7202247"/>
              <a:gd name="connsiteY8" fmla="*/ 0 h 5495132"/>
              <a:gd name="connsiteX9" fmla="*/ 5734050 w 7202247"/>
              <a:gd name="connsiteY9" fmla="*/ 0 h 5495132"/>
              <a:gd name="connsiteX10" fmla="*/ 5915980 w 7202247"/>
              <a:gd name="connsiteY10" fmla="*/ 0 h 5495132"/>
              <a:gd name="connsiteX11" fmla="*/ 6284702 w 7202247"/>
              <a:gd name="connsiteY11" fmla="*/ 0 h 5495132"/>
              <a:gd name="connsiteX12" fmla="*/ 7202247 w 7202247"/>
              <a:gd name="connsiteY12" fmla="*/ 0 h 5495132"/>
              <a:gd name="connsiteX13" fmla="*/ 7202247 w 7202247"/>
              <a:gd name="connsiteY13" fmla="*/ 5495132 h 5495132"/>
              <a:gd name="connsiteX14" fmla="*/ 6284702 w 7202247"/>
              <a:gd name="connsiteY14" fmla="*/ 5495132 h 5495132"/>
              <a:gd name="connsiteX15" fmla="*/ 4542198 w 7202247"/>
              <a:gd name="connsiteY15" fmla="*/ 5495132 h 5495132"/>
              <a:gd name="connsiteX16" fmla="*/ 4360267 w 7202247"/>
              <a:gd name="connsiteY16" fmla="*/ 5495132 h 5495132"/>
              <a:gd name="connsiteX17" fmla="*/ 4219906 w 7202247"/>
              <a:gd name="connsiteY17" fmla="*/ 5495132 h 5495132"/>
              <a:gd name="connsiteX18" fmla="*/ 3630076 w 7202247"/>
              <a:gd name="connsiteY18" fmla="*/ 5495132 h 5495132"/>
              <a:gd name="connsiteX19" fmla="*/ 3448145 w 7202247"/>
              <a:gd name="connsiteY19" fmla="*/ 5495132 h 5495132"/>
              <a:gd name="connsiteX20" fmla="*/ 3307784 w 7202247"/>
              <a:gd name="connsiteY20" fmla="*/ 5495132 h 5495132"/>
              <a:gd name="connsiteX21" fmla="*/ 3142351 w 7202247"/>
              <a:gd name="connsiteY21" fmla="*/ 5495132 h 5495132"/>
              <a:gd name="connsiteX22" fmla="*/ 1234414 w 7202247"/>
              <a:gd name="connsiteY22" fmla="*/ 5495132 h 5495132"/>
              <a:gd name="connsiteX23" fmla="*/ 912122 w 7202247"/>
              <a:gd name="connsiteY23" fmla="*/ 5495132 h 5495132"/>
              <a:gd name="connsiteX24" fmla="*/ 322291 w 7202247"/>
              <a:gd name="connsiteY24" fmla="*/ 5495132 h 5495132"/>
              <a:gd name="connsiteX25" fmla="*/ 0 w 7202247"/>
              <a:gd name="connsiteY25" fmla="*/ 5495132 h 5495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202247" h="5495132">
                <a:moveTo>
                  <a:pt x="1373784" y="0"/>
                </a:moveTo>
                <a:lnTo>
                  <a:pt x="1696075" y="0"/>
                </a:lnTo>
                <a:lnTo>
                  <a:pt x="2285905" y="0"/>
                </a:lnTo>
                <a:lnTo>
                  <a:pt x="2608196" y="0"/>
                </a:lnTo>
                <a:lnTo>
                  <a:pt x="3142351" y="0"/>
                </a:lnTo>
                <a:lnTo>
                  <a:pt x="4681567" y="0"/>
                </a:lnTo>
                <a:lnTo>
                  <a:pt x="4821928" y="0"/>
                </a:lnTo>
                <a:lnTo>
                  <a:pt x="5003858" y="0"/>
                </a:lnTo>
                <a:lnTo>
                  <a:pt x="5593689" y="0"/>
                </a:lnTo>
                <a:lnTo>
                  <a:pt x="5734050" y="0"/>
                </a:lnTo>
                <a:lnTo>
                  <a:pt x="5915980" y="0"/>
                </a:lnTo>
                <a:lnTo>
                  <a:pt x="6284702" y="0"/>
                </a:lnTo>
                <a:lnTo>
                  <a:pt x="7202247" y="0"/>
                </a:lnTo>
                <a:lnTo>
                  <a:pt x="7202247" y="5495132"/>
                </a:lnTo>
                <a:lnTo>
                  <a:pt x="6284702" y="5495132"/>
                </a:lnTo>
                <a:lnTo>
                  <a:pt x="4542198" y="5495132"/>
                </a:lnTo>
                <a:lnTo>
                  <a:pt x="4360267" y="5495132"/>
                </a:lnTo>
                <a:lnTo>
                  <a:pt x="4219906" y="5495132"/>
                </a:lnTo>
                <a:lnTo>
                  <a:pt x="3630076" y="5495132"/>
                </a:lnTo>
                <a:lnTo>
                  <a:pt x="3448145" y="5495132"/>
                </a:lnTo>
                <a:lnTo>
                  <a:pt x="3307784" y="5495132"/>
                </a:lnTo>
                <a:lnTo>
                  <a:pt x="3142351" y="5495132"/>
                </a:lnTo>
                <a:lnTo>
                  <a:pt x="1234414" y="5495132"/>
                </a:lnTo>
                <a:lnTo>
                  <a:pt x="912122" y="5495132"/>
                </a:lnTo>
                <a:lnTo>
                  <a:pt x="322291" y="5495132"/>
                </a:lnTo>
                <a:lnTo>
                  <a:pt x="0" y="549513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90" name="TextBox 189">
            <a:extLst>
              <a:ext uri="{FF2B5EF4-FFF2-40B4-BE49-F238E27FC236}">
                <a16:creationId xmlns:a16="http://schemas.microsoft.com/office/drawing/2014/main" id="{E01508BC-5CE4-4921-9963-1513AD053753}"/>
              </a:ext>
            </a:extLst>
          </p:cNvPr>
          <p:cNvSpPr txBox="1"/>
          <p:nvPr/>
        </p:nvSpPr>
        <p:spPr>
          <a:xfrm>
            <a:off x="7376558" y="653542"/>
            <a:ext cx="4804264" cy="7186583"/>
          </a:xfrm>
          <a:prstGeom prst="rect">
            <a:avLst/>
          </a:prstGeom>
          <a:noFill/>
        </p:spPr>
        <p:txBody>
          <a:bodyPr wrap="square" lIns="91440" tIns="45720" rIns="91440" bIns="45720" rtlCol="0" anchor="t">
            <a:spAutoFit/>
          </a:bodyPr>
          <a:lstStyle/>
          <a:p>
            <a:pPr marL="457200" indent="-457200">
              <a:spcBef>
                <a:spcPts val="1800"/>
              </a:spcBef>
              <a:buAutoNum type="arabicPeriod"/>
            </a:pPr>
            <a:r>
              <a:rPr lang="en-US" sz="1900">
                <a:solidFill>
                  <a:schemeClr val="accent5"/>
                </a:solidFill>
                <a:latin typeface="Aptos Display"/>
                <a:ea typeface="Open Sans"/>
                <a:cs typeface="Open Sans"/>
              </a:rPr>
              <a:t>Introduction</a:t>
            </a:r>
            <a:endParaRPr lang="en-US"/>
          </a:p>
          <a:p>
            <a:pPr marL="457200" indent="-457200">
              <a:spcBef>
                <a:spcPts val="1800"/>
              </a:spcBef>
              <a:buAutoNum type="arabicPeriod"/>
            </a:pPr>
            <a:r>
              <a:rPr lang="en-US" sz="1900">
                <a:solidFill>
                  <a:schemeClr val="accent5"/>
                </a:solidFill>
                <a:latin typeface="Aptos Display"/>
                <a:ea typeface="Open Sans"/>
                <a:cs typeface="Open Sans"/>
              </a:rPr>
              <a:t>Problem Statement</a:t>
            </a:r>
            <a:endParaRPr lang="en-US" sz="1900">
              <a:solidFill>
                <a:schemeClr val="accent5"/>
              </a:solidFill>
              <a:latin typeface="Aptos Display"/>
              <a:ea typeface="Open Sans" panose="020B0606030504020204" pitchFamily="34" charset="0"/>
              <a:cs typeface="Open Sans" panose="020B0606030504020204" pitchFamily="34" charset="0"/>
            </a:endParaRPr>
          </a:p>
          <a:p>
            <a:pPr marL="457200" indent="-457200">
              <a:spcBef>
                <a:spcPts val="1800"/>
              </a:spcBef>
              <a:buAutoNum type="arabicPeriod"/>
            </a:pPr>
            <a:r>
              <a:rPr lang="en-US" sz="1900">
                <a:solidFill>
                  <a:schemeClr val="accent5"/>
                </a:solidFill>
                <a:latin typeface="Aptos Display"/>
                <a:ea typeface="Open Sans"/>
                <a:cs typeface="Open Sans"/>
              </a:rPr>
              <a:t>Proposed Solution</a:t>
            </a:r>
          </a:p>
          <a:p>
            <a:pPr marL="457200" indent="-457200">
              <a:spcBef>
                <a:spcPts val="1800"/>
              </a:spcBef>
              <a:buAutoNum type="arabicPeriod"/>
            </a:pPr>
            <a:r>
              <a:rPr lang="en-US" sz="1900">
                <a:solidFill>
                  <a:schemeClr val="accent5"/>
                </a:solidFill>
                <a:latin typeface="Aptos Display"/>
                <a:ea typeface="Open Sans"/>
                <a:cs typeface="Open Sans"/>
              </a:rPr>
              <a:t>Project Objectives</a:t>
            </a:r>
          </a:p>
          <a:p>
            <a:pPr marL="457200" indent="-457200">
              <a:spcBef>
                <a:spcPts val="1800"/>
              </a:spcBef>
              <a:buAutoNum type="arabicPeriod"/>
            </a:pPr>
            <a:r>
              <a:rPr lang="en-US" sz="1900">
                <a:solidFill>
                  <a:schemeClr val="accent5"/>
                </a:solidFill>
                <a:latin typeface="Aptos Display"/>
                <a:ea typeface="Open Sans"/>
                <a:cs typeface="Open Sans"/>
              </a:rPr>
              <a:t>Feasibility Study</a:t>
            </a:r>
            <a:endParaRPr lang="en-US" sz="1900">
              <a:solidFill>
                <a:schemeClr val="accent5"/>
              </a:solidFill>
              <a:latin typeface="Aptos Display"/>
              <a:ea typeface="Open Sans" panose="020B0606030504020204" pitchFamily="34" charset="0"/>
              <a:cs typeface="Open Sans" panose="020B0606030504020204" pitchFamily="34" charset="0"/>
            </a:endParaRPr>
          </a:p>
          <a:p>
            <a:pPr marL="457200" indent="-457200">
              <a:spcBef>
                <a:spcPts val="1800"/>
              </a:spcBef>
              <a:buAutoNum type="arabicPeriod"/>
            </a:pPr>
            <a:r>
              <a:rPr lang="en-US" sz="1900">
                <a:solidFill>
                  <a:schemeClr val="accent5"/>
                </a:solidFill>
                <a:latin typeface="Aptos Display"/>
                <a:ea typeface="Open Sans"/>
                <a:cs typeface="Open Sans"/>
              </a:rPr>
              <a:t>Methodology &amp; Planning</a:t>
            </a:r>
            <a:endParaRPr lang="en-US" sz="1900">
              <a:solidFill>
                <a:schemeClr val="accent5"/>
              </a:solidFill>
              <a:latin typeface="Aptos Display"/>
              <a:ea typeface="Open Sans" panose="020B0606030504020204" pitchFamily="34" charset="0"/>
              <a:cs typeface="Open Sans" panose="020B0606030504020204" pitchFamily="34" charset="0"/>
            </a:endParaRPr>
          </a:p>
          <a:p>
            <a:pPr marL="457200" indent="-457200">
              <a:spcBef>
                <a:spcPts val="1800"/>
              </a:spcBef>
              <a:buAutoNum type="arabicPeriod"/>
            </a:pPr>
            <a:r>
              <a:rPr lang="en-US" sz="1900">
                <a:solidFill>
                  <a:schemeClr val="accent5"/>
                </a:solidFill>
                <a:latin typeface="Aptos Display"/>
                <a:ea typeface="Open Sans"/>
                <a:cs typeface="Open Sans"/>
              </a:rPr>
              <a:t>Technology Stack</a:t>
            </a:r>
          </a:p>
          <a:p>
            <a:pPr marL="457200" indent="-457200">
              <a:spcBef>
                <a:spcPts val="1800"/>
              </a:spcBef>
              <a:buAutoNum type="arabicPeriod"/>
            </a:pPr>
            <a:r>
              <a:rPr lang="en-US" sz="1900">
                <a:solidFill>
                  <a:schemeClr val="accent5"/>
                </a:solidFill>
                <a:latin typeface="Aptos Display"/>
                <a:ea typeface="Open Sans"/>
                <a:cs typeface="Open Sans"/>
              </a:rPr>
              <a:t>Data Collection &amp; Preprocessing</a:t>
            </a:r>
            <a:endParaRPr lang="en-US" sz="1900">
              <a:solidFill>
                <a:schemeClr val="accent5"/>
              </a:solidFill>
              <a:latin typeface="Aptos Display"/>
              <a:ea typeface="Open Sans" panose="020B0606030504020204" pitchFamily="34" charset="0"/>
              <a:cs typeface="Open Sans" panose="020B0606030504020204" pitchFamily="34" charset="0"/>
            </a:endParaRPr>
          </a:p>
          <a:p>
            <a:pPr marL="457200" indent="-457200">
              <a:spcBef>
                <a:spcPts val="1800"/>
              </a:spcBef>
              <a:buAutoNum type="arabicPeriod"/>
            </a:pPr>
            <a:r>
              <a:rPr lang="en-US" sz="1900">
                <a:solidFill>
                  <a:schemeClr val="accent5"/>
                </a:solidFill>
                <a:latin typeface="Aptos Display"/>
                <a:ea typeface="Open Sans"/>
                <a:cs typeface="Open Sans"/>
              </a:rPr>
              <a:t>Algorithm Selection &amp; Model Training</a:t>
            </a:r>
            <a:endParaRPr lang="en-US" sz="1900">
              <a:solidFill>
                <a:schemeClr val="accent5"/>
              </a:solidFill>
              <a:latin typeface="Aptos Display"/>
              <a:ea typeface="Open Sans" panose="020B0606030504020204" pitchFamily="34" charset="0"/>
              <a:cs typeface="Open Sans" panose="020B0606030504020204" pitchFamily="34" charset="0"/>
            </a:endParaRPr>
          </a:p>
          <a:p>
            <a:pPr marL="457200" indent="-457200">
              <a:spcBef>
                <a:spcPts val="1800"/>
              </a:spcBef>
              <a:buAutoNum type="arabicPeriod"/>
            </a:pPr>
            <a:r>
              <a:rPr lang="en-US" sz="1900">
                <a:solidFill>
                  <a:schemeClr val="accent5"/>
                </a:solidFill>
                <a:latin typeface="Aptos Display"/>
                <a:ea typeface="Open Sans"/>
                <a:cs typeface="Open Sans"/>
              </a:rPr>
              <a:t>Challenges and Limitations</a:t>
            </a:r>
            <a:endParaRPr lang="en-US" sz="1900">
              <a:solidFill>
                <a:schemeClr val="accent5"/>
              </a:solidFill>
              <a:latin typeface="Aptos Display"/>
              <a:ea typeface="Open Sans" panose="020B0606030504020204" pitchFamily="34" charset="0"/>
              <a:cs typeface="Open Sans" panose="020B0606030504020204" pitchFamily="34" charset="0"/>
            </a:endParaRPr>
          </a:p>
          <a:p>
            <a:pPr marL="457200" indent="-457200">
              <a:spcBef>
                <a:spcPts val="1800"/>
              </a:spcBef>
              <a:buAutoNum type="arabicPeriod"/>
            </a:pPr>
            <a:r>
              <a:rPr lang="en-US" sz="1900">
                <a:solidFill>
                  <a:schemeClr val="accent5"/>
                </a:solidFill>
                <a:latin typeface="Aptos Display"/>
                <a:ea typeface="Open Sans"/>
                <a:cs typeface="Open Sans"/>
              </a:rPr>
              <a:t>Conclusion</a:t>
            </a:r>
            <a:endParaRPr lang="en-US" sz="1900">
              <a:solidFill>
                <a:schemeClr val="accent5"/>
              </a:solidFill>
              <a:latin typeface="Aptos Display"/>
              <a:ea typeface="Open Sans" panose="020B0606030504020204" pitchFamily="34" charset="0"/>
              <a:cs typeface="Open Sans" panose="020B0606030504020204" pitchFamily="34" charset="0"/>
            </a:endParaRPr>
          </a:p>
          <a:p>
            <a:pPr marL="457200" indent="-457200">
              <a:spcBef>
                <a:spcPts val="1800"/>
              </a:spcBef>
              <a:buAutoNum type="arabicPeriod"/>
            </a:pPr>
            <a:endParaRPr lang="en-US" sz="1900">
              <a:solidFill>
                <a:schemeClr val="accent5"/>
              </a:solidFill>
              <a:latin typeface="Aptos Display"/>
              <a:ea typeface="Open Sans" panose="020B0606030504020204" pitchFamily="34" charset="0"/>
              <a:cs typeface="Open Sans" panose="020B0606030504020204" pitchFamily="34" charset="0"/>
            </a:endParaRPr>
          </a:p>
          <a:p>
            <a:pPr marL="457200" indent="-457200">
              <a:spcBef>
                <a:spcPts val="1800"/>
              </a:spcBef>
              <a:buAutoNum type="arabicPeriod"/>
            </a:pPr>
            <a:endParaRPr lang="en-US" sz="1900">
              <a:solidFill>
                <a:schemeClr val="accent5"/>
              </a:solidFill>
              <a:latin typeface="Aptos Display"/>
              <a:ea typeface="Open Sans" panose="020B0606030504020204" pitchFamily="34" charset="0"/>
              <a:cs typeface="Open Sans" panose="020B0606030504020204" pitchFamily="34" charset="0"/>
            </a:endParaRPr>
          </a:p>
          <a:p>
            <a:pPr marL="457200" indent="-457200">
              <a:spcBef>
                <a:spcPts val="1800"/>
              </a:spcBef>
              <a:buAutoNum type="arabicPeriod"/>
            </a:pPr>
            <a:endParaRPr lang="en-US" sz="1900">
              <a:solidFill>
                <a:schemeClr val="accent5"/>
              </a:solidFill>
              <a:latin typeface="Aptos Display"/>
              <a:ea typeface="Open Sans" panose="020B0606030504020204" pitchFamily="34" charset="0"/>
              <a:cs typeface="Open Sans" panose="020B0606030504020204" pitchFamily="34" charset="0"/>
            </a:endParaRPr>
          </a:p>
        </p:txBody>
      </p:sp>
      <p:sp>
        <p:nvSpPr>
          <p:cNvPr id="214" name="TextBox 213">
            <a:extLst>
              <a:ext uri="{FF2B5EF4-FFF2-40B4-BE49-F238E27FC236}">
                <a16:creationId xmlns:a16="http://schemas.microsoft.com/office/drawing/2014/main" id="{F452A1BC-9A1E-4CDE-BE51-3A9ABBBAC8B6}"/>
              </a:ext>
            </a:extLst>
          </p:cNvPr>
          <p:cNvSpPr txBox="1"/>
          <p:nvPr/>
        </p:nvSpPr>
        <p:spPr>
          <a:xfrm>
            <a:off x="883644" y="637744"/>
            <a:ext cx="5961031" cy="707886"/>
          </a:xfrm>
          <a:prstGeom prst="rect">
            <a:avLst/>
          </a:prstGeom>
          <a:noFill/>
        </p:spPr>
        <p:txBody>
          <a:bodyPr wrap="square" lIns="91440" tIns="45720" rIns="91440" bIns="45720" rtlCol="0" anchor="t">
            <a:spAutoFit/>
          </a:bodyPr>
          <a:lstStyle/>
          <a:p>
            <a:r>
              <a:rPr lang="en-US" sz="4000" b="1" dirty="0">
                <a:latin typeface="Poppins"/>
                <a:cs typeface="Poppins"/>
              </a:rPr>
              <a:t>TABLE OF </a:t>
            </a:r>
            <a:r>
              <a:rPr lang="en-US" sz="4000" b="1" dirty="0">
                <a:solidFill>
                  <a:schemeClr val="accent1"/>
                </a:solidFill>
                <a:latin typeface="Poppins"/>
                <a:cs typeface="Poppins"/>
              </a:rPr>
              <a:t>CONTENTS</a:t>
            </a:r>
            <a:endParaRPr lang="en-ID" sz="4000" b="1" dirty="0">
              <a:solidFill>
                <a:schemeClr val="accent1"/>
              </a:solidFill>
              <a:latin typeface="Poppins"/>
              <a:cs typeface="Poppins"/>
            </a:endParaRPr>
          </a:p>
        </p:txBody>
      </p:sp>
      <p:sp>
        <p:nvSpPr>
          <p:cNvPr id="215" name="Rectangle: Top Corners Rounded 214">
            <a:extLst>
              <a:ext uri="{FF2B5EF4-FFF2-40B4-BE49-F238E27FC236}">
                <a16:creationId xmlns:a16="http://schemas.microsoft.com/office/drawing/2014/main" id="{9CB98278-DCA8-420A-875F-6BFE6CCE2517}"/>
              </a:ext>
            </a:extLst>
          </p:cNvPr>
          <p:cNvSpPr/>
          <p:nvPr/>
        </p:nvSpPr>
        <p:spPr>
          <a:xfrm rot="5400000" flipH="1">
            <a:off x="6891892" y="-139597"/>
            <a:ext cx="45720" cy="1371600"/>
          </a:xfrm>
          <a:prstGeom prst="round2SameRect">
            <a:avLst>
              <a:gd name="adj1" fmla="val 50000"/>
              <a:gd name="adj2" fmla="val 0"/>
            </a:avLst>
          </a:prstGeom>
          <a:gradFill>
            <a:gsLst>
              <a:gs pos="0">
                <a:schemeClr val="accent1"/>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6" name="Rectangle: Top Corners Rounded 215">
            <a:extLst>
              <a:ext uri="{FF2B5EF4-FFF2-40B4-BE49-F238E27FC236}">
                <a16:creationId xmlns:a16="http://schemas.microsoft.com/office/drawing/2014/main" id="{D80FE787-521A-4BF0-8887-CE5BC01A63CB}"/>
              </a:ext>
            </a:extLst>
          </p:cNvPr>
          <p:cNvSpPr/>
          <p:nvPr/>
        </p:nvSpPr>
        <p:spPr>
          <a:xfrm rot="5400000" flipH="1">
            <a:off x="1551606" y="1148603"/>
            <a:ext cx="45720" cy="1371600"/>
          </a:xfrm>
          <a:prstGeom prst="round2SameRect">
            <a:avLst>
              <a:gd name="adj1" fmla="val 50000"/>
              <a:gd name="adj2" fmla="val 0"/>
            </a:avLst>
          </a:prstGeom>
          <a:gradFill>
            <a:gsLst>
              <a:gs pos="0">
                <a:schemeClr val="accent1"/>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Picture 1">
            <a:extLst>
              <a:ext uri="{FF2B5EF4-FFF2-40B4-BE49-F238E27FC236}">
                <a16:creationId xmlns:a16="http://schemas.microsoft.com/office/drawing/2014/main" id="{92C2EC69-31F0-A334-D204-D0DA2C7E91EA}"/>
              </a:ext>
            </a:extLst>
          </p:cNvPr>
          <p:cNvPicPr>
            <a:picLocks noChangeAspect="1"/>
          </p:cNvPicPr>
          <p:nvPr/>
        </p:nvPicPr>
        <p:blipFill>
          <a:blip r:embed="rId2"/>
          <a:srcRect l="3070" t="-22427" r="-1490" b="20908"/>
          <a:stretch/>
        </p:blipFill>
        <p:spPr>
          <a:xfrm>
            <a:off x="435459" y="1299679"/>
            <a:ext cx="5657425" cy="5541766"/>
          </a:xfrm>
          <a:custGeom>
            <a:avLst/>
            <a:gdLst>
              <a:gd name="connsiteX0" fmla="*/ 1457215 w 6921909"/>
              <a:gd name="connsiteY0" fmla="*/ 0 h 3970194"/>
              <a:gd name="connsiteX1" fmla="*/ 1690068 w 6921909"/>
              <a:gd name="connsiteY1" fmla="*/ 0 h 3970194"/>
              <a:gd name="connsiteX2" fmla="*/ 2116216 w 6921909"/>
              <a:gd name="connsiteY2" fmla="*/ 0 h 3970194"/>
              <a:gd name="connsiteX3" fmla="*/ 2349068 w 6921909"/>
              <a:gd name="connsiteY3" fmla="*/ 0 h 3970194"/>
              <a:gd name="connsiteX4" fmla="*/ 2734991 w 6921909"/>
              <a:gd name="connsiteY4" fmla="*/ 0 h 3970194"/>
              <a:gd name="connsiteX5" fmla="*/ 2829519 w 6921909"/>
              <a:gd name="connsiteY5" fmla="*/ 0 h 3970194"/>
              <a:gd name="connsiteX6" fmla="*/ 3062372 w 6921909"/>
              <a:gd name="connsiteY6" fmla="*/ 0 h 3970194"/>
              <a:gd name="connsiteX7" fmla="*/ 3488520 w 6921909"/>
              <a:gd name="connsiteY7" fmla="*/ 0 h 3970194"/>
              <a:gd name="connsiteX8" fmla="*/ 3721372 w 6921909"/>
              <a:gd name="connsiteY8" fmla="*/ 0 h 3970194"/>
              <a:gd name="connsiteX9" fmla="*/ 3847064 w 6921909"/>
              <a:gd name="connsiteY9" fmla="*/ 0 h 3970194"/>
              <a:gd name="connsiteX10" fmla="*/ 3948473 w 6921909"/>
              <a:gd name="connsiteY10" fmla="*/ 0 h 3970194"/>
              <a:gd name="connsiteX11" fmla="*/ 4079916 w 6921909"/>
              <a:gd name="connsiteY11" fmla="*/ 0 h 3970194"/>
              <a:gd name="connsiteX12" fmla="*/ 4107295 w 6921909"/>
              <a:gd name="connsiteY12" fmla="*/ 0 h 3970194"/>
              <a:gd name="connsiteX13" fmla="*/ 4167015 w 6921909"/>
              <a:gd name="connsiteY13" fmla="*/ 0 h 3970194"/>
              <a:gd name="connsiteX14" fmla="*/ 4212109 w 6921909"/>
              <a:gd name="connsiteY14" fmla="*/ 0 h 3970194"/>
              <a:gd name="connsiteX15" fmla="*/ 4444962 w 6921909"/>
              <a:gd name="connsiteY15" fmla="*/ 0 h 3970194"/>
              <a:gd name="connsiteX16" fmla="*/ 4871110 w 6921909"/>
              <a:gd name="connsiteY16" fmla="*/ 0 h 3970194"/>
              <a:gd name="connsiteX17" fmla="*/ 5103963 w 6921909"/>
              <a:gd name="connsiteY17" fmla="*/ 0 h 3970194"/>
              <a:gd name="connsiteX18" fmla="*/ 5219368 w 6921909"/>
              <a:gd name="connsiteY18" fmla="*/ 0 h 3970194"/>
              <a:gd name="connsiteX19" fmla="*/ 5320777 w 6921909"/>
              <a:gd name="connsiteY19" fmla="*/ 0 h 3970194"/>
              <a:gd name="connsiteX20" fmla="*/ 5452221 w 6921909"/>
              <a:gd name="connsiteY20" fmla="*/ 0 h 3970194"/>
              <a:gd name="connsiteX21" fmla="*/ 5489885 w 6921909"/>
              <a:gd name="connsiteY21" fmla="*/ 0 h 3970194"/>
              <a:gd name="connsiteX22" fmla="*/ 5539319 w 6921909"/>
              <a:gd name="connsiteY22" fmla="*/ 0 h 3970194"/>
              <a:gd name="connsiteX23" fmla="*/ 6601958 w 6921909"/>
              <a:gd name="connsiteY23" fmla="*/ 0 h 3970194"/>
              <a:gd name="connsiteX24" fmla="*/ 6703367 w 6921909"/>
              <a:gd name="connsiteY24" fmla="*/ 0 h 3970194"/>
              <a:gd name="connsiteX25" fmla="*/ 6834810 w 6921909"/>
              <a:gd name="connsiteY25" fmla="*/ 0 h 3970194"/>
              <a:gd name="connsiteX26" fmla="*/ 6921909 w 6921909"/>
              <a:gd name="connsiteY26" fmla="*/ 0 h 3970194"/>
              <a:gd name="connsiteX27" fmla="*/ 5929360 w 6921909"/>
              <a:gd name="connsiteY27" fmla="*/ 3970193 h 3970194"/>
              <a:gd name="connsiteX28" fmla="*/ 5842263 w 6921909"/>
              <a:gd name="connsiteY28" fmla="*/ 3970193 h 3970194"/>
              <a:gd name="connsiteX29" fmla="*/ 5710819 w 6921909"/>
              <a:gd name="connsiteY29" fmla="*/ 3970193 h 3970194"/>
              <a:gd name="connsiteX30" fmla="*/ 5609410 w 6921909"/>
              <a:gd name="connsiteY30" fmla="*/ 3970193 h 3970194"/>
              <a:gd name="connsiteX31" fmla="*/ 5489885 w 6921909"/>
              <a:gd name="connsiteY31" fmla="*/ 3970193 h 3970194"/>
              <a:gd name="connsiteX32" fmla="*/ 5464694 w 6921909"/>
              <a:gd name="connsiteY32" fmla="*/ 3970193 h 3970194"/>
              <a:gd name="connsiteX33" fmla="*/ 5464694 w 6921909"/>
              <a:gd name="connsiteY33" fmla="*/ 3970194 h 3970194"/>
              <a:gd name="connsiteX34" fmla="*/ 5377598 w 6921909"/>
              <a:gd name="connsiteY34" fmla="*/ 3970194 h 3970194"/>
              <a:gd name="connsiteX35" fmla="*/ 5246154 w 6921909"/>
              <a:gd name="connsiteY35" fmla="*/ 3970194 h 3970194"/>
              <a:gd name="connsiteX36" fmla="*/ 5144744 w 6921909"/>
              <a:gd name="connsiteY36" fmla="*/ 3970194 h 3970194"/>
              <a:gd name="connsiteX37" fmla="*/ 5025219 w 6921909"/>
              <a:gd name="connsiteY37" fmla="*/ 3970194 h 3970194"/>
              <a:gd name="connsiteX38" fmla="*/ 4082104 w 6921909"/>
              <a:gd name="connsiteY38" fmla="*/ 3970194 h 3970194"/>
              <a:gd name="connsiteX39" fmla="*/ 3995007 w 6921909"/>
              <a:gd name="connsiteY39" fmla="*/ 3970194 h 3970194"/>
              <a:gd name="connsiteX40" fmla="*/ 3863563 w 6921909"/>
              <a:gd name="connsiteY40" fmla="*/ 3970194 h 3970194"/>
              <a:gd name="connsiteX41" fmla="*/ 3762154 w 6921909"/>
              <a:gd name="connsiteY41" fmla="*/ 3970194 h 3970194"/>
              <a:gd name="connsiteX42" fmla="*/ 3646749 w 6921909"/>
              <a:gd name="connsiteY42" fmla="*/ 3970194 h 3970194"/>
              <a:gd name="connsiteX43" fmla="*/ 3642629 w 6921909"/>
              <a:gd name="connsiteY43" fmla="*/ 3970194 h 3970194"/>
              <a:gd name="connsiteX44" fmla="*/ 3413896 w 6921909"/>
              <a:gd name="connsiteY44" fmla="*/ 3970194 h 3970194"/>
              <a:gd name="connsiteX45" fmla="*/ 2987747 w 6921909"/>
              <a:gd name="connsiteY45" fmla="*/ 3970194 h 3970194"/>
              <a:gd name="connsiteX46" fmla="*/ 2754895 w 6921909"/>
              <a:gd name="connsiteY46" fmla="*/ 3970194 h 3970194"/>
              <a:gd name="connsiteX47" fmla="*/ 2709801 w 6921909"/>
              <a:gd name="connsiteY47" fmla="*/ 3970194 h 3970194"/>
              <a:gd name="connsiteX48" fmla="*/ 2622703 w 6921909"/>
              <a:gd name="connsiteY48" fmla="*/ 3970194 h 3970194"/>
              <a:gd name="connsiteX49" fmla="*/ 2491260 w 6921909"/>
              <a:gd name="connsiteY49" fmla="*/ 3970194 h 3970194"/>
              <a:gd name="connsiteX50" fmla="*/ 2389850 w 6921909"/>
              <a:gd name="connsiteY50" fmla="*/ 3970194 h 3970194"/>
              <a:gd name="connsiteX51" fmla="*/ 2270325 w 6921909"/>
              <a:gd name="connsiteY51" fmla="*/ 3970194 h 3970194"/>
              <a:gd name="connsiteX52" fmla="*/ 2264159 w 6921909"/>
              <a:gd name="connsiteY52" fmla="*/ 3970194 h 3970194"/>
              <a:gd name="connsiteX53" fmla="*/ 2031306 w 6921909"/>
              <a:gd name="connsiteY53" fmla="*/ 3970194 h 3970194"/>
              <a:gd name="connsiteX54" fmla="*/ 1605157 w 6921909"/>
              <a:gd name="connsiteY54" fmla="*/ 3970194 h 3970194"/>
              <a:gd name="connsiteX55" fmla="*/ 1372304 w 6921909"/>
              <a:gd name="connsiteY55" fmla="*/ 3970194 h 3970194"/>
              <a:gd name="connsiteX56" fmla="*/ 891855 w 6921909"/>
              <a:gd name="connsiteY56" fmla="*/ 3970194 h 3970194"/>
              <a:gd name="connsiteX57" fmla="*/ 659002 w 6921909"/>
              <a:gd name="connsiteY57" fmla="*/ 3970194 h 3970194"/>
              <a:gd name="connsiteX58" fmla="*/ 232853 w 6921909"/>
              <a:gd name="connsiteY58" fmla="*/ 3970194 h 3970194"/>
              <a:gd name="connsiteX59" fmla="*/ 0 w 6921909"/>
              <a:gd name="connsiteY59" fmla="*/ 3970194 h 3970194"/>
              <a:gd name="connsiteX60" fmla="*/ 992549 w 6921909"/>
              <a:gd name="connsiteY60" fmla="*/ 1 h 3970194"/>
              <a:gd name="connsiteX61" fmla="*/ 1225402 w 6921909"/>
              <a:gd name="connsiteY61" fmla="*/ 1 h 3970194"/>
              <a:gd name="connsiteX62" fmla="*/ 1457215 w 6921909"/>
              <a:gd name="connsiteY62" fmla="*/ 1 h 3970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21909" h="3970194">
                <a:moveTo>
                  <a:pt x="1457215" y="0"/>
                </a:moveTo>
                <a:lnTo>
                  <a:pt x="1690068" y="0"/>
                </a:lnTo>
                <a:lnTo>
                  <a:pt x="2116216" y="0"/>
                </a:lnTo>
                <a:lnTo>
                  <a:pt x="2349068" y="0"/>
                </a:lnTo>
                <a:lnTo>
                  <a:pt x="2734991" y="0"/>
                </a:lnTo>
                <a:lnTo>
                  <a:pt x="2829519" y="0"/>
                </a:lnTo>
                <a:lnTo>
                  <a:pt x="3062372" y="0"/>
                </a:lnTo>
                <a:lnTo>
                  <a:pt x="3488520" y="0"/>
                </a:lnTo>
                <a:lnTo>
                  <a:pt x="3721372" y="0"/>
                </a:lnTo>
                <a:lnTo>
                  <a:pt x="3847064" y="0"/>
                </a:lnTo>
                <a:lnTo>
                  <a:pt x="3948473" y="0"/>
                </a:lnTo>
                <a:lnTo>
                  <a:pt x="4079916" y="0"/>
                </a:lnTo>
                <a:lnTo>
                  <a:pt x="4107295" y="0"/>
                </a:lnTo>
                <a:lnTo>
                  <a:pt x="4167015" y="0"/>
                </a:lnTo>
                <a:lnTo>
                  <a:pt x="4212109" y="0"/>
                </a:lnTo>
                <a:lnTo>
                  <a:pt x="4444962" y="0"/>
                </a:lnTo>
                <a:lnTo>
                  <a:pt x="4871110" y="0"/>
                </a:lnTo>
                <a:lnTo>
                  <a:pt x="5103963" y="0"/>
                </a:lnTo>
                <a:lnTo>
                  <a:pt x="5219368" y="0"/>
                </a:lnTo>
                <a:lnTo>
                  <a:pt x="5320777" y="0"/>
                </a:lnTo>
                <a:lnTo>
                  <a:pt x="5452221" y="0"/>
                </a:lnTo>
                <a:lnTo>
                  <a:pt x="5489885" y="0"/>
                </a:lnTo>
                <a:lnTo>
                  <a:pt x="5539319" y="0"/>
                </a:lnTo>
                <a:lnTo>
                  <a:pt x="6601958" y="0"/>
                </a:lnTo>
                <a:lnTo>
                  <a:pt x="6703367" y="0"/>
                </a:lnTo>
                <a:lnTo>
                  <a:pt x="6834810" y="0"/>
                </a:lnTo>
                <a:lnTo>
                  <a:pt x="6921909" y="0"/>
                </a:lnTo>
                <a:lnTo>
                  <a:pt x="5929360" y="3970193"/>
                </a:lnTo>
                <a:lnTo>
                  <a:pt x="5842263" y="3970193"/>
                </a:lnTo>
                <a:lnTo>
                  <a:pt x="5710819" y="3970193"/>
                </a:lnTo>
                <a:lnTo>
                  <a:pt x="5609410" y="3970193"/>
                </a:lnTo>
                <a:lnTo>
                  <a:pt x="5489885" y="3970193"/>
                </a:lnTo>
                <a:lnTo>
                  <a:pt x="5464694" y="3970193"/>
                </a:lnTo>
                <a:lnTo>
                  <a:pt x="5464694" y="3970194"/>
                </a:lnTo>
                <a:lnTo>
                  <a:pt x="5377598" y="3970194"/>
                </a:lnTo>
                <a:lnTo>
                  <a:pt x="5246154" y="3970194"/>
                </a:lnTo>
                <a:lnTo>
                  <a:pt x="5144744" y="3970194"/>
                </a:lnTo>
                <a:lnTo>
                  <a:pt x="5025219" y="3970194"/>
                </a:lnTo>
                <a:lnTo>
                  <a:pt x="4082104" y="3970194"/>
                </a:lnTo>
                <a:lnTo>
                  <a:pt x="3995007" y="3970194"/>
                </a:lnTo>
                <a:lnTo>
                  <a:pt x="3863563" y="3970194"/>
                </a:lnTo>
                <a:lnTo>
                  <a:pt x="3762154" y="3970194"/>
                </a:lnTo>
                <a:lnTo>
                  <a:pt x="3646749" y="3970194"/>
                </a:lnTo>
                <a:lnTo>
                  <a:pt x="3642629" y="3970194"/>
                </a:lnTo>
                <a:lnTo>
                  <a:pt x="3413896" y="3970194"/>
                </a:lnTo>
                <a:lnTo>
                  <a:pt x="2987747" y="3970194"/>
                </a:lnTo>
                <a:lnTo>
                  <a:pt x="2754895" y="3970194"/>
                </a:lnTo>
                <a:lnTo>
                  <a:pt x="2709801" y="3970194"/>
                </a:lnTo>
                <a:lnTo>
                  <a:pt x="2622703" y="3970194"/>
                </a:lnTo>
                <a:lnTo>
                  <a:pt x="2491260" y="3970194"/>
                </a:lnTo>
                <a:lnTo>
                  <a:pt x="2389850" y="3970194"/>
                </a:lnTo>
                <a:lnTo>
                  <a:pt x="2270325" y="3970194"/>
                </a:lnTo>
                <a:lnTo>
                  <a:pt x="2264159" y="3970194"/>
                </a:lnTo>
                <a:lnTo>
                  <a:pt x="2031306" y="3970194"/>
                </a:lnTo>
                <a:lnTo>
                  <a:pt x="1605157" y="3970194"/>
                </a:lnTo>
                <a:lnTo>
                  <a:pt x="1372304" y="3970194"/>
                </a:lnTo>
                <a:lnTo>
                  <a:pt x="891855" y="3970194"/>
                </a:lnTo>
                <a:lnTo>
                  <a:pt x="659002" y="3970194"/>
                </a:lnTo>
                <a:lnTo>
                  <a:pt x="232853" y="3970194"/>
                </a:lnTo>
                <a:lnTo>
                  <a:pt x="0" y="3970194"/>
                </a:lnTo>
                <a:lnTo>
                  <a:pt x="992549" y="1"/>
                </a:lnTo>
                <a:lnTo>
                  <a:pt x="1225402" y="1"/>
                </a:lnTo>
                <a:lnTo>
                  <a:pt x="1457215" y="1"/>
                </a:lnTo>
                <a:close/>
              </a:path>
            </a:pathLst>
          </a:custGeom>
        </p:spPr>
      </p:pic>
      <p:sp>
        <p:nvSpPr>
          <p:cNvPr id="217" name="Rectangle: Top Corners Rounded 216">
            <a:extLst>
              <a:ext uri="{FF2B5EF4-FFF2-40B4-BE49-F238E27FC236}">
                <a16:creationId xmlns:a16="http://schemas.microsoft.com/office/drawing/2014/main" id="{94DC3C84-8AA0-4AF5-9E17-9CAEADE30091}"/>
              </a:ext>
            </a:extLst>
          </p:cNvPr>
          <p:cNvSpPr/>
          <p:nvPr/>
        </p:nvSpPr>
        <p:spPr>
          <a:xfrm rot="5400000" flipH="1">
            <a:off x="5916106" y="5802545"/>
            <a:ext cx="45720" cy="1371600"/>
          </a:xfrm>
          <a:prstGeom prst="round2SameRect">
            <a:avLst>
              <a:gd name="adj1" fmla="val 50000"/>
              <a:gd name="adj2" fmla="val 0"/>
            </a:avLst>
          </a:prstGeom>
          <a:gradFill>
            <a:gsLst>
              <a:gs pos="0">
                <a:schemeClr val="accent1"/>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descr="A black and red sign with text&#10;&#10;Description automatically generated">
            <a:extLst>
              <a:ext uri="{FF2B5EF4-FFF2-40B4-BE49-F238E27FC236}">
                <a16:creationId xmlns:a16="http://schemas.microsoft.com/office/drawing/2014/main" id="{685D552F-15DC-998E-EE4C-C0FE11B5BB3E}"/>
              </a:ext>
            </a:extLst>
          </p:cNvPr>
          <p:cNvPicPr>
            <a:picLocks noChangeAspect="1"/>
          </p:cNvPicPr>
          <p:nvPr/>
        </p:nvPicPr>
        <p:blipFill>
          <a:blip r:embed="rId3"/>
          <a:stretch>
            <a:fillRect/>
          </a:stretch>
        </p:blipFill>
        <p:spPr>
          <a:xfrm>
            <a:off x="11407032" y="36774"/>
            <a:ext cx="711483" cy="534125"/>
          </a:xfrm>
          <a:prstGeom prst="rect">
            <a:avLst/>
          </a:prstGeom>
        </p:spPr>
      </p:pic>
    </p:spTree>
    <p:extLst>
      <p:ext uri="{BB962C8B-B14F-4D97-AF65-F5344CB8AC3E}">
        <p14:creationId xmlns:p14="http://schemas.microsoft.com/office/powerpoint/2010/main" val="2457453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road with potholes and cars on it" hidden="1">
            <a:extLst>
              <a:ext uri="{FF2B5EF4-FFF2-40B4-BE49-F238E27FC236}">
                <a16:creationId xmlns:a16="http://schemas.microsoft.com/office/drawing/2014/main" id="{2E178B35-74F5-DF90-A63B-8BA0D13F86FE}"/>
              </a:ext>
            </a:extLst>
          </p:cNvPr>
          <p:cNvPicPr>
            <a:picLocks noChangeAspect="1"/>
          </p:cNvPicPr>
          <p:nvPr/>
        </p:nvPicPr>
        <p:blipFill>
          <a:blip r:embed="rId2"/>
          <a:stretch>
            <a:fillRect/>
          </a:stretch>
        </p:blipFill>
        <p:spPr>
          <a:xfrm>
            <a:off x="6725997" y="1774226"/>
            <a:ext cx="6000750" cy="3038475"/>
          </a:xfrm>
          <a:prstGeom prst="rect">
            <a:avLst/>
          </a:prstGeom>
        </p:spPr>
      </p:pic>
      <p:sp>
        <p:nvSpPr>
          <p:cNvPr id="2" name="Freeform: Shape 1">
            <a:extLst>
              <a:ext uri="{FF2B5EF4-FFF2-40B4-BE49-F238E27FC236}">
                <a16:creationId xmlns:a16="http://schemas.microsoft.com/office/drawing/2014/main" id="{65B8444F-1593-4E87-8223-A6102561E35F}"/>
              </a:ext>
            </a:extLst>
          </p:cNvPr>
          <p:cNvSpPr/>
          <p:nvPr/>
        </p:nvSpPr>
        <p:spPr>
          <a:xfrm>
            <a:off x="4268165" y="676861"/>
            <a:ext cx="7923835" cy="6181140"/>
          </a:xfrm>
          <a:custGeom>
            <a:avLst/>
            <a:gdLst>
              <a:gd name="connsiteX0" fmla="*/ 6187074 w 7923835"/>
              <a:gd name="connsiteY0" fmla="*/ 0 h 6181140"/>
              <a:gd name="connsiteX1" fmla="*/ 6694666 w 7923835"/>
              <a:gd name="connsiteY1" fmla="*/ 0 h 6181140"/>
              <a:gd name="connsiteX2" fmla="*/ 7923835 w 7923835"/>
              <a:gd name="connsiteY2" fmla="*/ 0 h 6181140"/>
              <a:gd name="connsiteX3" fmla="*/ 7923835 w 7923835"/>
              <a:gd name="connsiteY3" fmla="*/ 4004378 h 6181140"/>
              <a:gd name="connsiteX4" fmla="*/ 5744983 w 7923835"/>
              <a:gd name="connsiteY4" fmla="*/ 6181140 h 6181140"/>
              <a:gd name="connsiteX5" fmla="*/ 5237391 w 7923835"/>
              <a:gd name="connsiteY5" fmla="*/ 6181140 h 6181140"/>
              <a:gd name="connsiteX6" fmla="*/ 507592 w 7923835"/>
              <a:gd name="connsiteY6" fmla="*/ 6181140 h 6181140"/>
              <a:gd name="connsiteX7" fmla="*/ 0 w 7923835"/>
              <a:gd name="connsiteY7" fmla="*/ 6181140 h 6181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3835" h="6181140">
                <a:moveTo>
                  <a:pt x="6187074" y="0"/>
                </a:moveTo>
                <a:lnTo>
                  <a:pt x="6694666" y="0"/>
                </a:lnTo>
                <a:lnTo>
                  <a:pt x="7923835" y="0"/>
                </a:lnTo>
                <a:lnTo>
                  <a:pt x="7923835" y="4004378"/>
                </a:lnTo>
                <a:lnTo>
                  <a:pt x="5744983" y="6181140"/>
                </a:lnTo>
                <a:lnTo>
                  <a:pt x="5237391" y="6181140"/>
                </a:lnTo>
                <a:lnTo>
                  <a:pt x="507592" y="6181140"/>
                </a:lnTo>
                <a:lnTo>
                  <a:pt x="0" y="61811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8" name="Freeform: Shape 7">
            <a:extLst>
              <a:ext uri="{FF2B5EF4-FFF2-40B4-BE49-F238E27FC236}">
                <a16:creationId xmlns:a16="http://schemas.microsoft.com/office/drawing/2014/main" id="{C8D4B99F-FE2A-4C7E-BA15-18034C87E8EB}"/>
              </a:ext>
            </a:extLst>
          </p:cNvPr>
          <p:cNvSpPr/>
          <p:nvPr/>
        </p:nvSpPr>
        <p:spPr>
          <a:xfrm>
            <a:off x="6839518" y="-54153"/>
            <a:ext cx="5352482" cy="5347349"/>
          </a:xfrm>
          <a:custGeom>
            <a:avLst/>
            <a:gdLst>
              <a:gd name="connsiteX0" fmla="*/ 5352482 w 5352482"/>
              <a:gd name="connsiteY0" fmla="*/ 0 h 5347349"/>
              <a:gd name="connsiteX1" fmla="*/ 5352482 w 5352482"/>
              <a:gd name="connsiteY1" fmla="*/ 5347349 h 5347349"/>
              <a:gd name="connsiteX2" fmla="*/ 5096173 w 5352482"/>
              <a:gd name="connsiteY2" fmla="*/ 5347349 h 5347349"/>
              <a:gd name="connsiteX3" fmla="*/ 5069110 w 5352482"/>
              <a:gd name="connsiteY3" fmla="*/ 5347349 h 5347349"/>
              <a:gd name="connsiteX4" fmla="*/ 3959052 w 5352482"/>
              <a:gd name="connsiteY4" fmla="*/ 5347349 h 5347349"/>
              <a:gd name="connsiteX5" fmla="*/ 3931988 w 5352482"/>
              <a:gd name="connsiteY5" fmla="*/ 5347349 h 5347349"/>
              <a:gd name="connsiteX6" fmla="*/ 3411364 w 5352482"/>
              <a:gd name="connsiteY6" fmla="*/ 5347349 h 5347349"/>
              <a:gd name="connsiteX7" fmla="*/ 2794868 w 5352482"/>
              <a:gd name="connsiteY7" fmla="*/ 5347349 h 5347349"/>
              <a:gd name="connsiteX8" fmla="*/ 2274242 w 5352482"/>
              <a:gd name="connsiteY8" fmla="*/ 5347349 h 5347349"/>
              <a:gd name="connsiteX9" fmla="*/ 1657747 w 5352482"/>
              <a:gd name="connsiteY9" fmla="*/ 5347349 h 5347349"/>
              <a:gd name="connsiteX10" fmla="*/ 1137121 w 5352482"/>
              <a:gd name="connsiteY10" fmla="*/ 5347349 h 5347349"/>
              <a:gd name="connsiteX11" fmla="*/ 0 w 5352482"/>
              <a:gd name="connsiteY11" fmla="*/ 5347349 h 5347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52482" h="5347349">
                <a:moveTo>
                  <a:pt x="5352482" y="0"/>
                </a:moveTo>
                <a:lnTo>
                  <a:pt x="5352482" y="5347349"/>
                </a:lnTo>
                <a:lnTo>
                  <a:pt x="5096173" y="5347349"/>
                </a:lnTo>
                <a:lnTo>
                  <a:pt x="5069110" y="5347349"/>
                </a:lnTo>
                <a:lnTo>
                  <a:pt x="3959052" y="5347349"/>
                </a:lnTo>
                <a:lnTo>
                  <a:pt x="3931988" y="5347349"/>
                </a:lnTo>
                <a:lnTo>
                  <a:pt x="3411364" y="5347349"/>
                </a:lnTo>
                <a:lnTo>
                  <a:pt x="2794868" y="5347349"/>
                </a:lnTo>
                <a:lnTo>
                  <a:pt x="2274242" y="5347349"/>
                </a:lnTo>
                <a:lnTo>
                  <a:pt x="1657747" y="5347349"/>
                </a:lnTo>
                <a:lnTo>
                  <a:pt x="1137121" y="5347349"/>
                </a:lnTo>
                <a:lnTo>
                  <a:pt x="0" y="534734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pic>
        <p:nvPicPr>
          <p:cNvPr id="10" name="Picture 9" descr="A road with potholes and cars on it&#10;&#10;Description automatically generated">
            <a:extLst>
              <a:ext uri="{FF2B5EF4-FFF2-40B4-BE49-F238E27FC236}">
                <a16:creationId xmlns:a16="http://schemas.microsoft.com/office/drawing/2014/main" id="{C5FB8EAF-F0CC-F8CC-EF1A-97C721FF0B9D}"/>
              </a:ext>
            </a:extLst>
          </p:cNvPr>
          <p:cNvPicPr>
            <a:picLocks noChangeAspect="1"/>
          </p:cNvPicPr>
          <p:nvPr/>
        </p:nvPicPr>
        <p:blipFill>
          <a:blip r:embed="rId2"/>
          <a:srcRect l="-24696" t="-799" r="35121" b="998"/>
          <a:stretch/>
        </p:blipFill>
        <p:spPr>
          <a:xfrm>
            <a:off x="4065940" y="1550352"/>
            <a:ext cx="8128691" cy="4585827"/>
          </a:xfrm>
          <a:custGeom>
            <a:avLst/>
            <a:gdLst>
              <a:gd name="connsiteX0" fmla="*/ 4571836 w 8814614"/>
              <a:gd name="connsiteY0" fmla="*/ 0 h 4567452"/>
              <a:gd name="connsiteX1" fmla="*/ 5374564 w 8814614"/>
              <a:gd name="connsiteY1" fmla="*/ 0 h 4567452"/>
              <a:gd name="connsiteX2" fmla="*/ 5742090 w 8814614"/>
              <a:gd name="connsiteY2" fmla="*/ 0 h 4567452"/>
              <a:gd name="connsiteX3" fmla="*/ 6177292 w 8814614"/>
              <a:gd name="connsiteY3" fmla="*/ 0 h 4567452"/>
              <a:gd name="connsiteX4" fmla="*/ 6544818 w 8814614"/>
              <a:gd name="connsiteY4" fmla="*/ 0 h 4567452"/>
              <a:gd name="connsiteX5" fmla="*/ 7347546 w 8814614"/>
              <a:gd name="connsiteY5" fmla="*/ 0 h 4567452"/>
              <a:gd name="connsiteX6" fmla="*/ 8814614 w 8814614"/>
              <a:gd name="connsiteY6" fmla="*/ 0 h 4567452"/>
              <a:gd name="connsiteX7" fmla="*/ 8814614 w 8814614"/>
              <a:gd name="connsiteY7" fmla="*/ 2128433 h 4567452"/>
              <a:gd name="connsiteX8" fmla="*/ 6373254 w 8814614"/>
              <a:gd name="connsiteY8" fmla="*/ 4567452 h 4567452"/>
              <a:gd name="connsiteX9" fmla="*/ 5570525 w 8814614"/>
              <a:gd name="connsiteY9" fmla="*/ 4567452 h 4567452"/>
              <a:gd name="connsiteX10" fmla="*/ 5203000 w 8814614"/>
              <a:gd name="connsiteY10" fmla="*/ 4567452 h 4567452"/>
              <a:gd name="connsiteX11" fmla="*/ 4767797 w 8814614"/>
              <a:gd name="connsiteY11" fmla="*/ 4567452 h 4567452"/>
              <a:gd name="connsiteX12" fmla="*/ 4400271 w 8814614"/>
              <a:gd name="connsiteY12" fmla="*/ 4567452 h 4567452"/>
              <a:gd name="connsiteX13" fmla="*/ 3965069 w 8814614"/>
              <a:gd name="connsiteY13" fmla="*/ 4567452 h 4567452"/>
              <a:gd name="connsiteX14" fmla="*/ 3597543 w 8814614"/>
              <a:gd name="connsiteY14" fmla="*/ 4567452 h 4567452"/>
              <a:gd name="connsiteX15" fmla="*/ 3578439 w 8814614"/>
              <a:gd name="connsiteY15" fmla="*/ 4567452 h 4567452"/>
              <a:gd name="connsiteX16" fmla="*/ 2794815 w 8814614"/>
              <a:gd name="connsiteY16" fmla="*/ 4567452 h 4567452"/>
              <a:gd name="connsiteX17" fmla="*/ 2775710 w 8814614"/>
              <a:gd name="connsiteY17" fmla="*/ 4567452 h 4567452"/>
              <a:gd name="connsiteX18" fmla="*/ 2408185 w 8814614"/>
              <a:gd name="connsiteY18" fmla="*/ 4567452 h 4567452"/>
              <a:gd name="connsiteX19" fmla="*/ 1972982 w 8814614"/>
              <a:gd name="connsiteY19" fmla="*/ 4567452 h 4567452"/>
              <a:gd name="connsiteX20" fmla="*/ 1605456 w 8814614"/>
              <a:gd name="connsiteY20" fmla="*/ 4567452 h 4567452"/>
              <a:gd name="connsiteX21" fmla="*/ 1170254 w 8814614"/>
              <a:gd name="connsiteY21" fmla="*/ 4567452 h 4567452"/>
              <a:gd name="connsiteX22" fmla="*/ 802728 w 8814614"/>
              <a:gd name="connsiteY22" fmla="*/ 4567452 h 4567452"/>
              <a:gd name="connsiteX23" fmla="*/ 0 w 8814614"/>
              <a:gd name="connsiteY23" fmla="*/ 4567452 h 4567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814614" h="4567452">
                <a:moveTo>
                  <a:pt x="4571836" y="0"/>
                </a:moveTo>
                <a:lnTo>
                  <a:pt x="5374564" y="0"/>
                </a:lnTo>
                <a:lnTo>
                  <a:pt x="5742090" y="0"/>
                </a:lnTo>
                <a:lnTo>
                  <a:pt x="6177292" y="0"/>
                </a:lnTo>
                <a:lnTo>
                  <a:pt x="6544818" y="0"/>
                </a:lnTo>
                <a:lnTo>
                  <a:pt x="7347546" y="0"/>
                </a:lnTo>
                <a:lnTo>
                  <a:pt x="8814614" y="0"/>
                </a:lnTo>
                <a:lnTo>
                  <a:pt x="8814614" y="2128433"/>
                </a:lnTo>
                <a:lnTo>
                  <a:pt x="6373254" y="4567452"/>
                </a:lnTo>
                <a:lnTo>
                  <a:pt x="5570525" y="4567452"/>
                </a:lnTo>
                <a:lnTo>
                  <a:pt x="5203000" y="4567452"/>
                </a:lnTo>
                <a:lnTo>
                  <a:pt x="4767797" y="4567452"/>
                </a:lnTo>
                <a:lnTo>
                  <a:pt x="4400271" y="4567452"/>
                </a:lnTo>
                <a:lnTo>
                  <a:pt x="3965069" y="4567452"/>
                </a:lnTo>
                <a:lnTo>
                  <a:pt x="3597543" y="4567452"/>
                </a:lnTo>
                <a:lnTo>
                  <a:pt x="3578439" y="4567452"/>
                </a:lnTo>
                <a:lnTo>
                  <a:pt x="2794815" y="4567452"/>
                </a:lnTo>
                <a:lnTo>
                  <a:pt x="2775710" y="4567452"/>
                </a:lnTo>
                <a:lnTo>
                  <a:pt x="2408185" y="4567452"/>
                </a:lnTo>
                <a:lnTo>
                  <a:pt x="1972982" y="4567452"/>
                </a:lnTo>
                <a:lnTo>
                  <a:pt x="1605456" y="4567452"/>
                </a:lnTo>
                <a:lnTo>
                  <a:pt x="1170254" y="4567452"/>
                </a:lnTo>
                <a:lnTo>
                  <a:pt x="802728" y="4567452"/>
                </a:lnTo>
                <a:lnTo>
                  <a:pt x="0" y="4567452"/>
                </a:lnTo>
                <a:close/>
              </a:path>
            </a:pathLst>
          </a:custGeom>
        </p:spPr>
      </p:pic>
      <p:sp>
        <p:nvSpPr>
          <p:cNvPr id="12" name="Freeform: Shape 11">
            <a:extLst>
              <a:ext uri="{FF2B5EF4-FFF2-40B4-BE49-F238E27FC236}">
                <a16:creationId xmlns:a16="http://schemas.microsoft.com/office/drawing/2014/main" id="{5EB4A0B8-F36B-477B-90BC-CDA353C6DD47}"/>
              </a:ext>
            </a:extLst>
          </p:cNvPr>
          <p:cNvSpPr/>
          <p:nvPr/>
        </p:nvSpPr>
        <p:spPr>
          <a:xfrm>
            <a:off x="0" y="0"/>
            <a:ext cx="1929516" cy="1927665"/>
          </a:xfrm>
          <a:custGeom>
            <a:avLst/>
            <a:gdLst>
              <a:gd name="connsiteX0" fmla="*/ 0 w 1890818"/>
              <a:gd name="connsiteY0" fmla="*/ 0 h 1889004"/>
              <a:gd name="connsiteX1" fmla="*/ 1890818 w 1890818"/>
              <a:gd name="connsiteY1" fmla="*/ 0 h 1889004"/>
              <a:gd name="connsiteX2" fmla="*/ 0 w 1890818"/>
              <a:gd name="connsiteY2" fmla="*/ 1889004 h 1889004"/>
            </a:gdLst>
            <a:ahLst/>
            <a:cxnLst>
              <a:cxn ang="0">
                <a:pos x="connsiteX0" y="connsiteY0"/>
              </a:cxn>
              <a:cxn ang="0">
                <a:pos x="connsiteX1" y="connsiteY1"/>
              </a:cxn>
              <a:cxn ang="0">
                <a:pos x="connsiteX2" y="connsiteY2"/>
              </a:cxn>
            </a:cxnLst>
            <a:rect l="l" t="t" r="r" b="b"/>
            <a:pathLst>
              <a:path w="1890818" h="1889004">
                <a:moveTo>
                  <a:pt x="0" y="0"/>
                </a:moveTo>
                <a:lnTo>
                  <a:pt x="1890818" y="0"/>
                </a:lnTo>
                <a:lnTo>
                  <a:pt x="0" y="188900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3" name="Rectangle: Top Corners Rounded 2">
            <a:extLst>
              <a:ext uri="{FF2B5EF4-FFF2-40B4-BE49-F238E27FC236}">
                <a16:creationId xmlns:a16="http://schemas.microsoft.com/office/drawing/2014/main" id="{D08CCAA4-80BD-4A5F-A722-423E2A938104}"/>
              </a:ext>
            </a:extLst>
          </p:cNvPr>
          <p:cNvSpPr/>
          <p:nvPr/>
        </p:nvSpPr>
        <p:spPr>
          <a:xfrm rot="5400000" flipH="1">
            <a:off x="10842078" y="5820933"/>
            <a:ext cx="45720" cy="1371600"/>
          </a:xfrm>
          <a:prstGeom prst="round2SameRect">
            <a:avLst>
              <a:gd name="adj1" fmla="val 50000"/>
              <a:gd name="adj2" fmla="val 0"/>
            </a:avLst>
          </a:prstGeom>
          <a:gradFill>
            <a:gsLst>
              <a:gs pos="0">
                <a:schemeClr val="accent1"/>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Top Corners Rounded 5">
            <a:extLst>
              <a:ext uri="{FF2B5EF4-FFF2-40B4-BE49-F238E27FC236}">
                <a16:creationId xmlns:a16="http://schemas.microsoft.com/office/drawing/2014/main" id="{CFE6979C-2A03-4142-AC93-29A08F013561}"/>
              </a:ext>
            </a:extLst>
          </p:cNvPr>
          <p:cNvSpPr/>
          <p:nvPr/>
        </p:nvSpPr>
        <p:spPr>
          <a:xfrm rot="5400000" flipH="1">
            <a:off x="7655255" y="399760"/>
            <a:ext cx="45720" cy="1371600"/>
          </a:xfrm>
          <a:prstGeom prst="round2SameRect">
            <a:avLst>
              <a:gd name="adj1" fmla="val 50000"/>
              <a:gd name="adj2" fmla="val 0"/>
            </a:avLst>
          </a:prstGeom>
          <a:gradFill>
            <a:gsLst>
              <a:gs pos="0">
                <a:schemeClr val="accent1"/>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TextBox 37">
            <a:extLst>
              <a:ext uri="{FF2B5EF4-FFF2-40B4-BE49-F238E27FC236}">
                <a16:creationId xmlns:a16="http://schemas.microsoft.com/office/drawing/2014/main" id="{61A793B8-99B1-4989-B8AB-902FA21CEB85}"/>
              </a:ext>
            </a:extLst>
          </p:cNvPr>
          <p:cNvSpPr txBox="1"/>
          <p:nvPr/>
        </p:nvSpPr>
        <p:spPr>
          <a:xfrm>
            <a:off x="3638484" y="120692"/>
            <a:ext cx="5067300" cy="646331"/>
          </a:xfrm>
          <a:prstGeom prst="rect">
            <a:avLst/>
          </a:prstGeom>
          <a:noFill/>
        </p:spPr>
        <p:txBody>
          <a:bodyPr wrap="square" lIns="91440" tIns="45720" rIns="91440" bIns="45720" rtlCol="0" anchor="t">
            <a:spAutoFit/>
          </a:bodyPr>
          <a:lstStyle/>
          <a:p>
            <a:pPr algn="ctr"/>
            <a:r>
              <a:rPr lang="en-US" sz="3600" b="1" dirty="0">
                <a:solidFill>
                  <a:schemeClr val="accent3"/>
                </a:solidFill>
                <a:latin typeface="Poppins"/>
                <a:cs typeface="Poppins"/>
              </a:rPr>
              <a:t>INTRODUCTION</a:t>
            </a:r>
            <a:endParaRPr lang="en-US" b="1" dirty="0">
              <a:solidFill>
                <a:schemeClr val="accent3"/>
              </a:solidFill>
              <a:latin typeface="Poppins"/>
              <a:ea typeface="+mn-lt"/>
              <a:cs typeface="Poppins"/>
            </a:endParaRPr>
          </a:p>
        </p:txBody>
      </p:sp>
      <p:sp>
        <p:nvSpPr>
          <p:cNvPr id="45" name="Rectangle 44">
            <a:extLst>
              <a:ext uri="{FF2B5EF4-FFF2-40B4-BE49-F238E27FC236}">
                <a16:creationId xmlns:a16="http://schemas.microsoft.com/office/drawing/2014/main" id="{3D3362F2-5178-460C-BD76-DC09760E6C4E}"/>
              </a:ext>
            </a:extLst>
          </p:cNvPr>
          <p:cNvSpPr/>
          <p:nvPr/>
        </p:nvSpPr>
        <p:spPr>
          <a:xfrm>
            <a:off x="6172969" y="4813288"/>
            <a:ext cx="3085120" cy="2044712"/>
          </a:xfrm>
          <a:prstGeom prst="rect">
            <a:avLst/>
          </a:prstGeom>
          <a:solidFill>
            <a:schemeClr val="accent4"/>
          </a:solidFill>
          <a:ln>
            <a:noFill/>
          </a:ln>
          <a:effectLst>
            <a:outerShdw blurRad="254000" sx="102000" sy="102000" algn="ctr" rotWithShape="0">
              <a:schemeClr val="bg1">
                <a:lumMod val="75000"/>
                <a:lumOff val="2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4" name="Rectangle 43">
            <a:extLst>
              <a:ext uri="{FF2B5EF4-FFF2-40B4-BE49-F238E27FC236}">
                <a16:creationId xmlns:a16="http://schemas.microsoft.com/office/drawing/2014/main" id="{2BEA504C-52A2-4572-A1D3-9B537FA1DF9E}"/>
              </a:ext>
            </a:extLst>
          </p:cNvPr>
          <p:cNvSpPr/>
          <p:nvPr/>
        </p:nvSpPr>
        <p:spPr>
          <a:xfrm>
            <a:off x="3085120" y="4813288"/>
            <a:ext cx="3085120" cy="2044712"/>
          </a:xfrm>
          <a:prstGeom prst="rect">
            <a:avLst/>
          </a:prstGeom>
          <a:solidFill>
            <a:schemeClr val="accent2"/>
          </a:solidFill>
          <a:ln>
            <a:noFill/>
          </a:ln>
          <a:effectLst>
            <a:outerShdw blurRad="254000" sx="102000" sy="102000" algn="ctr" rotWithShape="0">
              <a:schemeClr val="bg1">
                <a:lumMod val="75000"/>
                <a:lumOff val="2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3" name="Rectangle 42">
            <a:extLst>
              <a:ext uri="{FF2B5EF4-FFF2-40B4-BE49-F238E27FC236}">
                <a16:creationId xmlns:a16="http://schemas.microsoft.com/office/drawing/2014/main" id="{2D5BCB26-C4AF-4A3A-A5BE-8E2E30EF954A}"/>
              </a:ext>
            </a:extLst>
          </p:cNvPr>
          <p:cNvSpPr/>
          <p:nvPr/>
        </p:nvSpPr>
        <p:spPr>
          <a:xfrm>
            <a:off x="0" y="4813288"/>
            <a:ext cx="3085120" cy="2044712"/>
          </a:xfrm>
          <a:prstGeom prst="rect">
            <a:avLst/>
          </a:prstGeom>
          <a:solidFill>
            <a:schemeClr val="accent1"/>
          </a:solidFill>
          <a:ln>
            <a:noFill/>
          </a:ln>
          <a:effectLst>
            <a:outerShdw blurRad="254000" sx="102000" sy="102000" algn="ctr" rotWithShape="0">
              <a:schemeClr val="bg1">
                <a:lumMod val="75000"/>
                <a:lumOff val="2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9" name="TextBox 22">
            <a:extLst>
              <a:ext uri="{FF2B5EF4-FFF2-40B4-BE49-F238E27FC236}">
                <a16:creationId xmlns:a16="http://schemas.microsoft.com/office/drawing/2014/main" id="{7E823B49-52CE-404D-8279-D4866D95CC82}"/>
              </a:ext>
            </a:extLst>
          </p:cNvPr>
          <p:cNvSpPr txBox="1"/>
          <p:nvPr/>
        </p:nvSpPr>
        <p:spPr>
          <a:xfrm>
            <a:off x="1607" y="773176"/>
            <a:ext cx="5815298" cy="3390159"/>
          </a:xfrm>
          <a:prstGeom prst="rect">
            <a:avLst/>
          </a:prstGeom>
          <a:noFill/>
        </p:spPr>
        <p:txBody>
          <a:bodyPr wrap="square" lIns="91440" tIns="45720" rIns="91440" bIns="45720" anchor="t">
            <a:spAutoFit/>
          </a:bodyPr>
          <a:lstStyle/>
          <a:p>
            <a:pPr marL="171450" indent="-171450">
              <a:lnSpc>
                <a:spcPct val="150000"/>
              </a:lnSpc>
              <a:buFont typeface="Arial"/>
              <a:buChar char="•"/>
            </a:pPr>
            <a:r>
              <a:rPr lang="en-US" sz="1200">
                <a:solidFill>
                  <a:schemeClr val="accent6"/>
                </a:solidFill>
                <a:ea typeface="+mn-lt"/>
                <a:cs typeface="+mn-lt"/>
              </a:rPr>
              <a:t>In India, road safety is a critical issue due to complex traffic patterns, informal driving practices, and deteriorating road conditions, resulting in frequent accidents and risks for both drivers and pedestrians. To address this, we developed an AI-powered system that uses advanced machine learning (ML) algorithms, object detection, and adaptive learning to recognize and respond to real-time road hazards. </a:t>
            </a:r>
          </a:p>
          <a:p>
            <a:pPr marL="171450" indent="-171450">
              <a:lnSpc>
                <a:spcPct val="150000"/>
              </a:lnSpc>
              <a:buFont typeface="Arial"/>
              <a:buChar char="•"/>
            </a:pPr>
            <a:endParaRPr lang="en-US" sz="1200">
              <a:solidFill>
                <a:schemeClr val="accent6"/>
              </a:solidFill>
              <a:ea typeface="+mn-lt"/>
              <a:cs typeface="+mn-lt"/>
            </a:endParaRPr>
          </a:p>
          <a:p>
            <a:pPr marL="171450" indent="-171450">
              <a:lnSpc>
                <a:spcPct val="150000"/>
              </a:lnSpc>
              <a:buFont typeface="Arial"/>
              <a:buChar char="•"/>
            </a:pPr>
            <a:r>
              <a:rPr lang="en-US" sz="1200">
                <a:solidFill>
                  <a:schemeClr val="accent6"/>
                </a:solidFill>
                <a:ea typeface="+mn-lt"/>
                <a:cs typeface="+mn-lt"/>
              </a:rPr>
              <a:t>By integrating Indian-specific driving behaviors, our system detects potholes, uneven surfaces, and unmarked road conditions. It prioritizes pedestrian safety through ML-based detection, crosswalk recognition, and alerts, optimizing lane usage and reducing congestion to enable safer, more efficient journeys.</a:t>
            </a:r>
          </a:p>
        </p:txBody>
      </p:sp>
      <p:sp>
        <p:nvSpPr>
          <p:cNvPr id="13" name="TextBox 12">
            <a:extLst>
              <a:ext uri="{FF2B5EF4-FFF2-40B4-BE49-F238E27FC236}">
                <a16:creationId xmlns:a16="http://schemas.microsoft.com/office/drawing/2014/main" id="{60B15371-2625-403A-9157-9BD2E41EC4D1}"/>
              </a:ext>
            </a:extLst>
          </p:cNvPr>
          <p:cNvSpPr txBox="1"/>
          <p:nvPr/>
        </p:nvSpPr>
        <p:spPr>
          <a:xfrm>
            <a:off x="504518" y="5817172"/>
            <a:ext cx="2321577" cy="646331"/>
          </a:xfrm>
          <a:prstGeom prst="rect">
            <a:avLst/>
          </a:prstGeom>
          <a:noFill/>
        </p:spPr>
        <p:txBody>
          <a:bodyPr wrap="square" lIns="91440" tIns="45720" rIns="91440" bIns="45720" rtlCol="0" anchor="t">
            <a:spAutoFit/>
          </a:bodyPr>
          <a:lstStyle/>
          <a:p>
            <a:r>
              <a:rPr lang="en-US">
                <a:solidFill>
                  <a:schemeClr val="accent5"/>
                </a:solidFill>
                <a:ea typeface="+mn-lt"/>
                <a:cs typeface="+mn-lt"/>
              </a:rPr>
              <a:t>Advanced AI &amp; ML Integration</a:t>
            </a:r>
            <a:endParaRPr lang="en-US"/>
          </a:p>
        </p:txBody>
      </p:sp>
      <p:sp>
        <p:nvSpPr>
          <p:cNvPr id="14" name="TextBox 13">
            <a:extLst>
              <a:ext uri="{FF2B5EF4-FFF2-40B4-BE49-F238E27FC236}">
                <a16:creationId xmlns:a16="http://schemas.microsoft.com/office/drawing/2014/main" id="{987A5344-22BD-4AFE-AFEA-CE368EB9E02D}"/>
              </a:ext>
            </a:extLst>
          </p:cNvPr>
          <p:cNvSpPr txBox="1"/>
          <p:nvPr/>
        </p:nvSpPr>
        <p:spPr>
          <a:xfrm>
            <a:off x="3501300" y="5817172"/>
            <a:ext cx="2321577" cy="646331"/>
          </a:xfrm>
          <a:prstGeom prst="rect">
            <a:avLst/>
          </a:prstGeom>
          <a:noFill/>
        </p:spPr>
        <p:txBody>
          <a:bodyPr wrap="square" lIns="91440" tIns="45720" rIns="91440" bIns="45720" rtlCol="0" anchor="t">
            <a:spAutoFit/>
          </a:bodyPr>
          <a:lstStyle/>
          <a:p>
            <a:r>
              <a:rPr lang="en-US">
                <a:solidFill>
                  <a:schemeClr val="accent5"/>
                </a:solidFill>
                <a:ea typeface="+mn-lt"/>
                <a:cs typeface="+mn-lt"/>
              </a:rPr>
              <a:t>Enhanced Road Safety</a:t>
            </a:r>
            <a:endParaRPr lang="en-US">
              <a:solidFill>
                <a:schemeClr val="accent5"/>
              </a:solidFill>
            </a:endParaRPr>
          </a:p>
        </p:txBody>
      </p:sp>
      <p:sp>
        <p:nvSpPr>
          <p:cNvPr id="15" name="TextBox 14">
            <a:extLst>
              <a:ext uri="{FF2B5EF4-FFF2-40B4-BE49-F238E27FC236}">
                <a16:creationId xmlns:a16="http://schemas.microsoft.com/office/drawing/2014/main" id="{A4F8A05A-F7D2-4C39-9CC7-E0628AEE4B22}"/>
              </a:ext>
            </a:extLst>
          </p:cNvPr>
          <p:cNvSpPr txBox="1"/>
          <p:nvPr/>
        </p:nvSpPr>
        <p:spPr>
          <a:xfrm>
            <a:off x="6498082" y="5817172"/>
            <a:ext cx="2321577" cy="1200329"/>
          </a:xfrm>
          <a:prstGeom prst="rect">
            <a:avLst/>
          </a:prstGeom>
          <a:noFill/>
        </p:spPr>
        <p:txBody>
          <a:bodyPr wrap="square" lIns="91440" tIns="45720" rIns="91440" bIns="45720" rtlCol="0" anchor="t">
            <a:spAutoFit/>
          </a:bodyPr>
          <a:lstStyle/>
          <a:p>
            <a:r>
              <a:rPr lang="en-US" b="1">
                <a:solidFill>
                  <a:schemeClr val="accent5"/>
                </a:solidFill>
                <a:ea typeface="+mn-lt"/>
                <a:cs typeface="+mn-lt"/>
              </a:rPr>
              <a:t>Optimized Traffic Flow</a:t>
            </a:r>
            <a:endParaRPr lang="en-US">
              <a:solidFill>
                <a:schemeClr val="accent5"/>
              </a:solidFill>
              <a:ea typeface="+mn-lt"/>
              <a:cs typeface="+mn-lt"/>
            </a:endParaRPr>
          </a:p>
          <a:p>
            <a:pPr marL="285750" indent="-285750">
              <a:buFont typeface="Arial"/>
              <a:buChar char="•"/>
            </a:pPr>
            <a:endParaRPr lang="en-US"/>
          </a:p>
          <a:p>
            <a:endParaRPr lang="en-US">
              <a:solidFill>
                <a:schemeClr val="accent5"/>
              </a:solidFill>
              <a:latin typeface="+mj-lt"/>
            </a:endParaRPr>
          </a:p>
        </p:txBody>
      </p:sp>
      <p:sp>
        <p:nvSpPr>
          <p:cNvPr id="5" name="Oval 4">
            <a:extLst>
              <a:ext uri="{FF2B5EF4-FFF2-40B4-BE49-F238E27FC236}">
                <a16:creationId xmlns:a16="http://schemas.microsoft.com/office/drawing/2014/main" id="{E6B93810-F006-4A4C-894C-79357C227221}"/>
              </a:ext>
            </a:extLst>
          </p:cNvPr>
          <p:cNvSpPr/>
          <p:nvPr/>
        </p:nvSpPr>
        <p:spPr>
          <a:xfrm>
            <a:off x="580718" y="5090379"/>
            <a:ext cx="657950" cy="657950"/>
          </a:xfrm>
          <a:prstGeom prst="ellipse">
            <a:avLst/>
          </a:prstGeom>
          <a:solidFill>
            <a:schemeClr val="accent5">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1" name="Oval 20">
            <a:extLst>
              <a:ext uri="{FF2B5EF4-FFF2-40B4-BE49-F238E27FC236}">
                <a16:creationId xmlns:a16="http://schemas.microsoft.com/office/drawing/2014/main" id="{60B67A6A-957A-4B16-A9B4-6D979305CECE}"/>
              </a:ext>
            </a:extLst>
          </p:cNvPr>
          <p:cNvSpPr/>
          <p:nvPr/>
        </p:nvSpPr>
        <p:spPr>
          <a:xfrm>
            <a:off x="3577500" y="5090379"/>
            <a:ext cx="657950" cy="657950"/>
          </a:xfrm>
          <a:prstGeom prst="ellipse">
            <a:avLst/>
          </a:prstGeom>
          <a:solidFill>
            <a:schemeClr val="accent5">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2" name="Oval 21">
            <a:extLst>
              <a:ext uri="{FF2B5EF4-FFF2-40B4-BE49-F238E27FC236}">
                <a16:creationId xmlns:a16="http://schemas.microsoft.com/office/drawing/2014/main" id="{E534FE40-027A-4104-A47A-F65CB55B620A}"/>
              </a:ext>
            </a:extLst>
          </p:cNvPr>
          <p:cNvSpPr/>
          <p:nvPr/>
        </p:nvSpPr>
        <p:spPr>
          <a:xfrm>
            <a:off x="6574282" y="5090379"/>
            <a:ext cx="657950" cy="657950"/>
          </a:xfrm>
          <a:prstGeom prst="ellipse">
            <a:avLst/>
          </a:prstGeom>
          <a:solidFill>
            <a:schemeClr val="accent5">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7" name="ICON">
            <a:extLst>
              <a:ext uri="{FF2B5EF4-FFF2-40B4-BE49-F238E27FC236}">
                <a16:creationId xmlns:a16="http://schemas.microsoft.com/office/drawing/2014/main" id="{D272016D-B971-4D6F-B8E4-A768BCC45C06}"/>
              </a:ext>
            </a:extLst>
          </p:cNvPr>
          <p:cNvSpPr/>
          <p:nvPr/>
        </p:nvSpPr>
        <p:spPr>
          <a:xfrm>
            <a:off x="6727728" y="5273075"/>
            <a:ext cx="351058" cy="292559"/>
          </a:xfrm>
          <a:custGeom>
            <a:avLst/>
            <a:gdLst>
              <a:gd name="connsiteX0" fmla="*/ 305916 w 611815"/>
              <a:gd name="connsiteY0" fmla="*/ 387506 h 509863"/>
              <a:gd name="connsiteX1" fmla="*/ 316113 w 611815"/>
              <a:gd name="connsiteY1" fmla="*/ 397702 h 509863"/>
              <a:gd name="connsiteX2" fmla="*/ 305916 w 611815"/>
              <a:gd name="connsiteY2" fmla="*/ 407899 h 509863"/>
              <a:gd name="connsiteX3" fmla="*/ 295720 w 611815"/>
              <a:gd name="connsiteY3" fmla="*/ 397702 h 509863"/>
              <a:gd name="connsiteX4" fmla="*/ 305916 w 611815"/>
              <a:gd name="connsiteY4" fmla="*/ 387506 h 509863"/>
              <a:gd name="connsiteX5" fmla="*/ 319559 w 611815"/>
              <a:gd name="connsiteY5" fmla="*/ 348534 h 509863"/>
              <a:gd name="connsiteX6" fmla="*/ 309019 w 611815"/>
              <a:gd name="connsiteY6" fmla="*/ 349824 h 509863"/>
              <a:gd name="connsiteX7" fmla="*/ 316113 w 611815"/>
              <a:gd name="connsiteY7" fmla="*/ 356917 h 509863"/>
              <a:gd name="connsiteX8" fmla="*/ 305916 w 611815"/>
              <a:gd name="connsiteY8" fmla="*/ 367114 h 509863"/>
              <a:gd name="connsiteX9" fmla="*/ 295720 w 611815"/>
              <a:gd name="connsiteY9" fmla="*/ 356917 h 509863"/>
              <a:gd name="connsiteX10" fmla="*/ 301947 w 611815"/>
              <a:gd name="connsiteY10" fmla="*/ 350690 h 509863"/>
              <a:gd name="connsiteX11" fmla="*/ 280828 w 611815"/>
              <a:gd name="connsiteY11" fmla="*/ 353275 h 509863"/>
              <a:gd name="connsiteX12" fmla="*/ 261533 w 611815"/>
              <a:gd name="connsiteY12" fmla="*/ 422744 h 509863"/>
              <a:gd name="connsiteX13" fmla="*/ 265100 w 611815"/>
              <a:gd name="connsiteY13" fmla="*/ 409508 h 509863"/>
              <a:gd name="connsiteX14" fmla="*/ 279190 w 611815"/>
              <a:gd name="connsiteY14" fmla="*/ 412582 h 509863"/>
              <a:gd name="connsiteX15" fmla="*/ 276114 w 611815"/>
              <a:gd name="connsiteY15" fmla="*/ 426672 h 509863"/>
              <a:gd name="connsiteX16" fmla="*/ 262024 w 611815"/>
              <a:gd name="connsiteY16" fmla="*/ 423597 h 509863"/>
              <a:gd name="connsiteX17" fmla="*/ 280067 w 611815"/>
              <a:gd name="connsiteY17" fmla="*/ 441639 h 509863"/>
              <a:gd name="connsiteX18" fmla="*/ 349808 w 611815"/>
              <a:gd name="connsiteY18" fmla="*/ 423597 h 509863"/>
              <a:gd name="connsiteX19" fmla="*/ 336573 w 611815"/>
              <a:gd name="connsiteY19" fmla="*/ 427162 h 509863"/>
              <a:gd name="connsiteX20" fmla="*/ 332155 w 611815"/>
              <a:gd name="connsiteY20" fmla="*/ 413436 h 509863"/>
              <a:gd name="connsiteX21" fmla="*/ 345881 w 611815"/>
              <a:gd name="connsiteY21" fmla="*/ 409020 h 509863"/>
              <a:gd name="connsiteX22" fmla="*/ 350298 w 611815"/>
              <a:gd name="connsiteY22" fmla="*/ 422744 h 509863"/>
              <a:gd name="connsiteX23" fmla="*/ 350298 w 611815"/>
              <a:gd name="connsiteY23" fmla="*/ 372567 h 509863"/>
              <a:gd name="connsiteX24" fmla="*/ 319559 w 611815"/>
              <a:gd name="connsiteY24" fmla="*/ 348534 h 509863"/>
              <a:gd name="connsiteX25" fmla="*/ 305916 w 611815"/>
              <a:gd name="connsiteY25" fmla="*/ 326328 h 509863"/>
              <a:gd name="connsiteX26" fmla="*/ 377291 w 611815"/>
              <a:gd name="connsiteY26" fmla="*/ 397703 h 509863"/>
              <a:gd name="connsiteX27" fmla="*/ 305916 w 611815"/>
              <a:gd name="connsiteY27" fmla="*/ 469078 h 509863"/>
              <a:gd name="connsiteX28" fmla="*/ 234541 w 611815"/>
              <a:gd name="connsiteY28" fmla="*/ 397703 h 509863"/>
              <a:gd name="connsiteX29" fmla="*/ 305916 w 611815"/>
              <a:gd name="connsiteY29" fmla="*/ 326328 h 509863"/>
              <a:gd name="connsiteX30" fmla="*/ 550630 w 611815"/>
              <a:gd name="connsiteY30" fmla="*/ 316131 h 509863"/>
              <a:gd name="connsiteX31" fmla="*/ 550630 w 611815"/>
              <a:gd name="connsiteY31" fmla="*/ 350061 h 509863"/>
              <a:gd name="connsiteX32" fmla="*/ 556546 w 611815"/>
              <a:gd name="connsiteY32" fmla="*/ 346911 h 509863"/>
              <a:gd name="connsiteX33" fmla="*/ 556865 w 611815"/>
              <a:gd name="connsiteY33" fmla="*/ 346708 h 509863"/>
              <a:gd name="connsiteX34" fmla="*/ 556870 w 611815"/>
              <a:gd name="connsiteY34" fmla="*/ 346718 h 509863"/>
              <a:gd name="connsiteX35" fmla="*/ 584560 w 611815"/>
              <a:gd name="connsiteY35" fmla="*/ 316131 h 509863"/>
              <a:gd name="connsiteX36" fmla="*/ 455520 w 611815"/>
              <a:gd name="connsiteY36" fmla="*/ 316131 h 509863"/>
              <a:gd name="connsiteX37" fmla="*/ 489451 w 611815"/>
              <a:gd name="connsiteY37" fmla="*/ 350061 h 509863"/>
              <a:gd name="connsiteX38" fmla="*/ 489451 w 611815"/>
              <a:gd name="connsiteY38" fmla="*/ 316131 h 509863"/>
              <a:gd name="connsiteX39" fmla="*/ 305916 w 611815"/>
              <a:gd name="connsiteY39" fmla="*/ 305935 h 509863"/>
              <a:gd name="connsiteX40" fmla="*/ 214148 w 611815"/>
              <a:gd name="connsiteY40" fmla="*/ 397703 h 509863"/>
              <a:gd name="connsiteX41" fmla="*/ 305916 w 611815"/>
              <a:gd name="connsiteY41" fmla="*/ 489471 h 509863"/>
              <a:gd name="connsiteX42" fmla="*/ 397684 w 611815"/>
              <a:gd name="connsiteY42" fmla="*/ 397703 h 509863"/>
              <a:gd name="connsiteX43" fmla="*/ 305916 w 611815"/>
              <a:gd name="connsiteY43" fmla="*/ 305935 h 509863"/>
              <a:gd name="connsiteX44" fmla="*/ 91576 w 611815"/>
              <a:gd name="connsiteY44" fmla="*/ 251031 h 509863"/>
              <a:gd name="connsiteX45" fmla="*/ 91791 w 611815"/>
              <a:gd name="connsiteY45" fmla="*/ 254953 h 509863"/>
              <a:gd name="connsiteX46" fmla="*/ 81107 w 611815"/>
              <a:gd name="connsiteY46" fmla="*/ 282441 h 509863"/>
              <a:gd name="connsiteX47" fmla="*/ 141082 w 611815"/>
              <a:gd name="connsiteY47" fmla="*/ 295601 h 509863"/>
              <a:gd name="connsiteX48" fmla="*/ 142773 w 611815"/>
              <a:gd name="connsiteY48" fmla="*/ 295739 h 509863"/>
              <a:gd name="connsiteX49" fmla="*/ 152290 w 611815"/>
              <a:gd name="connsiteY49" fmla="*/ 289198 h 509863"/>
              <a:gd name="connsiteX50" fmla="*/ 146428 w 611815"/>
              <a:gd name="connsiteY50" fmla="*/ 276016 h 509863"/>
              <a:gd name="connsiteX51" fmla="*/ 145857 w 611815"/>
              <a:gd name="connsiteY51" fmla="*/ 275778 h 509863"/>
              <a:gd name="connsiteX52" fmla="*/ 137617 w 611815"/>
              <a:gd name="connsiteY52" fmla="*/ 234780 h 509863"/>
              <a:gd name="connsiteX53" fmla="*/ 118280 w 611815"/>
              <a:gd name="connsiteY53" fmla="*/ 240793 h 509863"/>
              <a:gd name="connsiteX54" fmla="*/ 154064 w 611815"/>
              <a:gd name="connsiteY54" fmla="*/ 257107 h 509863"/>
              <a:gd name="connsiteX55" fmla="*/ 172868 w 611815"/>
              <a:gd name="connsiteY55" fmla="*/ 291015 h 509863"/>
              <a:gd name="connsiteX56" fmla="*/ 137292 w 611815"/>
              <a:gd name="connsiteY56" fmla="*/ 315640 h 509863"/>
              <a:gd name="connsiteX57" fmla="*/ 136925 w 611815"/>
              <a:gd name="connsiteY57" fmla="*/ 315567 h 509863"/>
              <a:gd name="connsiteX58" fmla="*/ 96360 w 611815"/>
              <a:gd name="connsiteY58" fmla="*/ 306665 h 509863"/>
              <a:gd name="connsiteX59" fmla="*/ 142773 w 611815"/>
              <a:gd name="connsiteY59" fmla="*/ 336524 h 509863"/>
              <a:gd name="connsiteX60" fmla="*/ 167239 w 611815"/>
              <a:gd name="connsiteY60" fmla="*/ 330265 h 509863"/>
              <a:gd name="connsiteX61" fmla="*/ 187496 w 611815"/>
              <a:gd name="connsiteY61" fmla="*/ 261049 h 509863"/>
              <a:gd name="connsiteX62" fmla="*/ 137617 w 611815"/>
              <a:gd name="connsiteY62" fmla="*/ 234780 h 509863"/>
              <a:gd name="connsiteX63" fmla="*/ 51005 w 611815"/>
              <a:gd name="connsiteY63" fmla="*/ 234560 h 509863"/>
              <a:gd name="connsiteX64" fmla="*/ 30612 w 611815"/>
              <a:gd name="connsiteY64" fmla="*/ 254953 h 509863"/>
              <a:gd name="connsiteX65" fmla="*/ 46389 w 611815"/>
              <a:gd name="connsiteY65" fmla="*/ 274823 h 509863"/>
              <a:gd name="connsiteX66" fmla="*/ 69457 w 611815"/>
              <a:gd name="connsiteY66" fmla="*/ 263591 h 509863"/>
              <a:gd name="connsiteX67" fmla="*/ 59626 w 611815"/>
              <a:gd name="connsiteY67" fmla="*/ 236464 h 509863"/>
              <a:gd name="connsiteX68" fmla="*/ 59619 w 611815"/>
              <a:gd name="connsiteY68" fmla="*/ 236460 h 509863"/>
              <a:gd name="connsiteX69" fmla="*/ 51005 w 611815"/>
              <a:gd name="connsiteY69" fmla="*/ 234560 h 509863"/>
              <a:gd name="connsiteX70" fmla="*/ 550630 w 611815"/>
              <a:gd name="connsiteY70" fmla="*/ 221023 h 509863"/>
              <a:gd name="connsiteX71" fmla="*/ 550630 w 611815"/>
              <a:gd name="connsiteY71" fmla="*/ 254953 h 509863"/>
              <a:gd name="connsiteX72" fmla="*/ 584561 w 611815"/>
              <a:gd name="connsiteY72" fmla="*/ 254953 h 509863"/>
              <a:gd name="connsiteX73" fmla="*/ 550630 w 611815"/>
              <a:gd name="connsiteY73" fmla="*/ 221023 h 509863"/>
              <a:gd name="connsiteX74" fmla="*/ 489451 w 611815"/>
              <a:gd name="connsiteY74" fmla="*/ 221023 h 509863"/>
              <a:gd name="connsiteX75" fmla="*/ 455522 w 611815"/>
              <a:gd name="connsiteY75" fmla="*/ 254953 h 509863"/>
              <a:gd name="connsiteX76" fmla="*/ 489451 w 611815"/>
              <a:gd name="connsiteY76" fmla="*/ 254953 h 509863"/>
              <a:gd name="connsiteX77" fmla="*/ 509844 w 611815"/>
              <a:gd name="connsiteY77" fmla="*/ 214915 h 509863"/>
              <a:gd name="connsiteX78" fmla="*/ 509844 w 611815"/>
              <a:gd name="connsiteY78" fmla="*/ 262753 h 509863"/>
              <a:gd name="connsiteX79" fmla="*/ 506441 w 611815"/>
              <a:gd name="connsiteY79" fmla="*/ 270357 h 509863"/>
              <a:gd name="connsiteX80" fmla="*/ 504856 w 611815"/>
              <a:gd name="connsiteY80" fmla="*/ 271943 h 509863"/>
              <a:gd name="connsiteX81" fmla="*/ 497252 w 611815"/>
              <a:gd name="connsiteY81" fmla="*/ 275346 h 509863"/>
              <a:gd name="connsiteX82" fmla="*/ 449414 w 611815"/>
              <a:gd name="connsiteY82" fmla="*/ 275346 h 509863"/>
              <a:gd name="connsiteX83" fmla="*/ 449414 w 611815"/>
              <a:gd name="connsiteY83" fmla="*/ 295739 h 509863"/>
              <a:gd name="connsiteX84" fmla="*/ 497252 w 611815"/>
              <a:gd name="connsiteY84" fmla="*/ 295739 h 509863"/>
              <a:gd name="connsiteX85" fmla="*/ 504856 w 611815"/>
              <a:gd name="connsiteY85" fmla="*/ 299142 h 509863"/>
              <a:gd name="connsiteX86" fmla="*/ 506441 w 611815"/>
              <a:gd name="connsiteY86" fmla="*/ 300727 h 509863"/>
              <a:gd name="connsiteX87" fmla="*/ 509844 w 611815"/>
              <a:gd name="connsiteY87" fmla="*/ 308331 h 509863"/>
              <a:gd name="connsiteX88" fmla="*/ 509844 w 611815"/>
              <a:gd name="connsiteY88" fmla="*/ 356164 h 509863"/>
              <a:gd name="connsiteX89" fmla="*/ 530237 w 611815"/>
              <a:gd name="connsiteY89" fmla="*/ 356163 h 509863"/>
              <a:gd name="connsiteX90" fmla="*/ 530237 w 611815"/>
              <a:gd name="connsiteY90" fmla="*/ 308331 h 509863"/>
              <a:gd name="connsiteX91" fmla="*/ 533640 w 611815"/>
              <a:gd name="connsiteY91" fmla="*/ 300727 h 509863"/>
              <a:gd name="connsiteX92" fmla="*/ 535226 w 611815"/>
              <a:gd name="connsiteY92" fmla="*/ 299142 h 509863"/>
              <a:gd name="connsiteX93" fmla="*/ 542830 w 611815"/>
              <a:gd name="connsiteY93" fmla="*/ 295739 h 509863"/>
              <a:gd name="connsiteX94" fmla="*/ 590667 w 611815"/>
              <a:gd name="connsiteY94" fmla="*/ 295739 h 509863"/>
              <a:gd name="connsiteX95" fmla="*/ 591416 w 611815"/>
              <a:gd name="connsiteY95" fmla="*/ 285542 h 509863"/>
              <a:gd name="connsiteX96" fmla="*/ 590667 w 611815"/>
              <a:gd name="connsiteY96" fmla="*/ 275346 h 509863"/>
              <a:gd name="connsiteX97" fmla="*/ 542830 w 611815"/>
              <a:gd name="connsiteY97" fmla="*/ 275346 h 509863"/>
              <a:gd name="connsiteX98" fmla="*/ 535226 w 611815"/>
              <a:gd name="connsiteY98" fmla="*/ 271943 h 509863"/>
              <a:gd name="connsiteX99" fmla="*/ 533640 w 611815"/>
              <a:gd name="connsiteY99" fmla="*/ 270357 h 509863"/>
              <a:gd name="connsiteX100" fmla="*/ 530237 w 611815"/>
              <a:gd name="connsiteY100" fmla="*/ 262753 h 509863"/>
              <a:gd name="connsiteX101" fmla="*/ 530237 w 611815"/>
              <a:gd name="connsiteY101" fmla="*/ 214915 h 509863"/>
              <a:gd name="connsiteX102" fmla="*/ 509844 w 611815"/>
              <a:gd name="connsiteY102" fmla="*/ 214915 h 509863"/>
              <a:gd name="connsiteX103" fmla="*/ 336505 w 611815"/>
              <a:gd name="connsiteY103" fmla="*/ 203971 h 509863"/>
              <a:gd name="connsiteX104" fmla="*/ 336505 w 611815"/>
              <a:gd name="connsiteY104" fmla="*/ 237901 h 509863"/>
              <a:gd name="connsiteX105" fmla="*/ 366127 w 611815"/>
              <a:gd name="connsiteY105" fmla="*/ 211766 h 509863"/>
              <a:gd name="connsiteX106" fmla="*/ 366109 w 611815"/>
              <a:gd name="connsiteY106" fmla="*/ 211755 h 509863"/>
              <a:gd name="connsiteX107" fmla="*/ 367011 w 611815"/>
              <a:gd name="connsiteY107" fmla="*/ 210344 h 509863"/>
              <a:gd name="connsiteX108" fmla="*/ 370435 w 611815"/>
              <a:gd name="connsiteY108" fmla="*/ 203971 h 509863"/>
              <a:gd name="connsiteX109" fmla="*/ 241395 w 611815"/>
              <a:gd name="connsiteY109" fmla="*/ 203971 h 509863"/>
              <a:gd name="connsiteX110" fmla="*/ 275327 w 611815"/>
              <a:gd name="connsiteY110" fmla="*/ 237901 h 509863"/>
              <a:gd name="connsiteX111" fmla="*/ 275327 w 611815"/>
              <a:gd name="connsiteY111" fmla="*/ 203971 h 509863"/>
              <a:gd name="connsiteX112" fmla="*/ 336505 w 611815"/>
              <a:gd name="connsiteY112" fmla="*/ 108862 h 509863"/>
              <a:gd name="connsiteX113" fmla="*/ 336505 w 611815"/>
              <a:gd name="connsiteY113" fmla="*/ 142792 h 509863"/>
              <a:gd name="connsiteX114" fmla="*/ 370436 w 611815"/>
              <a:gd name="connsiteY114" fmla="*/ 142792 h 509863"/>
              <a:gd name="connsiteX115" fmla="*/ 336505 w 611815"/>
              <a:gd name="connsiteY115" fmla="*/ 108862 h 509863"/>
              <a:gd name="connsiteX116" fmla="*/ 275327 w 611815"/>
              <a:gd name="connsiteY116" fmla="*/ 108862 h 509863"/>
              <a:gd name="connsiteX117" fmla="*/ 241397 w 611815"/>
              <a:gd name="connsiteY117" fmla="*/ 142792 h 509863"/>
              <a:gd name="connsiteX118" fmla="*/ 275327 w 611815"/>
              <a:gd name="connsiteY118" fmla="*/ 142792 h 509863"/>
              <a:gd name="connsiteX119" fmla="*/ 295719 w 611815"/>
              <a:gd name="connsiteY119" fmla="*/ 102755 h 509863"/>
              <a:gd name="connsiteX120" fmla="*/ 295719 w 611815"/>
              <a:gd name="connsiteY120" fmla="*/ 150593 h 509863"/>
              <a:gd name="connsiteX121" fmla="*/ 292316 w 611815"/>
              <a:gd name="connsiteY121" fmla="*/ 158197 h 509863"/>
              <a:gd name="connsiteX122" fmla="*/ 290731 w 611815"/>
              <a:gd name="connsiteY122" fmla="*/ 159782 h 509863"/>
              <a:gd name="connsiteX123" fmla="*/ 283127 w 611815"/>
              <a:gd name="connsiteY123" fmla="*/ 163185 h 509863"/>
              <a:gd name="connsiteX124" fmla="*/ 235289 w 611815"/>
              <a:gd name="connsiteY124" fmla="*/ 163185 h 509863"/>
              <a:gd name="connsiteX125" fmla="*/ 235289 w 611815"/>
              <a:gd name="connsiteY125" fmla="*/ 183578 h 509863"/>
              <a:gd name="connsiteX126" fmla="*/ 283127 w 611815"/>
              <a:gd name="connsiteY126" fmla="*/ 183578 h 509863"/>
              <a:gd name="connsiteX127" fmla="*/ 290731 w 611815"/>
              <a:gd name="connsiteY127" fmla="*/ 186981 h 509863"/>
              <a:gd name="connsiteX128" fmla="*/ 292316 w 611815"/>
              <a:gd name="connsiteY128" fmla="*/ 188567 h 509863"/>
              <a:gd name="connsiteX129" fmla="*/ 295719 w 611815"/>
              <a:gd name="connsiteY129" fmla="*/ 196171 h 509863"/>
              <a:gd name="connsiteX130" fmla="*/ 295719 w 611815"/>
              <a:gd name="connsiteY130" fmla="*/ 244003 h 509863"/>
              <a:gd name="connsiteX131" fmla="*/ 316112 w 611815"/>
              <a:gd name="connsiteY131" fmla="*/ 244002 h 509863"/>
              <a:gd name="connsiteX132" fmla="*/ 316112 w 611815"/>
              <a:gd name="connsiteY132" fmla="*/ 196171 h 509863"/>
              <a:gd name="connsiteX133" fmla="*/ 319515 w 611815"/>
              <a:gd name="connsiteY133" fmla="*/ 188567 h 509863"/>
              <a:gd name="connsiteX134" fmla="*/ 321101 w 611815"/>
              <a:gd name="connsiteY134" fmla="*/ 186981 h 509863"/>
              <a:gd name="connsiteX135" fmla="*/ 328705 w 611815"/>
              <a:gd name="connsiteY135" fmla="*/ 183578 h 509863"/>
              <a:gd name="connsiteX136" fmla="*/ 376543 w 611815"/>
              <a:gd name="connsiteY136" fmla="*/ 183578 h 509863"/>
              <a:gd name="connsiteX137" fmla="*/ 376543 w 611815"/>
              <a:gd name="connsiteY137" fmla="*/ 163185 h 509863"/>
              <a:gd name="connsiteX138" fmla="*/ 328705 w 611815"/>
              <a:gd name="connsiteY138" fmla="*/ 163185 h 509863"/>
              <a:gd name="connsiteX139" fmla="*/ 321101 w 611815"/>
              <a:gd name="connsiteY139" fmla="*/ 159782 h 509863"/>
              <a:gd name="connsiteX140" fmla="*/ 319515 w 611815"/>
              <a:gd name="connsiteY140" fmla="*/ 158197 h 509863"/>
              <a:gd name="connsiteX141" fmla="*/ 316112 w 611815"/>
              <a:gd name="connsiteY141" fmla="*/ 150593 h 509863"/>
              <a:gd name="connsiteX142" fmla="*/ 316112 w 611815"/>
              <a:gd name="connsiteY142" fmla="*/ 102755 h 509863"/>
              <a:gd name="connsiteX143" fmla="*/ 295719 w 611815"/>
              <a:gd name="connsiteY143" fmla="*/ 102755 h 509863"/>
              <a:gd name="connsiteX144" fmla="*/ 462107 w 611815"/>
              <a:gd name="connsiteY144" fmla="*/ 99497 h 509863"/>
              <a:gd name="connsiteX145" fmla="*/ 384282 w 611815"/>
              <a:gd name="connsiteY145" fmla="*/ 221190 h 509863"/>
              <a:gd name="connsiteX146" fmla="*/ 341598 w 611815"/>
              <a:gd name="connsiteY146" fmla="*/ 257958 h 509863"/>
              <a:gd name="connsiteX147" fmla="*/ 221342 w 611815"/>
              <a:gd name="connsiteY147" fmla="*/ 209059 h 509863"/>
              <a:gd name="connsiteX148" fmla="*/ 221339 w 611815"/>
              <a:gd name="connsiteY148" fmla="*/ 209060 h 509863"/>
              <a:gd name="connsiteX149" fmla="*/ 180339 w 611815"/>
              <a:gd name="connsiteY149" fmla="*/ 115862 h 509863"/>
              <a:gd name="connsiteX150" fmla="*/ 106313 w 611815"/>
              <a:gd name="connsiteY150" fmla="*/ 182417 h 509863"/>
              <a:gd name="connsiteX151" fmla="*/ 175812 w 611815"/>
              <a:gd name="connsiteY151" fmla="*/ 222271 h 509863"/>
              <a:gd name="connsiteX152" fmla="*/ 175798 w 611815"/>
              <a:gd name="connsiteY152" fmla="*/ 222298 h 509863"/>
              <a:gd name="connsiteX153" fmla="*/ 214148 w 611815"/>
              <a:gd name="connsiteY153" fmla="*/ 285542 h 509863"/>
              <a:gd name="connsiteX154" fmla="*/ 214148 w 611815"/>
              <a:gd name="connsiteY154" fmla="*/ 333290 h 509863"/>
              <a:gd name="connsiteX155" fmla="*/ 348635 w 611815"/>
              <a:gd name="connsiteY155" fmla="*/ 293984 h 509863"/>
              <a:gd name="connsiteX156" fmla="*/ 409643 w 611815"/>
              <a:gd name="connsiteY156" fmla="*/ 440354 h 509863"/>
              <a:gd name="connsiteX157" fmla="*/ 509684 w 611815"/>
              <a:gd name="connsiteY157" fmla="*/ 376720 h 509863"/>
              <a:gd name="connsiteX158" fmla="*/ 430921 w 611815"/>
              <a:gd name="connsiteY158" fmla="*/ 308243 h 509863"/>
              <a:gd name="connsiteX159" fmla="*/ 497105 w 611815"/>
              <a:gd name="connsiteY159" fmla="*/ 196659 h 509863"/>
              <a:gd name="connsiteX160" fmla="*/ 542965 w 611815"/>
              <a:gd name="connsiteY160" fmla="*/ 196655 h 509863"/>
              <a:gd name="connsiteX161" fmla="*/ 574826 w 611815"/>
              <a:gd name="connsiteY161" fmla="*/ 211888 h 509863"/>
              <a:gd name="connsiteX162" fmla="*/ 549539 w 611815"/>
              <a:gd name="connsiteY162" fmla="*/ 113555 h 509863"/>
              <a:gd name="connsiteX163" fmla="*/ 527665 w 611815"/>
              <a:gd name="connsiteY163" fmla="*/ 129369 h 509863"/>
              <a:gd name="connsiteX164" fmla="*/ 462107 w 611815"/>
              <a:gd name="connsiteY164" fmla="*/ 99497 h 509863"/>
              <a:gd name="connsiteX165" fmla="*/ 91791 w 611815"/>
              <a:gd name="connsiteY165" fmla="*/ 71418 h 509863"/>
              <a:gd name="connsiteX166" fmla="*/ 71398 w 611815"/>
              <a:gd name="connsiteY166" fmla="*/ 91811 h 509863"/>
              <a:gd name="connsiteX167" fmla="*/ 91791 w 611815"/>
              <a:gd name="connsiteY167" fmla="*/ 112204 h 509863"/>
              <a:gd name="connsiteX168" fmla="*/ 112184 w 611815"/>
              <a:gd name="connsiteY168" fmla="*/ 91811 h 509863"/>
              <a:gd name="connsiteX169" fmla="*/ 91791 w 611815"/>
              <a:gd name="connsiteY169" fmla="*/ 71418 h 509863"/>
              <a:gd name="connsiteX170" fmla="*/ 509844 w 611815"/>
              <a:gd name="connsiteY170" fmla="*/ 71417 h 509863"/>
              <a:gd name="connsiteX171" fmla="*/ 520041 w 611815"/>
              <a:gd name="connsiteY171" fmla="*/ 81613 h 509863"/>
              <a:gd name="connsiteX172" fmla="*/ 509844 w 611815"/>
              <a:gd name="connsiteY172" fmla="*/ 91810 h 509863"/>
              <a:gd name="connsiteX173" fmla="*/ 499648 w 611815"/>
              <a:gd name="connsiteY173" fmla="*/ 81613 h 509863"/>
              <a:gd name="connsiteX174" fmla="*/ 509844 w 611815"/>
              <a:gd name="connsiteY174" fmla="*/ 71417 h 509863"/>
              <a:gd name="connsiteX175" fmla="*/ 91791 w 611815"/>
              <a:gd name="connsiteY175" fmla="*/ 51025 h 509863"/>
              <a:gd name="connsiteX176" fmla="*/ 132576 w 611815"/>
              <a:gd name="connsiteY176" fmla="*/ 91811 h 509863"/>
              <a:gd name="connsiteX177" fmla="*/ 91791 w 611815"/>
              <a:gd name="connsiteY177" fmla="*/ 132596 h 509863"/>
              <a:gd name="connsiteX178" fmla="*/ 51005 w 611815"/>
              <a:gd name="connsiteY178" fmla="*/ 91811 h 509863"/>
              <a:gd name="connsiteX179" fmla="*/ 91791 w 611815"/>
              <a:gd name="connsiteY179" fmla="*/ 51025 h 509863"/>
              <a:gd name="connsiteX180" fmla="*/ 509844 w 611815"/>
              <a:gd name="connsiteY180" fmla="*/ 51024 h 509863"/>
              <a:gd name="connsiteX181" fmla="*/ 479255 w 611815"/>
              <a:gd name="connsiteY181" fmla="*/ 81614 h 509863"/>
              <a:gd name="connsiteX182" fmla="*/ 509844 w 611815"/>
              <a:gd name="connsiteY182" fmla="*/ 112203 h 509863"/>
              <a:gd name="connsiteX183" fmla="*/ 540434 w 611815"/>
              <a:gd name="connsiteY183" fmla="*/ 81614 h 509863"/>
              <a:gd name="connsiteX184" fmla="*/ 509844 w 611815"/>
              <a:gd name="connsiteY184" fmla="*/ 51024 h 509863"/>
              <a:gd name="connsiteX185" fmla="*/ 83609 w 611815"/>
              <a:gd name="connsiteY185" fmla="*/ 20822 h 509863"/>
              <a:gd name="connsiteX186" fmla="*/ 56664 w 611815"/>
              <a:gd name="connsiteY186" fmla="*/ 29612 h 509863"/>
              <a:gd name="connsiteX187" fmla="*/ 29658 w 611815"/>
              <a:gd name="connsiteY187" fmla="*/ 126872 h 509863"/>
              <a:gd name="connsiteX188" fmla="*/ 33148 w 611815"/>
              <a:gd name="connsiteY188" fmla="*/ 113920 h 509863"/>
              <a:gd name="connsiteX189" fmla="*/ 47286 w 611815"/>
              <a:gd name="connsiteY189" fmla="*/ 116726 h 509863"/>
              <a:gd name="connsiteX190" fmla="*/ 44480 w 611815"/>
              <a:gd name="connsiteY190" fmla="*/ 130865 h 509863"/>
              <a:gd name="connsiteX191" fmla="*/ 30341 w 611815"/>
              <a:gd name="connsiteY191" fmla="*/ 128058 h 509863"/>
              <a:gd name="connsiteX192" fmla="*/ 55605 w 611815"/>
              <a:gd name="connsiteY192" fmla="*/ 153323 h 509863"/>
              <a:gd name="connsiteX193" fmla="*/ 153241 w 611815"/>
              <a:gd name="connsiteY193" fmla="*/ 128058 h 509863"/>
              <a:gd name="connsiteX194" fmla="*/ 140277 w 611815"/>
              <a:gd name="connsiteY194" fmla="*/ 131551 h 509863"/>
              <a:gd name="connsiteX195" fmla="*/ 135600 w 611815"/>
              <a:gd name="connsiteY195" fmla="*/ 117905 h 509863"/>
              <a:gd name="connsiteX196" fmla="*/ 149245 w 611815"/>
              <a:gd name="connsiteY196" fmla="*/ 113226 h 509863"/>
              <a:gd name="connsiteX197" fmla="*/ 153924 w 611815"/>
              <a:gd name="connsiteY197" fmla="*/ 126872 h 509863"/>
              <a:gd name="connsiteX198" fmla="*/ 153924 w 611815"/>
              <a:gd name="connsiteY198" fmla="*/ 56617 h 509863"/>
              <a:gd name="connsiteX199" fmla="*/ 110887 w 611815"/>
              <a:gd name="connsiteY199" fmla="*/ 22972 h 509863"/>
              <a:gd name="connsiteX200" fmla="*/ 92911 w 611815"/>
              <a:gd name="connsiteY200" fmla="*/ 21555 h 509863"/>
              <a:gd name="connsiteX201" fmla="*/ 101988 w 611815"/>
              <a:gd name="connsiteY201" fmla="*/ 30631 h 509863"/>
              <a:gd name="connsiteX202" fmla="*/ 91791 w 611815"/>
              <a:gd name="connsiteY202" fmla="*/ 40828 h 509863"/>
              <a:gd name="connsiteX203" fmla="*/ 81595 w 611815"/>
              <a:gd name="connsiteY203" fmla="*/ 30631 h 509863"/>
              <a:gd name="connsiteX204" fmla="*/ 90835 w 611815"/>
              <a:gd name="connsiteY204" fmla="*/ 21391 h 509863"/>
              <a:gd name="connsiteX205" fmla="*/ 92672 w 611815"/>
              <a:gd name="connsiteY205" fmla="*/ 4 h 509863"/>
              <a:gd name="connsiteX206" fmla="*/ 176642 w 611815"/>
              <a:gd name="connsiteY206" fmla="*/ 56898 h 509863"/>
              <a:gd name="connsiteX207" fmla="*/ 176672 w 611815"/>
              <a:gd name="connsiteY207" fmla="*/ 56885 h 509863"/>
              <a:gd name="connsiteX208" fmla="*/ 217341 w 611815"/>
              <a:gd name="connsiteY208" fmla="*/ 149327 h 509863"/>
              <a:gd name="connsiteX209" fmla="*/ 282980 w 611815"/>
              <a:gd name="connsiteY209" fmla="*/ 84498 h 509863"/>
              <a:gd name="connsiteX210" fmla="*/ 328840 w 611815"/>
              <a:gd name="connsiteY210" fmla="*/ 84494 h 509863"/>
              <a:gd name="connsiteX211" fmla="*/ 397120 w 611815"/>
              <a:gd name="connsiteY211" fmla="*/ 163264 h 509863"/>
              <a:gd name="connsiteX212" fmla="*/ 467430 w 611815"/>
              <a:gd name="connsiteY212" fmla="*/ 53322 h 509863"/>
              <a:gd name="connsiteX213" fmla="*/ 467449 w 611815"/>
              <a:gd name="connsiteY213" fmla="*/ 53335 h 509863"/>
              <a:gd name="connsiteX214" fmla="*/ 500206 w 611815"/>
              <a:gd name="connsiteY214" fmla="*/ 31554 h 509863"/>
              <a:gd name="connsiteX215" fmla="*/ 559895 w 611815"/>
              <a:gd name="connsiteY215" fmla="*/ 71940 h 509863"/>
              <a:gd name="connsiteX216" fmla="*/ 608925 w 611815"/>
              <a:gd name="connsiteY216" fmla="*/ 262607 h 509863"/>
              <a:gd name="connsiteX217" fmla="*/ 608925 w 611815"/>
              <a:gd name="connsiteY217" fmla="*/ 262608 h 509863"/>
              <a:gd name="connsiteX218" fmla="*/ 608925 w 611815"/>
              <a:gd name="connsiteY218" fmla="*/ 262609 h 509863"/>
              <a:gd name="connsiteX219" fmla="*/ 608925 w 611815"/>
              <a:gd name="connsiteY219" fmla="*/ 262610 h 509863"/>
              <a:gd name="connsiteX220" fmla="*/ 567337 w 611815"/>
              <a:gd name="connsiteY220" fmla="*/ 364215 h 509863"/>
              <a:gd name="connsiteX221" fmla="*/ 370135 w 611815"/>
              <a:gd name="connsiteY221" fmla="*/ 489654 h 509863"/>
              <a:gd name="connsiteX222" fmla="*/ 370114 w 611815"/>
              <a:gd name="connsiteY222" fmla="*/ 489620 h 509863"/>
              <a:gd name="connsiteX223" fmla="*/ 305799 w 611815"/>
              <a:gd name="connsiteY223" fmla="*/ 509863 h 509863"/>
              <a:gd name="connsiteX224" fmla="*/ 193755 w 611815"/>
              <a:gd name="connsiteY224" fmla="*/ 397703 h 509863"/>
              <a:gd name="connsiteX225" fmla="*/ 193755 w 611815"/>
              <a:gd name="connsiteY225" fmla="*/ 335426 h 509863"/>
              <a:gd name="connsiteX226" fmla="*/ 158723 w 611815"/>
              <a:gd name="connsiteY226" fmla="*/ 355101 h 509863"/>
              <a:gd name="connsiteX227" fmla="*/ 73224 w 611815"/>
              <a:gd name="connsiteY227" fmla="*/ 301589 h 509863"/>
              <a:gd name="connsiteX228" fmla="*/ 41913 w 611815"/>
              <a:gd name="connsiteY228" fmla="*/ 294719 h 509863"/>
              <a:gd name="connsiteX229" fmla="*/ 41865 w 611815"/>
              <a:gd name="connsiteY229" fmla="*/ 294706 h 509863"/>
              <a:gd name="connsiteX230" fmla="*/ 41808 w 611815"/>
              <a:gd name="connsiteY230" fmla="*/ 294696 h 509863"/>
              <a:gd name="connsiteX231" fmla="*/ 41809 w 611815"/>
              <a:gd name="connsiteY231" fmla="*/ 294692 h 509863"/>
              <a:gd name="connsiteX232" fmla="*/ 33816 w 611815"/>
              <a:gd name="connsiteY232" fmla="*/ 291943 h 509863"/>
              <a:gd name="connsiteX233" fmla="*/ 14021 w 611815"/>
              <a:gd name="connsiteY233" fmla="*/ 237758 h 509863"/>
              <a:gd name="connsiteX234" fmla="*/ 68205 w 611815"/>
              <a:gd name="connsiteY234" fmla="*/ 217964 h 509863"/>
              <a:gd name="connsiteX235" fmla="*/ 96749 w 611815"/>
              <a:gd name="connsiteY235" fmla="*/ 230977 h 509863"/>
              <a:gd name="connsiteX236" fmla="*/ 124690 w 611815"/>
              <a:gd name="connsiteY236" fmla="*/ 216461 h 509863"/>
              <a:gd name="connsiteX237" fmla="*/ 44965 w 611815"/>
              <a:gd name="connsiteY237" fmla="*/ 170745 h 509863"/>
              <a:gd name="connsiteX238" fmla="*/ 44989 w 611815"/>
              <a:gd name="connsiteY238" fmla="*/ 170704 h 509863"/>
              <a:gd name="connsiteX239" fmla="*/ 6911 w 611815"/>
              <a:gd name="connsiteY239" fmla="*/ 126654 h 509863"/>
              <a:gd name="connsiteX240" fmla="*/ 56898 w 611815"/>
              <a:gd name="connsiteY240" fmla="*/ 6911 h 509863"/>
              <a:gd name="connsiteX241" fmla="*/ 92672 w 611815"/>
              <a:gd name="connsiteY241" fmla="*/ 4 h 50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611815" h="509863">
                <a:moveTo>
                  <a:pt x="305916" y="387506"/>
                </a:moveTo>
                <a:cubicBezTo>
                  <a:pt x="311548" y="387506"/>
                  <a:pt x="316113" y="392071"/>
                  <a:pt x="316113" y="397702"/>
                </a:cubicBezTo>
                <a:cubicBezTo>
                  <a:pt x="316113" y="403334"/>
                  <a:pt x="311548" y="407899"/>
                  <a:pt x="305916" y="407899"/>
                </a:cubicBezTo>
                <a:cubicBezTo>
                  <a:pt x="300285" y="407899"/>
                  <a:pt x="295720" y="403334"/>
                  <a:pt x="295720" y="397702"/>
                </a:cubicBezTo>
                <a:cubicBezTo>
                  <a:pt x="295720" y="392071"/>
                  <a:pt x="300285" y="387506"/>
                  <a:pt x="305916" y="387506"/>
                </a:cubicBezTo>
                <a:close/>
                <a:moveTo>
                  <a:pt x="319559" y="348534"/>
                </a:moveTo>
                <a:lnTo>
                  <a:pt x="309019" y="349824"/>
                </a:lnTo>
                <a:lnTo>
                  <a:pt x="316113" y="356917"/>
                </a:lnTo>
                <a:cubicBezTo>
                  <a:pt x="316113" y="362549"/>
                  <a:pt x="311548" y="367114"/>
                  <a:pt x="305916" y="367114"/>
                </a:cubicBezTo>
                <a:cubicBezTo>
                  <a:pt x="300285" y="367114"/>
                  <a:pt x="295720" y="362549"/>
                  <a:pt x="295720" y="356917"/>
                </a:cubicBezTo>
                <a:lnTo>
                  <a:pt x="301947" y="350690"/>
                </a:lnTo>
                <a:lnTo>
                  <a:pt x="280828" y="353275"/>
                </a:lnTo>
                <a:cubicBezTo>
                  <a:pt x="256317" y="367130"/>
                  <a:pt x="247678" y="398233"/>
                  <a:pt x="261533" y="422744"/>
                </a:cubicBezTo>
                <a:cubicBezTo>
                  <a:pt x="259137" y="418073"/>
                  <a:pt x="260680" y="412344"/>
                  <a:pt x="265100" y="409508"/>
                </a:cubicBezTo>
                <a:cubicBezTo>
                  <a:pt x="269840" y="406466"/>
                  <a:pt x="276147" y="407842"/>
                  <a:pt x="279190" y="412582"/>
                </a:cubicBezTo>
                <a:cubicBezTo>
                  <a:pt x="282231" y="417322"/>
                  <a:pt x="280854" y="423630"/>
                  <a:pt x="276114" y="426672"/>
                </a:cubicBezTo>
                <a:cubicBezTo>
                  <a:pt x="271374" y="429713"/>
                  <a:pt x="265067" y="428337"/>
                  <a:pt x="262024" y="423597"/>
                </a:cubicBezTo>
                <a:cubicBezTo>
                  <a:pt x="266410" y="431044"/>
                  <a:pt x="272620" y="437252"/>
                  <a:pt x="280067" y="441639"/>
                </a:cubicBezTo>
                <a:cubicBezTo>
                  <a:pt x="304307" y="455916"/>
                  <a:pt x="335531" y="447837"/>
                  <a:pt x="349808" y="423597"/>
                </a:cubicBezTo>
                <a:cubicBezTo>
                  <a:pt x="346972" y="428016"/>
                  <a:pt x="341244" y="429559"/>
                  <a:pt x="336573" y="427162"/>
                </a:cubicBezTo>
                <a:cubicBezTo>
                  <a:pt x="331563" y="424591"/>
                  <a:pt x="329584" y="418446"/>
                  <a:pt x="332155" y="413436"/>
                </a:cubicBezTo>
                <a:cubicBezTo>
                  <a:pt x="334726" y="408426"/>
                  <a:pt x="340871" y="406449"/>
                  <a:pt x="345881" y="409020"/>
                </a:cubicBezTo>
                <a:cubicBezTo>
                  <a:pt x="350891" y="411589"/>
                  <a:pt x="352868" y="417735"/>
                  <a:pt x="350298" y="422744"/>
                </a:cubicBezTo>
                <a:cubicBezTo>
                  <a:pt x="359098" y="407177"/>
                  <a:pt x="359098" y="388136"/>
                  <a:pt x="350298" y="372567"/>
                </a:cubicBezTo>
                <a:cubicBezTo>
                  <a:pt x="343370" y="360312"/>
                  <a:pt x="332130" y="352025"/>
                  <a:pt x="319559" y="348534"/>
                </a:cubicBezTo>
                <a:close/>
                <a:moveTo>
                  <a:pt x="305916" y="326328"/>
                </a:moveTo>
                <a:cubicBezTo>
                  <a:pt x="345317" y="326373"/>
                  <a:pt x="377246" y="358301"/>
                  <a:pt x="377291" y="397703"/>
                </a:cubicBezTo>
                <a:cubicBezTo>
                  <a:pt x="377291" y="437122"/>
                  <a:pt x="345335" y="469078"/>
                  <a:pt x="305916" y="469078"/>
                </a:cubicBezTo>
                <a:cubicBezTo>
                  <a:pt x="266497" y="469078"/>
                  <a:pt x="234541" y="437122"/>
                  <a:pt x="234541" y="397703"/>
                </a:cubicBezTo>
                <a:cubicBezTo>
                  <a:pt x="234541" y="358284"/>
                  <a:pt x="266497" y="326328"/>
                  <a:pt x="305916" y="326328"/>
                </a:cubicBezTo>
                <a:close/>
                <a:moveTo>
                  <a:pt x="550630" y="316131"/>
                </a:moveTo>
                <a:lnTo>
                  <a:pt x="550630" y="350061"/>
                </a:lnTo>
                <a:cubicBezTo>
                  <a:pt x="552659" y="349100"/>
                  <a:pt x="554631" y="348049"/>
                  <a:pt x="556546" y="346911"/>
                </a:cubicBezTo>
                <a:lnTo>
                  <a:pt x="556865" y="346708"/>
                </a:lnTo>
                <a:lnTo>
                  <a:pt x="556870" y="346718"/>
                </a:lnTo>
                <a:cubicBezTo>
                  <a:pt x="568911" y="339471"/>
                  <a:pt x="578543" y="328831"/>
                  <a:pt x="584560" y="316131"/>
                </a:cubicBezTo>
                <a:close/>
                <a:moveTo>
                  <a:pt x="455520" y="316131"/>
                </a:moveTo>
                <a:cubicBezTo>
                  <a:pt x="462575" y="331020"/>
                  <a:pt x="474563" y="343008"/>
                  <a:pt x="489451" y="350061"/>
                </a:cubicBezTo>
                <a:lnTo>
                  <a:pt x="489451" y="316131"/>
                </a:lnTo>
                <a:close/>
                <a:moveTo>
                  <a:pt x="305916" y="305935"/>
                </a:moveTo>
                <a:cubicBezTo>
                  <a:pt x="255234" y="305935"/>
                  <a:pt x="214148" y="347022"/>
                  <a:pt x="214148" y="397703"/>
                </a:cubicBezTo>
                <a:cubicBezTo>
                  <a:pt x="214205" y="448361"/>
                  <a:pt x="255257" y="489413"/>
                  <a:pt x="305916" y="489471"/>
                </a:cubicBezTo>
                <a:cubicBezTo>
                  <a:pt x="356597" y="489471"/>
                  <a:pt x="397684" y="448384"/>
                  <a:pt x="397684" y="397703"/>
                </a:cubicBezTo>
                <a:cubicBezTo>
                  <a:pt x="397684" y="347022"/>
                  <a:pt x="356597" y="305935"/>
                  <a:pt x="305916" y="305935"/>
                </a:cubicBezTo>
                <a:close/>
                <a:moveTo>
                  <a:pt x="91576" y="251031"/>
                </a:moveTo>
                <a:cubicBezTo>
                  <a:pt x="91703" y="252329"/>
                  <a:pt x="91791" y="253634"/>
                  <a:pt x="91791" y="254953"/>
                </a:cubicBezTo>
                <a:cubicBezTo>
                  <a:pt x="91798" y="265130"/>
                  <a:pt x="87986" y="274940"/>
                  <a:pt x="81107" y="282441"/>
                </a:cubicBezTo>
                <a:lnTo>
                  <a:pt x="141082" y="295601"/>
                </a:lnTo>
                <a:cubicBezTo>
                  <a:pt x="141641" y="295693"/>
                  <a:pt x="142206" y="295739"/>
                  <a:pt x="142773" y="295739"/>
                </a:cubicBezTo>
                <a:cubicBezTo>
                  <a:pt x="146993" y="295737"/>
                  <a:pt x="150777" y="293136"/>
                  <a:pt x="152290" y="289198"/>
                </a:cubicBezTo>
                <a:cubicBezTo>
                  <a:pt x="154312" y="283939"/>
                  <a:pt x="151687" y="278038"/>
                  <a:pt x="146428" y="276016"/>
                </a:cubicBezTo>
                <a:cubicBezTo>
                  <a:pt x="146235" y="275944"/>
                  <a:pt x="146045" y="275863"/>
                  <a:pt x="145857" y="275778"/>
                </a:cubicBezTo>
                <a:close/>
                <a:moveTo>
                  <a:pt x="137617" y="234780"/>
                </a:moveTo>
                <a:cubicBezTo>
                  <a:pt x="131026" y="235445"/>
                  <a:pt x="124457" y="237413"/>
                  <a:pt x="118280" y="240793"/>
                </a:cubicBezTo>
                <a:lnTo>
                  <a:pt x="154064" y="257107"/>
                </a:lnTo>
                <a:cubicBezTo>
                  <a:pt x="167609" y="262489"/>
                  <a:pt x="175477" y="276676"/>
                  <a:pt x="172868" y="291015"/>
                </a:cubicBezTo>
                <a:cubicBezTo>
                  <a:pt x="169845" y="307639"/>
                  <a:pt x="153916" y="318664"/>
                  <a:pt x="137292" y="315640"/>
                </a:cubicBezTo>
                <a:cubicBezTo>
                  <a:pt x="137170" y="315618"/>
                  <a:pt x="137046" y="315592"/>
                  <a:pt x="136925" y="315567"/>
                </a:cubicBezTo>
                <a:lnTo>
                  <a:pt x="96360" y="306665"/>
                </a:lnTo>
                <a:cubicBezTo>
                  <a:pt x="104650" y="324848"/>
                  <a:pt x="122789" y="336518"/>
                  <a:pt x="142773" y="336524"/>
                </a:cubicBezTo>
                <a:cubicBezTo>
                  <a:pt x="151324" y="336522"/>
                  <a:pt x="159737" y="334369"/>
                  <a:pt x="167239" y="330265"/>
                </a:cubicBezTo>
                <a:cubicBezTo>
                  <a:pt x="191947" y="316745"/>
                  <a:pt x="201015" y="285756"/>
                  <a:pt x="187496" y="261049"/>
                </a:cubicBezTo>
                <a:cubicBezTo>
                  <a:pt x="177355" y="242519"/>
                  <a:pt x="157389" y="232785"/>
                  <a:pt x="137617" y="234780"/>
                </a:cubicBezTo>
                <a:close/>
                <a:moveTo>
                  <a:pt x="51005" y="234560"/>
                </a:moveTo>
                <a:cubicBezTo>
                  <a:pt x="39748" y="234573"/>
                  <a:pt x="30625" y="243696"/>
                  <a:pt x="30612" y="254953"/>
                </a:cubicBezTo>
                <a:cubicBezTo>
                  <a:pt x="30570" y="264453"/>
                  <a:pt x="37126" y="272711"/>
                  <a:pt x="46389" y="274823"/>
                </a:cubicBezTo>
                <a:cubicBezTo>
                  <a:pt x="55765" y="276987"/>
                  <a:pt x="65379" y="272306"/>
                  <a:pt x="69457" y="263591"/>
                </a:cubicBezTo>
                <a:cubicBezTo>
                  <a:pt x="74233" y="253385"/>
                  <a:pt x="69831" y="241240"/>
                  <a:pt x="59626" y="236464"/>
                </a:cubicBezTo>
                <a:lnTo>
                  <a:pt x="59619" y="236460"/>
                </a:lnTo>
                <a:cubicBezTo>
                  <a:pt x="56923" y="235201"/>
                  <a:pt x="53981" y="234551"/>
                  <a:pt x="51005" y="234560"/>
                </a:cubicBezTo>
                <a:close/>
                <a:moveTo>
                  <a:pt x="550630" y="221023"/>
                </a:moveTo>
                <a:lnTo>
                  <a:pt x="550630" y="254953"/>
                </a:lnTo>
                <a:lnTo>
                  <a:pt x="584561" y="254953"/>
                </a:lnTo>
                <a:cubicBezTo>
                  <a:pt x="577506" y="240065"/>
                  <a:pt x="565518" y="228076"/>
                  <a:pt x="550630" y="221023"/>
                </a:cubicBezTo>
                <a:close/>
                <a:moveTo>
                  <a:pt x="489451" y="221023"/>
                </a:moveTo>
                <a:cubicBezTo>
                  <a:pt x="474563" y="228076"/>
                  <a:pt x="462575" y="240065"/>
                  <a:pt x="455522" y="254953"/>
                </a:cubicBezTo>
                <a:lnTo>
                  <a:pt x="489451" y="254953"/>
                </a:lnTo>
                <a:close/>
                <a:moveTo>
                  <a:pt x="509844" y="214915"/>
                </a:moveTo>
                <a:lnTo>
                  <a:pt x="509844" y="262753"/>
                </a:lnTo>
                <a:cubicBezTo>
                  <a:pt x="509844" y="265657"/>
                  <a:pt x="508607" y="268422"/>
                  <a:pt x="506441" y="270357"/>
                </a:cubicBezTo>
                <a:cubicBezTo>
                  <a:pt x="505884" y="270856"/>
                  <a:pt x="505354" y="271386"/>
                  <a:pt x="504856" y="271943"/>
                </a:cubicBezTo>
                <a:cubicBezTo>
                  <a:pt x="502921" y="274108"/>
                  <a:pt x="500155" y="275346"/>
                  <a:pt x="497252" y="275346"/>
                </a:cubicBezTo>
                <a:lnTo>
                  <a:pt x="449414" y="275346"/>
                </a:lnTo>
                <a:cubicBezTo>
                  <a:pt x="448416" y="282107"/>
                  <a:pt x="448416" y="288977"/>
                  <a:pt x="449414" y="295739"/>
                </a:cubicBezTo>
                <a:lnTo>
                  <a:pt x="497252" y="295739"/>
                </a:lnTo>
                <a:cubicBezTo>
                  <a:pt x="500155" y="295739"/>
                  <a:pt x="502921" y="296976"/>
                  <a:pt x="504856" y="299142"/>
                </a:cubicBezTo>
                <a:cubicBezTo>
                  <a:pt x="505354" y="299699"/>
                  <a:pt x="505884" y="300229"/>
                  <a:pt x="506441" y="300727"/>
                </a:cubicBezTo>
                <a:cubicBezTo>
                  <a:pt x="508607" y="302662"/>
                  <a:pt x="509844" y="305428"/>
                  <a:pt x="509844" y="308331"/>
                </a:cubicBezTo>
                <a:lnTo>
                  <a:pt x="509844" y="356164"/>
                </a:lnTo>
                <a:cubicBezTo>
                  <a:pt x="516608" y="357117"/>
                  <a:pt x="523473" y="357117"/>
                  <a:pt x="530237" y="356163"/>
                </a:cubicBezTo>
                <a:lnTo>
                  <a:pt x="530237" y="308331"/>
                </a:lnTo>
                <a:cubicBezTo>
                  <a:pt x="530237" y="305428"/>
                  <a:pt x="531475" y="302662"/>
                  <a:pt x="533640" y="300727"/>
                </a:cubicBezTo>
                <a:cubicBezTo>
                  <a:pt x="534197" y="300229"/>
                  <a:pt x="534727" y="299699"/>
                  <a:pt x="535226" y="299142"/>
                </a:cubicBezTo>
                <a:cubicBezTo>
                  <a:pt x="537160" y="296976"/>
                  <a:pt x="539926" y="295739"/>
                  <a:pt x="542830" y="295739"/>
                </a:cubicBezTo>
                <a:lnTo>
                  <a:pt x="590667" y="295739"/>
                </a:lnTo>
                <a:cubicBezTo>
                  <a:pt x="591157" y="292361"/>
                  <a:pt x="591407" y="288954"/>
                  <a:pt x="591416" y="285542"/>
                </a:cubicBezTo>
                <a:cubicBezTo>
                  <a:pt x="591407" y="282130"/>
                  <a:pt x="591157" y="278722"/>
                  <a:pt x="590667" y="275346"/>
                </a:cubicBezTo>
                <a:lnTo>
                  <a:pt x="542830" y="275346"/>
                </a:lnTo>
                <a:cubicBezTo>
                  <a:pt x="539926" y="275346"/>
                  <a:pt x="537160" y="274108"/>
                  <a:pt x="535226" y="271943"/>
                </a:cubicBezTo>
                <a:cubicBezTo>
                  <a:pt x="534727" y="271386"/>
                  <a:pt x="534197" y="270856"/>
                  <a:pt x="533640" y="270357"/>
                </a:cubicBezTo>
                <a:cubicBezTo>
                  <a:pt x="531475" y="268422"/>
                  <a:pt x="530237" y="265657"/>
                  <a:pt x="530237" y="262753"/>
                </a:cubicBezTo>
                <a:lnTo>
                  <a:pt x="530237" y="214915"/>
                </a:lnTo>
                <a:cubicBezTo>
                  <a:pt x="523476" y="213917"/>
                  <a:pt x="516606" y="213917"/>
                  <a:pt x="509844" y="214915"/>
                </a:cubicBezTo>
                <a:close/>
                <a:moveTo>
                  <a:pt x="336505" y="203971"/>
                </a:moveTo>
                <a:lnTo>
                  <a:pt x="336505" y="237901"/>
                </a:lnTo>
                <a:cubicBezTo>
                  <a:pt x="348641" y="232151"/>
                  <a:pt x="358909" y="223092"/>
                  <a:pt x="366127" y="211766"/>
                </a:cubicBezTo>
                <a:lnTo>
                  <a:pt x="366109" y="211755"/>
                </a:lnTo>
                <a:lnTo>
                  <a:pt x="367011" y="210344"/>
                </a:lnTo>
                <a:cubicBezTo>
                  <a:pt x="368259" y="208279"/>
                  <a:pt x="369403" y="206152"/>
                  <a:pt x="370435" y="203971"/>
                </a:cubicBezTo>
                <a:close/>
                <a:moveTo>
                  <a:pt x="241395" y="203971"/>
                </a:moveTo>
                <a:cubicBezTo>
                  <a:pt x="248450" y="218859"/>
                  <a:pt x="260438" y="230847"/>
                  <a:pt x="275327" y="237901"/>
                </a:cubicBezTo>
                <a:lnTo>
                  <a:pt x="275327" y="203971"/>
                </a:lnTo>
                <a:close/>
                <a:moveTo>
                  <a:pt x="336505" y="108862"/>
                </a:moveTo>
                <a:lnTo>
                  <a:pt x="336505" y="142792"/>
                </a:lnTo>
                <a:lnTo>
                  <a:pt x="370436" y="142792"/>
                </a:lnTo>
                <a:cubicBezTo>
                  <a:pt x="363382" y="127904"/>
                  <a:pt x="351393" y="115916"/>
                  <a:pt x="336505" y="108862"/>
                </a:cubicBezTo>
                <a:close/>
                <a:moveTo>
                  <a:pt x="275327" y="108862"/>
                </a:moveTo>
                <a:cubicBezTo>
                  <a:pt x="260438" y="115916"/>
                  <a:pt x="248450" y="127904"/>
                  <a:pt x="241397" y="142792"/>
                </a:cubicBezTo>
                <a:lnTo>
                  <a:pt x="275327" y="142792"/>
                </a:lnTo>
                <a:close/>
                <a:moveTo>
                  <a:pt x="295719" y="102755"/>
                </a:moveTo>
                <a:lnTo>
                  <a:pt x="295719" y="150593"/>
                </a:lnTo>
                <a:cubicBezTo>
                  <a:pt x="295719" y="153496"/>
                  <a:pt x="294482" y="156262"/>
                  <a:pt x="292316" y="158197"/>
                </a:cubicBezTo>
                <a:cubicBezTo>
                  <a:pt x="291759" y="158695"/>
                  <a:pt x="291229" y="159225"/>
                  <a:pt x="290731" y="159782"/>
                </a:cubicBezTo>
                <a:cubicBezTo>
                  <a:pt x="288796" y="161948"/>
                  <a:pt x="286030" y="163185"/>
                  <a:pt x="283127" y="163185"/>
                </a:cubicBezTo>
                <a:lnTo>
                  <a:pt x="235289" y="163185"/>
                </a:lnTo>
                <a:cubicBezTo>
                  <a:pt x="234291" y="169947"/>
                  <a:pt x="234291" y="176816"/>
                  <a:pt x="235289" y="183578"/>
                </a:cubicBezTo>
                <a:lnTo>
                  <a:pt x="283127" y="183578"/>
                </a:lnTo>
                <a:cubicBezTo>
                  <a:pt x="286030" y="183578"/>
                  <a:pt x="288796" y="184816"/>
                  <a:pt x="290731" y="186981"/>
                </a:cubicBezTo>
                <a:cubicBezTo>
                  <a:pt x="291229" y="187538"/>
                  <a:pt x="291759" y="188068"/>
                  <a:pt x="292316" y="188567"/>
                </a:cubicBezTo>
                <a:cubicBezTo>
                  <a:pt x="294482" y="190501"/>
                  <a:pt x="295719" y="193267"/>
                  <a:pt x="295719" y="196171"/>
                </a:cubicBezTo>
                <a:lnTo>
                  <a:pt x="295719" y="244003"/>
                </a:lnTo>
                <a:cubicBezTo>
                  <a:pt x="302483" y="244957"/>
                  <a:pt x="309348" y="244957"/>
                  <a:pt x="316112" y="244002"/>
                </a:cubicBezTo>
                <a:lnTo>
                  <a:pt x="316112" y="196171"/>
                </a:lnTo>
                <a:cubicBezTo>
                  <a:pt x="316112" y="193267"/>
                  <a:pt x="317350" y="190501"/>
                  <a:pt x="319515" y="188567"/>
                </a:cubicBezTo>
                <a:cubicBezTo>
                  <a:pt x="320072" y="188068"/>
                  <a:pt x="320602" y="187538"/>
                  <a:pt x="321101" y="186981"/>
                </a:cubicBezTo>
                <a:cubicBezTo>
                  <a:pt x="323036" y="184816"/>
                  <a:pt x="325801" y="183578"/>
                  <a:pt x="328705" y="183578"/>
                </a:cubicBezTo>
                <a:lnTo>
                  <a:pt x="376543" y="183578"/>
                </a:lnTo>
                <a:cubicBezTo>
                  <a:pt x="377541" y="176816"/>
                  <a:pt x="377541" y="169947"/>
                  <a:pt x="376543" y="163185"/>
                </a:cubicBezTo>
                <a:lnTo>
                  <a:pt x="328705" y="163185"/>
                </a:lnTo>
                <a:cubicBezTo>
                  <a:pt x="325801" y="163185"/>
                  <a:pt x="323036" y="161948"/>
                  <a:pt x="321101" y="159782"/>
                </a:cubicBezTo>
                <a:cubicBezTo>
                  <a:pt x="320602" y="159225"/>
                  <a:pt x="320072" y="158695"/>
                  <a:pt x="319515" y="158197"/>
                </a:cubicBezTo>
                <a:cubicBezTo>
                  <a:pt x="317350" y="156262"/>
                  <a:pt x="316112" y="153496"/>
                  <a:pt x="316112" y="150593"/>
                </a:cubicBezTo>
                <a:lnTo>
                  <a:pt x="316112" y="102755"/>
                </a:lnTo>
                <a:cubicBezTo>
                  <a:pt x="309351" y="101757"/>
                  <a:pt x="302481" y="101757"/>
                  <a:pt x="295719" y="102755"/>
                </a:cubicBezTo>
                <a:close/>
                <a:moveTo>
                  <a:pt x="462107" y="99497"/>
                </a:moveTo>
                <a:lnTo>
                  <a:pt x="384282" y="221190"/>
                </a:lnTo>
                <a:cubicBezTo>
                  <a:pt x="374260" y="237616"/>
                  <a:pt x="359329" y="250479"/>
                  <a:pt x="341598" y="257958"/>
                </a:cubicBezTo>
                <a:cubicBezTo>
                  <a:pt x="294887" y="277663"/>
                  <a:pt x="241046" y="255771"/>
                  <a:pt x="221342" y="209059"/>
                </a:cubicBezTo>
                <a:lnTo>
                  <a:pt x="221339" y="209060"/>
                </a:lnTo>
                <a:lnTo>
                  <a:pt x="180339" y="115862"/>
                </a:lnTo>
                <a:cubicBezTo>
                  <a:pt x="170829" y="150631"/>
                  <a:pt x="141894" y="176646"/>
                  <a:pt x="106313" y="182417"/>
                </a:cubicBezTo>
                <a:lnTo>
                  <a:pt x="175812" y="222271"/>
                </a:lnTo>
                <a:lnTo>
                  <a:pt x="175798" y="222298"/>
                </a:lnTo>
                <a:cubicBezTo>
                  <a:pt x="199350" y="234605"/>
                  <a:pt x="214124" y="258968"/>
                  <a:pt x="214148" y="285542"/>
                </a:cubicBezTo>
                <a:lnTo>
                  <a:pt x="214148" y="333290"/>
                </a:lnTo>
                <a:cubicBezTo>
                  <a:pt x="244266" y="290345"/>
                  <a:pt x="300129" y="274018"/>
                  <a:pt x="348635" y="293984"/>
                </a:cubicBezTo>
                <a:cubicBezTo>
                  <a:pt x="405901" y="317555"/>
                  <a:pt x="433216" y="383088"/>
                  <a:pt x="409643" y="440354"/>
                </a:cubicBezTo>
                <a:lnTo>
                  <a:pt x="509684" y="376720"/>
                </a:lnTo>
                <a:cubicBezTo>
                  <a:pt x="471738" y="372507"/>
                  <a:pt x="440368" y="345233"/>
                  <a:pt x="430921" y="308243"/>
                </a:cubicBezTo>
                <a:cubicBezTo>
                  <a:pt x="418385" y="259154"/>
                  <a:pt x="448016" y="209195"/>
                  <a:pt x="497105" y="196659"/>
                </a:cubicBezTo>
                <a:cubicBezTo>
                  <a:pt x="512152" y="192833"/>
                  <a:pt x="527917" y="192831"/>
                  <a:pt x="542965" y="196655"/>
                </a:cubicBezTo>
                <a:cubicBezTo>
                  <a:pt x="554473" y="199618"/>
                  <a:pt x="565294" y="204793"/>
                  <a:pt x="574826" y="211888"/>
                </a:cubicBezTo>
                <a:lnTo>
                  <a:pt x="549539" y="113555"/>
                </a:lnTo>
                <a:cubicBezTo>
                  <a:pt x="543802" y="120697"/>
                  <a:pt x="536245" y="126161"/>
                  <a:pt x="527665" y="129369"/>
                </a:cubicBezTo>
                <a:cubicBezTo>
                  <a:pt x="501312" y="139224"/>
                  <a:pt x="471962" y="125848"/>
                  <a:pt x="462107" y="99497"/>
                </a:cubicBezTo>
                <a:close/>
                <a:moveTo>
                  <a:pt x="91791" y="71418"/>
                </a:moveTo>
                <a:cubicBezTo>
                  <a:pt x="80528" y="71418"/>
                  <a:pt x="71398" y="80547"/>
                  <a:pt x="71398" y="91811"/>
                </a:cubicBezTo>
                <a:cubicBezTo>
                  <a:pt x="71411" y="103068"/>
                  <a:pt x="80533" y="112191"/>
                  <a:pt x="91791" y="112204"/>
                </a:cubicBezTo>
                <a:cubicBezTo>
                  <a:pt x="103053" y="112204"/>
                  <a:pt x="112184" y="103074"/>
                  <a:pt x="112184" y="91811"/>
                </a:cubicBezTo>
                <a:cubicBezTo>
                  <a:pt x="112184" y="80547"/>
                  <a:pt x="103053" y="71418"/>
                  <a:pt x="91791" y="71418"/>
                </a:cubicBezTo>
                <a:close/>
                <a:moveTo>
                  <a:pt x="509844" y="71417"/>
                </a:moveTo>
                <a:cubicBezTo>
                  <a:pt x="515476" y="71417"/>
                  <a:pt x="520041" y="75982"/>
                  <a:pt x="520041" y="81613"/>
                </a:cubicBezTo>
                <a:cubicBezTo>
                  <a:pt x="520041" y="87245"/>
                  <a:pt x="515476" y="91810"/>
                  <a:pt x="509844" y="91810"/>
                </a:cubicBezTo>
                <a:cubicBezTo>
                  <a:pt x="504213" y="91810"/>
                  <a:pt x="499648" y="87245"/>
                  <a:pt x="499648" y="81613"/>
                </a:cubicBezTo>
                <a:cubicBezTo>
                  <a:pt x="499648" y="75982"/>
                  <a:pt x="504213" y="71417"/>
                  <a:pt x="509844" y="71417"/>
                </a:cubicBezTo>
                <a:close/>
                <a:moveTo>
                  <a:pt x="91791" y="51025"/>
                </a:moveTo>
                <a:cubicBezTo>
                  <a:pt x="114316" y="51025"/>
                  <a:pt x="132576" y="69286"/>
                  <a:pt x="132576" y="91811"/>
                </a:cubicBezTo>
                <a:cubicBezTo>
                  <a:pt x="132551" y="114326"/>
                  <a:pt x="114306" y="132571"/>
                  <a:pt x="91791" y="132596"/>
                </a:cubicBezTo>
                <a:cubicBezTo>
                  <a:pt x="69265" y="132596"/>
                  <a:pt x="51005" y="114336"/>
                  <a:pt x="51005" y="91811"/>
                </a:cubicBezTo>
                <a:cubicBezTo>
                  <a:pt x="51005" y="69286"/>
                  <a:pt x="69265" y="51025"/>
                  <a:pt x="91791" y="51025"/>
                </a:cubicBezTo>
                <a:close/>
                <a:moveTo>
                  <a:pt x="509844" y="51024"/>
                </a:moveTo>
                <a:cubicBezTo>
                  <a:pt x="492958" y="51044"/>
                  <a:pt x="479274" y="64727"/>
                  <a:pt x="479255" y="81614"/>
                </a:cubicBezTo>
                <a:cubicBezTo>
                  <a:pt x="479255" y="98508"/>
                  <a:pt x="492950" y="112203"/>
                  <a:pt x="509844" y="112203"/>
                </a:cubicBezTo>
                <a:cubicBezTo>
                  <a:pt x="526738" y="112203"/>
                  <a:pt x="540434" y="98508"/>
                  <a:pt x="540434" y="81614"/>
                </a:cubicBezTo>
                <a:cubicBezTo>
                  <a:pt x="540434" y="64720"/>
                  <a:pt x="526738" y="51024"/>
                  <a:pt x="509844" y="51024"/>
                </a:cubicBezTo>
                <a:close/>
                <a:moveTo>
                  <a:pt x="83609" y="20822"/>
                </a:moveTo>
                <a:cubicBezTo>
                  <a:pt x="74398" y="21880"/>
                  <a:pt x="65243" y="24762"/>
                  <a:pt x="56664" y="29612"/>
                </a:cubicBezTo>
                <a:cubicBezTo>
                  <a:pt x="22349" y="49013"/>
                  <a:pt x="10258" y="92557"/>
                  <a:pt x="29658" y="126872"/>
                </a:cubicBezTo>
                <a:cubicBezTo>
                  <a:pt x="27416" y="122290"/>
                  <a:pt x="28907" y="116756"/>
                  <a:pt x="33148" y="113920"/>
                </a:cubicBezTo>
                <a:cubicBezTo>
                  <a:pt x="37827" y="110791"/>
                  <a:pt x="44157" y="112046"/>
                  <a:pt x="47286" y="116726"/>
                </a:cubicBezTo>
                <a:cubicBezTo>
                  <a:pt x="50416" y="121405"/>
                  <a:pt x="49159" y="127736"/>
                  <a:pt x="44480" y="130865"/>
                </a:cubicBezTo>
                <a:cubicBezTo>
                  <a:pt x="39801" y="133994"/>
                  <a:pt x="33470" y="132737"/>
                  <a:pt x="30341" y="128058"/>
                </a:cubicBezTo>
                <a:cubicBezTo>
                  <a:pt x="36482" y="138487"/>
                  <a:pt x="45176" y="147181"/>
                  <a:pt x="55605" y="153323"/>
                </a:cubicBezTo>
                <a:cubicBezTo>
                  <a:pt x="89543" y="173308"/>
                  <a:pt x="133256" y="161996"/>
                  <a:pt x="153241" y="128058"/>
                </a:cubicBezTo>
                <a:cubicBezTo>
                  <a:pt x="150403" y="132303"/>
                  <a:pt x="144863" y="133795"/>
                  <a:pt x="140277" y="131551"/>
                </a:cubicBezTo>
                <a:cubicBezTo>
                  <a:pt x="135218" y="129074"/>
                  <a:pt x="133123" y="122965"/>
                  <a:pt x="135600" y="117905"/>
                </a:cubicBezTo>
                <a:cubicBezTo>
                  <a:pt x="138076" y="112845"/>
                  <a:pt x="144185" y="110750"/>
                  <a:pt x="149245" y="113226"/>
                </a:cubicBezTo>
                <a:cubicBezTo>
                  <a:pt x="154305" y="115703"/>
                  <a:pt x="156399" y="121812"/>
                  <a:pt x="153924" y="126872"/>
                </a:cubicBezTo>
                <a:cubicBezTo>
                  <a:pt x="166247" y="105076"/>
                  <a:pt x="166247" y="78415"/>
                  <a:pt x="153924" y="56617"/>
                </a:cubicBezTo>
                <a:cubicBezTo>
                  <a:pt x="144224" y="39460"/>
                  <a:pt x="128487" y="27859"/>
                  <a:pt x="110887" y="22972"/>
                </a:cubicBezTo>
                <a:lnTo>
                  <a:pt x="92911" y="21555"/>
                </a:lnTo>
                <a:lnTo>
                  <a:pt x="101988" y="30631"/>
                </a:lnTo>
                <a:cubicBezTo>
                  <a:pt x="101988" y="36263"/>
                  <a:pt x="97423" y="40828"/>
                  <a:pt x="91791" y="40828"/>
                </a:cubicBezTo>
                <a:cubicBezTo>
                  <a:pt x="86160" y="40828"/>
                  <a:pt x="81595" y="36263"/>
                  <a:pt x="81595" y="30631"/>
                </a:cubicBezTo>
                <a:lnTo>
                  <a:pt x="90835" y="21391"/>
                </a:lnTo>
                <a:close/>
                <a:moveTo>
                  <a:pt x="92672" y="4"/>
                </a:moveTo>
                <a:cubicBezTo>
                  <a:pt x="128427" y="369"/>
                  <a:pt x="162195" y="21745"/>
                  <a:pt x="176642" y="56898"/>
                </a:cubicBezTo>
                <a:lnTo>
                  <a:pt x="176672" y="56885"/>
                </a:lnTo>
                <a:lnTo>
                  <a:pt x="217341" y="149327"/>
                </a:lnTo>
                <a:cubicBezTo>
                  <a:pt x="225968" y="117485"/>
                  <a:pt x="251034" y="92729"/>
                  <a:pt x="282980" y="84498"/>
                </a:cubicBezTo>
                <a:cubicBezTo>
                  <a:pt x="298028" y="80672"/>
                  <a:pt x="313793" y="80671"/>
                  <a:pt x="328840" y="84494"/>
                </a:cubicBezTo>
                <a:cubicBezTo>
                  <a:pt x="365801" y="93939"/>
                  <a:pt x="393016" y="125336"/>
                  <a:pt x="397120" y="163264"/>
                </a:cubicBezTo>
                <a:lnTo>
                  <a:pt x="467430" y="53322"/>
                </a:lnTo>
                <a:lnTo>
                  <a:pt x="467449" y="53335"/>
                </a:lnTo>
                <a:cubicBezTo>
                  <a:pt x="475013" y="41983"/>
                  <a:pt x="486812" y="34137"/>
                  <a:pt x="500206" y="31554"/>
                </a:cubicBezTo>
                <a:cubicBezTo>
                  <a:pt x="527841" y="26224"/>
                  <a:pt x="554565" y="44305"/>
                  <a:pt x="559895" y="71940"/>
                </a:cubicBezTo>
                <a:lnTo>
                  <a:pt x="608925" y="262607"/>
                </a:lnTo>
                <a:lnTo>
                  <a:pt x="608925" y="262608"/>
                </a:lnTo>
                <a:lnTo>
                  <a:pt x="608925" y="262609"/>
                </a:lnTo>
                <a:lnTo>
                  <a:pt x="608925" y="262610"/>
                </a:lnTo>
                <a:cubicBezTo>
                  <a:pt x="619014" y="301946"/>
                  <a:pt x="602109" y="343241"/>
                  <a:pt x="567337" y="364215"/>
                </a:cubicBezTo>
                <a:lnTo>
                  <a:pt x="370135" y="489654"/>
                </a:lnTo>
                <a:lnTo>
                  <a:pt x="370114" y="489620"/>
                </a:lnTo>
                <a:cubicBezTo>
                  <a:pt x="351261" y="502808"/>
                  <a:pt x="328807" y="509875"/>
                  <a:pt x="305799" y="509863"/>
                </a:cubicBezTo>
                <a:cubicBezTo>
                  <a:pt x="243886" y="509832"/>
                  <a:pt x="193723" y="459616"/>
                  <a:pt x="193755" y="397703"/>
                </a:cubicBezTo>
                <a:lnTo>
                  <a:pt x="193755" y="335426"/>
                </a:lnTo>
                <a:cubicBezTo>
                  <a:pt x="184205" y="345207"/>
                  <a:pt x="172044" y="352036"/>
                  <a:pt x="158723" y="355101"/>
                </a:cubicBezTo>
                <a:cubicBezTo>
                  <a:pt x="120336" y="363934"/>
                  <a:pt x="82057" y="339976"/>
                  <a:pt x="73224" y="301589"/>
                </a:cubicBezTo>
                <a:lnTo>
                  <a:pt x="41913" y="294719"/>
                </a:lnTo>
                <a:lnTo>
                  <a:pt x="41865" y="294706"/>
                </a:lnTo>
                <a:cubicBezTo>
                  <a:pt x="41846" y="294702"/>
                  <a:pt x="41827" y="294700"/>
                  <a:pt x="41808" y="294696"/>
                </a:cubicBezTo>
                <a:lnTo>
                  <a:pt x="41809" y="294692"/>
                </a:lnTo>
                <a:cubicBezTo>
                  <a:pt x="39056" y="294055"/>
                  <a:pt x="36378" y="293133"/>
                  <a:pt x="33816" y="291943"/>
                </a:cubicBezTo>
                <a:cubicBezTo>
                  <a:pt x="13387" y="282446"/>
                  <a:pt x="4524" y="258186"/>
                  <a:pt x="14021" y="237758"/>
                </a:cubicBezTo>
                <a:cubicBezTo>
                  <a:pt x="23517" y="217329"/>
                  <a:pt x="47777" y="208467"/>
                  <a:pt x="68205" y="217964"/>
                </a:cubicBezTo>
                <a:lnTo>
                  <a:pt x="96749" y="230977"/>
                </a:lnTo>
                <a:cubicBezTo>
                  <a:pt x="104849" y="224093"/>
                  <a:pt x="114402" y="219132"/>
                  <a:pt x="124690" y="216461"/>
                </a:cubicBezTo>
                <a:lnTo>
                  <a:pt x="44965" y="170745"/>
                </a:lnTo>
                <a:lnTo>
                  <a:pt x="44989" y="170704"/>
                </a:lnTo>
                <a:cubicBezTo>
                  <a:pt x="27850" y="160544"/>
                  <a:pt x="14484" y="145081"/>
                  <a:pt x="6911" y="126654"/>
                </a:cubicBezTo>
                <a:cubicBezTo>
                  <a:pt x="-12352" y="79785"/>
                  <a:pt x="10028" y="26173"/>
                  <a:pt x="56898" y="6911"/>
                </a:cubicBezTo>
                <a:cubicBezTo>
                  <a:pt x="68616" y="2095"/>
                  <a:pt x="80754" y="-118"/>
                  <a:pt x="92672" y="4"/>
                </a:cubicBezTo>
                <a:close/>
              </a:path>
            </a:pathLst>
          </a:custGeom>
          <a:solidFill>
            <a:schemeClr val="accent5"/>
          </a:solidFill>
          <a:ln w="1265" cap="flat">
            <a:noFill/>
            <a:prstDash val="solid"/>
            <a:miter/>
          </a:ln>
        </p:spPr>
        <p:txBody>
          <a:bodyPr rtlCol="0" anchor="ctr"/>
          <a:lstStyle/>
          <a:p>
            <a:endParaRPr lang="en-ID"/>
          </a:p>
        </p:txBody>
      </p:sp>
      <p:sp>
        <p:nvSpPr>
          <p:cNvPr id="18" name="ICON">
            <a:extLst>
              <a:ext uri="{FF2B5EF4-FFF2-40B4-BE49-F238E27FC236}">
                <a16:creationId xmlns:a16="http://schemas.microsoft.com/office/drawing/2014/main" id="{325A9C44-324F-4CDC-9CF7-770484FB5485}"/>
              </a:ext>
            </a:extLst>
          </p:cNvPr>
          <p:cNvSpPr/>
          <p:nvPr/>
        </p:nvSpPr>
        <p:spPr>
          <a:xfrm>
            <a:off x="747336" y="5284056"/>
            <a:ext cx="324714" cy="270596"/>
          </a:xfrm>
          <a:custGeom>
            <a:avLst/>
            <a:gdLst>
              <a:gd name="connsiteX0" fmla="*/ 233386 w 518636"/>
              <a:gd name="connsiteY0" fmla="*/ 354401 h 432197"/>
              <a:gd name="connsiteX1" fmla="*/ 233386 w 518636"/>
              <a:gd name="connsiteY1" fmla="*/ 388977 h 432197"/>
              <a:gd name="connsiteX2" fmla="*/ 224722 w 518636"/>
              <a:gd name="connsiteY2" fmla="*/ 414909 h 432197"/>
              <a:gd name="connsiteX3" fmla="*/ 293914 w 518636"/>
              <a:gd name="connsiteY3" fmla="*/ 414909 h 432197"/>
              <a:gd name="connsiteX4" fmla="*/ 285250 w 518636"/>
              <a:gd name="connsiteY4" fmla="*/ 388977 h 432197"/>
              <a:gd name="connsiteX5" fmla="*/ 285250 w 518636"/>
              <a:gd name="connsiteY5" fmla="*/ 354401 h 432197"/>
              <a:gd name="connsiteX6" fmla="*/ 259319 w 518636"/>
              <a:gd name="connsiteY6" fmla="*/ 311182 h 432197"/>
              <a:gd name="connsiteX7" fmla="*/ 267963 w 518636"/>
              <a:gd name="connsiteY7" fmla="*/ 319826 h 432197"/>
              <a:gd name="connsiteX8" fmla="*/ 259319 w 518636"/>
              <a:gd name="connsiteY8" fmla="*/ 328470 h 432197"/>
              <a:gd name="connsiteX9" fmla="*/ 250675 w 518636"/>
              <a:gd name="connsiteY9" fmla="*/ 319826 h 432197"/>
              <a:gd name="connsiteX10" fmla="*/ 259319 w 518636"/>
              <a:gd name="connsiteY10" fmla="*/ 311182 h 432197"/>
              <a:gd name="connsiteX11" fmla="*/ 17288 w 518636"/>
              <a:gd name="connsiteY11" fmla="*/ 302538 h 432197"/>
              <a:gd name="connsiteX12" fmla="*/ 17288 w 518636"/>
              <a:gd name="connsiteY12" fmla="*/ 311182 h 432197"/>
              <a:gd name="connsiteX13" fmla="*/ 43220 w 518636"/>
              <a:gd name="connsiteY13" fmla="*/ 337114 h 432197"/>
              <a:gd name="connsiteX14" fmla="*/ 475417 w 518636"/>
              <a:gd name="connsiteY14" fmla="*/ 337114 h 432197"/>
              <a:gd name="connsiteX15" fmla="*/ 501348 w 518636"/>
              <a:gd name="connsiteY15" fmla="*/ 311182 h 432197"/>
              <a:gd name="connsiteX16" fmla="*/ 501348 w 518636"/>
              <a:gd name="connsiteY16" fmla="*/ 302538 h 432197"/>
              <a:gd name="connsiteX17" fmla="*/ 274075 w 518636"/>
              <a:gd name="connsiteY17" fmla="*/ 235918 h 432197"/>
              <a:gd name="connsiteX18" fmla="*/ 288830 w 518636"/>
              <a:gd name="connsiteY18" fmla="*/ 250674 h 432197"/>
              <a:gd name="connsiteX19" fmla="*/ 319826 w 518636"/>
              <a:gd name="connsiteY19" fmla="*/ 250674 h 432197"/>
              <a:gd name="connsiteX20" fmla="*/ 319826 w 518636"/>
              <a:gd name="connsiteY20" fmla="*/ 267962 h 432197"/>
              <a:gd name="connsiteX21" fmla="*/ 285250 w 518636"/>
              <a:gd name="connsiteY21" fmla="*/ 267962 h 432197"/>
              <a:gd name="connsiteX22" fmla="*/ 279138 w 518636"/>
              <a:gd name="connsiteY22" fmla="*/ 265431 h 432197"/>
              <a:gd name="connsiteX23" fmla="*/ 261850 w 518636"/>
              <a:gd name="connsiteY23" fmla="*/ 248143 h 432197"/>
              <a:gd name="connsiteX24" fmla="*/ 140835 w 518636"/>
              <a:gd name="connsiteY24" fmla="*/ 235918 h 432197"/>
              <a:gd name="connsiteX25" fmla="*/ 153060 w 518636"/>
              <a:gd name="connsiteY25" fmla="*/ 248143 h 432197"/>
              <a:gd name="connsiteX26" fmla="*/ 135772 w 518636"/>
              <a:gd name="connsiteY26" fmla="*/ 265431 h 432197"/>
              <a:gd name="connsiteX27" fmla="*/ 129660 w 518636"/>
              <a:gd name="connsiteY27" fmla="*/ 267962 h 432197"/>
              <a:gd name="connsiteX28" fmla="*/ 86440 w 518636"/>
              <a:gd name="connsiteY28" fmla="*/ 267962 h 432197"/>
              <a:gd name="connsiteX29" fmla="*/ 86440 w 518636"/>
              <a:gd name="connsiteY29" fmla="*/ 250674 h 432197"/>
              <a:gd name="connsiteX30" fmla="*/ 126080 w 518636"/>
              <a:gd name="connsiteY30" fmla="*/ 250674 h 432197"/>
              <a:gd name="connsiteX31" fmla="*/ 412378 w 518636"/>
              <a:gd name="connsiteY31" fmla="*/ 218630 h 432197"/>
              <a:gd name="connsiteX32" fmla="*/ 427133 w 518636"/>
              <a:gd name="connsiteY32" fmla="*/ 233386 h 432197"/>
              <a:gd name="connsiteX33" fmla="*/ 449485 w 518636"/>
              <a:gd name="connsiteY33" fmla="*/ 233386 h 432197"/>
              <a:gd name="connsiteX34" fmla="*/ 449485 w 518636"/>
              <a:gd name="connsiteY34" fmla="*/ 250674 h 432197"/>
              <a:gd name="connsiteX35" fmla="*/ 423553 w 518636"/>
              <a:gd name="connsiteY35" fmla="*/ 250674 h 432197"/>
              <a:gd name="connsiteX36" fmla="*/ 417441 w 518636"/>
              <a:gd name="connsiteY36" fmla="*/ 248143 h 432197"/>
              <a:gd name="connsiteX37" fmla="*/ 400153 w 518636"/>
              <a:gd name="connsiteY37" fmla="*/ 230855 h 432197"/>
              <a:gd name="connsiteX38" fmla="*/ 345757 w 518636"/>
              <a:gd name="connsiteY38" fmla="*/ 207455 h 432197"/>
              <a:gd name="connsiteX39" fmla="*/ 337113 w 518636"/>
              <a:gd name="connsiteY39" fmla="*/ 216099 h 432197"/>
              <a:gd name="connsiteX40" fmla="*/ 345757 w 518636"/>
              <a:gd name="connsiteY40" fmla="*/ 224743 h 432197"/>
              <a:gd name="connsiteX41" fmla="*/ 354401 w 518636"/>
              <a:gd name="connsiteY41" fmla="*/ 216099 h 432197"/>
              <a:gd name="connsiteX42" fmla="*/ 345757 w 518636"/>
              <a:gd name="connsiteY42" fmla="*/ 207455 h 432197"/>
              <a:gd name="connsiteX43" fmla="*/ 172879 w 518636"/>
              <a:gd name="connsiteY43" fmla="*/ 207455 h 432197"/>
              <a:gd name="connsiteX44" fmla="*/ 164235 w 518636"/>
              <a:gd name="connsiteY44" fmla="*/ 216099 h 432197"/>
              <a:gd name="connsiteX45" fmla="*/ 172879 w 518636"/>
              <a:gd name="connsiteY45" fmla="*/ 224743 h 432197"/>
              <a:gd name="connsiteX46" fmla="*/ 181523 w 518636"/>
              <a:gd name="connsiteY46" fmla="*/ 216099 h 432197"/>
              <a:gd name="connsiteX47" fmla="*/ 172879 w 518636"/>
              <a:gd name="connsiteY47" fmla="*/ 207455 h 432197"/>
              <a:gd name="connsiteX48" fmla="*/ 69152 w 518636"/>
              <a:gd name="connsiteY48" fmla="*/ 129659 h 432197"/>
              <a:gd name="connsiteX49" fmla="*/ 95084 w 518636"/>
              <a:gd name="connsiteY49" fmla="*/ 129659 h 432197"/>
              <a:gd name="connsiteX50" fmla="*/ 101196 w 518636"/>
              <a:gd name="connsiteY50" fmla="*/ 132191 h 432197"/>
              <a:gd name="connsiteX51" fmla="*/ 118484 w 518636"/>
              <a:gd name="connsiteY51" fmla="*/ 149478 h 432197"/>
              <a:gd name="connsiteX52" fmla="*/ 106259 w 518636"/>
              <a:gd name="connsiteY52" fmla="*/ 161703 h 432197"/>
              <a:gd name="connsiteX53" fmla="*/ 91504 w 518636"/>
              <a:gd name="connsiteY53" fmla="*/ 146947 h 432197"/>
              <a:gd name="connsiteX54" fmla="*/ 69152 w 518636"/>
              <a:gd name="connsiteY54" fmla="*/ 146947 h 432197"/>
              <a:gd name="connsiteX55" fmla="*/ 292162 w 518636"/>
              <a:gd name="connsiteY55" fmla="*/ 121888 h 432197"/>
              <a:gd name="connsiteX56" fmla="*/ 287150 w 518636"/>
              <a:gd name="connsiteY56" fmla="*/ 146947 h 432197"/>
              <a:gd name="connsiteX57" fmla="*/ 302538 w 518636"/>
              <a:gd name="connsiteY57" fmla="*/ 146947 h 432197"/>
              <a:gd name="connsiteX58" fmla="*/ 302538 w 518636"/>
              <a:gd name="connsiteY58" fmla="*/ 164235 h 432197"/>
              <a:gd name="connsiteX59" fmla="*/ 199290 w 518636"/>
              <a:gd name="connsiteY59" fmla="*/ 164235 h 432197"/>
              <a:gd name="connsiteX60" fmla="*/ 146316 w 518636"/>
              <a:gd name="connsiteY60" fmla="*/ 170120 h 432197"/>
              <a:gd name="connsiteX61" fmla="*/ 129659 w 518636"/>
              <a:gd name="connsiteY61" fmla="*/ 188730 h 432197"/>
              <a:gd name="connsiteX62" fmla="*/ 148383 w 518636"/>
              <a:gd name="connsiteY62" fmla="*/ 207455 h 432197"/>
              <a:gd name="connsiteX63" fmla="*/ 148434 w 518636"/>
              <a:gd name="connsiteY63" fmla="*/ 207455 h 432197"/>
              <a:gd name="connsiteX64" fmla="*/ 164240 w 518636"/>
              <a:gd name="connsiteY64" fmla="*/ 191648 h 432197"/>
              <a:gd name="connsiteX65" fmla="*/ 197324 w 518636"/>
              <a:gd name="connsiteY65" fmla="*/ 207455 h 432197"/>
              <a:gd name="connsiteX66" fmla="*/ 321312 w 518636"/>
              <a:gd name="connsiteY66" fmla="*/ 207455 h 432197"/>
              <a:gd name="connsiteX67" fmla="*/ 337086 w 518636"/>
              <a:gd name="connsiteY67" fmla="*/ 191660 h 432197"/>
              <a:gd name="connsiteX68" fmla="*/ 370192 w 518636"/>
              <a:gd name="connsiteY68" fmla="*/ 207422 h 432197"/>
              <a:gd name="connsiteX69" fmla="*/ 388715 w 518636"/>
              <a:gd name="connsiteY69" fmla="*/ 191193 h 432197"/>
              <a:gd name="connsiteX70" fmla="*/ 372737 w 518636"/>
              <a:gd name="connsiteY70" fmla="*/ 168850 h 432197"/>
              <a:gd name="connsiteX71" fmla="*/ 344337 w 518636"/>
              <a:gd name="connsiteY71" fmla="*/ 164118 h 432197"/>
              <a:gd name="connsiteX72" fmla="*/ 337731 w 518636"/>
              <a:gd name="connsiteY72" fmla="*/ 158802 h 432197"/>
              <a:gd name="connsiteX73" fmla="*/ 292162 w 518636"/>
              <a:gd name="connsiteY73" fmla="*/ 121888 h 432197"/>
              <a:gd name="connsiteX74" fmla="*/ 414909 w 518636"/>
              <a:gd name="connsiteY74" fmla="*/ 121015 h 432197"/>
              <a:gd name="connsiteX75" fmla="*/ 449485 w 518636"/>
              <a:gd name="connsiteY75" fmla="*/ 121015 h 432197"/>
              <a:gd name="connsiteX76" fmla="*/ 449485 w 518636"/>
              <a:gd name="connsiteY76" fmla="*/ 138303 h 432197"/>
              <a:gd name="connsiteX77" fmla="*/ 418489 w 518636"/>
              <a:gd name="connsiteY77" fmla="*/ 138303 h 432197"/>
              <a:gd name="connsiteX78" fmla="*/ 403734 w 518636"/>
              <a:gd name="connsiteY78" fmla="*/ 153059 h 432197"/>
              <a:gd name="connsiteX79" fmla="*/ 391509 w 518636"/>
              <a:gd name="connsiteY79" fmla="*/ 140834 h 432197"/>
              <a:gd name="connsiteX80" fmla="*/ 408797 w 518636"/>
              <a:gd name="connsiteY80" fmla="*/ 123547 h 432197"/>
              <a:gd name="connsiteX81" fmla="*/ 414909 w 518636"/>
              <a:gd name="connsiteY81" fmla="*/ 121015 h 432197"/>
              <a:gd name="connsiteX82" fmla="*/ 252991 w 518636"/>
              <a:gd name="connsiteY82" fmla="*/ 121015 h 432197"/>
              <a:gd name="connsiteX83" fmla="*/ 227890 w 518636"/>
              <a:gd name="connsiteY83" fmla="*/ 133079 h 432197"/>
              <a:gd name="connsiteX84" fmla="*/ 216795 w 518636"/>
              <a:gd name="connsiteY84" fmla="*/ 146947 h 432197"/>
              <a:gd name="connsiteX85" fmla="*/ 269519 w 518636"/>
              <a:gd name="connsiteY85" fmla="*/ 146947 h 432197"/>
              <a:gd name="connsiteX86" fmla="*/ 274705 w 518636"/>
              <a:gd name="connsiteY86" fmla="*/ 121015 h 432197"/>
              <a:gd name="connsiteX87" fmla="*/ 252991 w 518636"/>
              <a:gd name="connsiteY87" fmla="*/ 103727 h 432197"/>
              <a:gd name="connsiteX88" fmla="*/ 281921 w 518636"/>
              <a:gd name="connsiteY88" fmla="*/ 103727 h 432197"/>
              <a:gd name="connsiteX89" fmla="*/ 351797 w 518636"/>
              <a:gd name="connsiteY89" fmla="*/ 147834 h 432197"/>
              <a:gd name="connsiteX90" fmla="*/ 375580 w 518636"/>
              <a:gd name="connsiteY90" fmla="*/ 151797 h 432197"/>
              <a:gd name="connsiteX91" fmla="*/ 406258 w 518636"/>
              <a:gd name="connsiteY91" fmla="*/ 187356 h 432197"/>
              <a:gd name="connsiteX92" fmla="*/ 370208 w 518636"/>
              <a:gd name="connsiteY92" fmla="*/ 224725 h 432197"/>
              <a:gd name="connsiteX93" fmla="*/ 354396 w 518636"/>
              <a:gd name="connsiteY93" fmla="*/ 240549 h 432197"/>
              <a:gd name="connsiteX94" fmla="*/ 321312 w 518636"/>
              <a:gd name="connsiteY94" fmla="*/ 224743 h 432197"/>
              <a:gd name="connsiteX95" fmla="*/ 197324 w 518636"/>
              <a:gd name="connsiteY95" fmla="*/ 224743 h 432197"/>
              <a:gd name="connsiteX96" fmla="*/ 181517 w 518636"/>
              <a:gd name="connsiteY96" fmla="*/ 240549 h 432197"/>
              <a:gd name="connsiteX97" fmla="*/ 148434 w 518636"/>
              <a:gd name="connsiteY97" fmla="*/ 224743 h 432197"/>
              <a:gd name="connsiteX98" fmla="*/ 148383 w 518636"/>
              <a:gd name="connsiteY98" fmla="*/ 224743 h 432197"/>
              <a:gd name="connsiteX99" fmla="*/ 112591 w 518636"/>
              <a:gd name="connsiteY99" fmla="*/ 192708 h 432197"/>
              <a:gd name="connsiteX100" fmla="*/ 144405 w 518636"/>
              <a:gd name="connsiteY100" fmla="*/ 152938 h 432197"/>
              <a:gd name="connsiteX101" fmla="*/ 194297 w 518636"/>
              <a:gd name="connsiteY101" fmla="*/ 147396 h 432197"/>
              <a:gd name="connsiteX102" fmla="*/ 214389 w 518636"/>
              <a:gd name="connsiteY102" fmla="*/ 122281 h 432197"/>
              <a:gd name="connsiteX103" fmla="*/ 252991 w 518636"/>
              <a:gd name="connsiteY103" fmla="*/ 103727 h 432197"/>
              <a:gd name="connsiteX104" fmla="*/ 86440 w 518636"/>
              <a:gd name="connsiteY104" fmla="*/ 77796 h 432197"/>
              <a:gd name="connsiteX105" fmla="*/ 146948 w 518636"/>
              <a:gd name="connsiteY105" fmla="*/ 77796 h 432197"/>
              <a:gd name="connsiteX106" fmla="*/ 153060 w 518636"/>
              <a:gd name="connsiteY106" fmla="*/ 80328 h 432197"/>
              <a:gd name="connsiteX107" fmla="*/ 196280 w 518636"/>
              <a:gd name="connsiteY107" fmla="*/ 123547 h 432197"/>
              <a:gd name="connsiteX108" fmla="*/ 184055 w 518636"/>
              <a:gd name="connsiteY108" fmla="*/ 135772 h 432197"/>
              <a:gd name="connsiteX109" fmla="*/ 143368 w 518636"/>
              <a:gd name="connsiteY109" fmla="*/ 95084 h 432197"/>
              <a:gd name="connsiteX110" fmla="*/ 86440 w 518636"/>
              <a:gd name="connsiteY110" fmla="*/ 95084 h 432197"/>
              <a:gd name="connsiteX111" fmla="*/ 354402 w 518636"/>
              <a:gd name="connsiteY111" fmla="*/ 69152 h 432197"/>
              <a:gd name="connsiteX112" fmla="*/ 414910 w 518636"/>
              <a:gd name="connsiteY112" fmla="*/ 69152 h 432197"/>
              <a:gd name="connsiteX113" fmla="*/ 414910 w 518636"/>
              <a:gd name="connsiteY113" fmla="*/ 86440 h 432197"/>
              <a:gd name="connsiteX114" fmla="*/ 357982 w 518636"/>
              <a:gd name="connsiteY114" fmla="*/ 86440 h 432197"/>
              <a:gd name="connsiteX115" fmla="*/ 334583 w 518636"/>
              <a:gd name="connsiteY115" fmla="*/ 109840 h 432197"/>
              <a:gd name="connsiteX116" fmla="*/ 322358 w 518636"/>
              <a:gd name="connsiteY116" fmla="*/ 97615 h 432197"/>
              <a:gd name="connsiteX117" fmla="*/ 348290 w 518636"/>
              <a:gd name="connsiteY117" fmla="*/ 71684 h 432197"/>
              <a:gd name="connsiteX118" fmla="*/ 354402 w 518636"/>
              <a:gd name="connsiteY118" fmla="*/ 69152 h 432197"/>
              <a:gd name="connsiteX119" fmla="*/ 51864 w 518636"/>
              <a:gd name="connsiteY119" fmla="*/ 51864 h 432197"/>
              <a:gd name="connsiteX120" fmla="*/ 51864 w 518636"/>
              <a:gd name="connsiteY120" fmla="*/ 285250 h 432197"/>
              <a:gd name="connsiteX121" fmla="*/ 466773 w 518636"/>
              <a:gd name="connsiteY121" fmla="*/ 285250 h 432197"/>
              <a:gd name="connsiteX122" fmla="*/ 466773 w 518636"/>
              <a:gd name="connsiteY122" fmla="*/ 51864 h 432197"/>
              <a:gd name="connsiteX123" fmla="*/ 43220 w 518636"/>
              <a:gd name="connsiteY123" fmla="*/ 17288 h 432197"/>
              <a:gd name="connsiteX124" fmla="*/ 17288 w 518636"/>
              <a:gd name="connsiteY124" fmla="*/ 43220 h 432197"/>
              <a:gd name="connsiteX125" fmla="*/ 17288 w 518636"/>
              <a:gd name="connsiteY125" fmla="*/ 285250 h 432197"/>
              <a:gd name="connsiteX126" fmla="*/ 34576 w 518636"/>
              <a:gd name="connsiteY126" fmla="*/ 285250 h 432197"/>
              <a:gd name="connsiteX127" fmla="*/ 34576 w 518636"/>
              <a:gd name="connsiteY127" fmla="*/ 51864 h 432197"/>
              <a:gd name="connsiteX128" fmla="*/ 51864 w 518636"/>
              <a:gd name="connsiteY128" fmla="*/ 34576 h 432197"/>
              <a:gd name="connsiteX129" fmla="*/ 466773 w 518636"/>
              <a:gd name="connsiteY129" fmla="*/ 34576 h 432197"/>
              <a:gd name="connsiteX130" fmla="*/ 484061 w 518636"/>
              <a:gd name="connsiteY130" fmla="*/ 51864 h 432197"/>
              <a:gd name="connsiteX131" fmla="*/ 484061 w 518636"/>
              <a:gd name="connsiteY131" fmla="*/ 285250 h 432197"/>
              <a:gd name="connsiteX132" fmla="*/ 501348 w 518636"/>
              <a:gd name="connsiteY132" fmla="*/ 285250 h 432197"/>
              <a:gd name="connsiteX133" fmla="*/ 501348 w 518636"/>
              <a:gd name="connsiteY133" fmla="*/ 43220 h 432197"/>
              <a:gd name="connsiteX134" fmla="*/ 475417 w 518636"/>
              <a:gd name="connsiteY134" fmla="*/ 17288 h 432197"/>
              <a:gd name="connsiteX135" fmla="*/ 43220 w 518636"/>
              <a:gd name="connsiteY135" fmla="*/ 0 h 432197"/>
              <a:gd name="connsiteX136" fmla="*/ 475417 w 518636"/>
              <a:gd name="connsiteY136" fmla="*/ 0 h 432197"/>
              <a:gd name="connsiteX137" fmla="*/ 518636 w 518636"/>
              <a:gd name="connsiteY137" fmla="*/ 43220 h 432197"/>
              <a:gd name="connsiteX138" fmla="*/ 518636 w 518636"/>
              <a:gd name="connsiteY138" fmla="*/ 311182 h 432197"/>
              <a:gd name="connsiteX139" fmla="*/ 475417 w 518636"/>
              <a:gd name="connsiteY139" fmla="*/ 354401 h 432197"/>
              <a:gd name="connsiteX140" fmla="*/ 302538 w 518636"/>
              <a:gd name="connsiteY140" fmla="*/ 354401 h 432197"/>
              <a:gd name="connsiteX141" fmla="*/ 302538 w 518636"/>
              <a:gd name="connsiteY141" fmla="*/ 388977 h 432197"/>
              <a:gd name="connsiteX142" fmla="*/ 328470 w 518636"/>
              <a:gd name="connsiteY142" fmla="*/ 414909 h 432197"/>
              <a:gd name="connsiteX143" fmla="*/ 337114 w 518636"/>
              <a:gd name="connsiteY143" fmla="*/ 423553 h 432197"/>
              <a:gd name="connsiteX144" fmla="*/ 328470 w 518636"/>
              <a:gd name="connsiteY144" fmla="*/ 432197 h 432197"/>
              <a:gd name="connsiteX145" fmla="*/ 190167 w 518636"/>
              <a:gd name="connsiteY145" fmla="*/ 432197 h 432197"/>
              <a:gd name="connsiteX146" fmla="*/ 181523 w 518636"/>
              <a:gd name="connsiteY146" fmla="*/ 423553 h 432197"/>
              <a:gd name="connsiteX147" fmla="*/ 190167 w 518636"/>
              <a:gd name="connsiteY147" fmla="*/ 414909 h 432197"/>
              <a:gd name="connsiteX148" fmla="*/ 216098 w 518636"/>
              <a:gd name="connsiteY148" fmla="*/ 388977 h 432197"/>
              <a:gd name="connsiteX149" fmla="*/ 216098 w 518636"/>
              <a:gd name="connsiteY149" fmla="*/ 354401 h 432197"/>
              <a:gd name="connsiteX150" fmla="*/ 43220 w 518636"/>
              <a:gd name="connsiteY150" fmla="*/ 354401 h 432197"/>
              <a:gd name="connsiteX151" fmla="*/ 0 w 518636"/>
              <a:gd name="connsiteY151" fmla="*/ 311182 h 432197"/>
              <a:gd name="connsiteX152" fmla="*/ 0 w 518636"/>
              <a:gd name="connsiteY152" fmla="*/ 43220 h 432197"/>
              <a:gd name="connsiteX153" fmla="*/ 43220 w 518636"/>
              <a:gd name="connsiteY153" fmla="*/ 0 h 432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518636" h="432197">
                <a:moveTo>
                  <a:pt x="233386" y="354401"/>
                </a:moveTo>
                <a:lnTo>
                  <a:pt x="233386" y="388977"/>
                </a:lnTo>
                <a:cubicBezTo>
                  <a:pt x="233396" y="398333"/>
                  <a:pt x="230354" y="407438"/>
                  <a:pt x="224722" y="414909"/>
                </a:cubicBezTo>
                <a:lnTo>
                  <a:pt x="293914" y="414909"/>
                </a:lnTo>
                <a:cubicBezTo>
                  <a:pt x="288282" y="407438"/>
                  <a:pt x="285240" y="398333"/>
                  <a:pt x="285250" y="388977"/>
                </a:cubicBezTo>
                <a:lnTo>
                  <a:pt x="285250" y="354401"/>
                </a:lnTo>
                <a:close/>
                <a:moveTo>
                  <a:pt x="259319" y="311182"/>
                </a:moveTo>
                <a:cubicBezTo>
                  <a:pt x="264093" y="311182"/>
                  <a:pt x="267963" y="315052"/>
                  <a:pt x="267963" y="319826"/>
                </a:cubicBezTo>
                <a:cubicBezTo>
                  <a:pt x="267963" y="324600"/>
                  <a:pt x="264093" y="328470"/>
                  <a:pt x="259319" y="328470"/>
                </a:cubicBezTo>
                <a:cubicBezTo>
                  <a:pt x="254545" y="328470"/>
                  <a:pt x="250675" y="324600"/>
                  <a:pt x="250675" y="319826"/>
                </a:cubicBezTo>
                <a:cubicBezTo>
                  <a:pt x="250675" y="315052"/>
                  <a:pt x="254545" y="311182"/>
                  <a:pt x="259319" y="311182"/>
                </a:cubicBezTo>
                <a:close/>
                <a:moveTo>
                  <a:pt x="17288" y="302538"/>
                </a:moveTo>
                <a:lnTo>
                  <a:pt x="17288" y="311182"/>
                </a:lnTo>
                <a:cubicBezTo>
                  <a:pt x="17304" y="325497"/>
                  <a:pt x="28905" y="337097"/>
                  <a:pt x="43220" y="337114"/>
                </a:cubicBezTo>
                <a:lnTo>
                  <a:pt x="475417" y="337114"/>
                </a:lnTo>
                <a:cubicBezTo>
                  <a:pt x="489732" y="337097"/>
                  <a:pt x="501332" y="325497"/>
                  <a:pt x="501348" y="311182"/>
                </a:cubicBezTo>
                <a:lnTo>
                  <a:pt x="501348" y="302538"/>
                </a:lnTo>
                <a:close/>
                <a:moveTo>
                  <a:pt x="274075" y="235918"/>
                </a:moveTo>
                <a:lnTo>
                  <a:pt x="288830" y="250674"/>
                </a:lnTo>
                <a:lnTo>
                  <a:pt x="319826" y="250674"/>
                </a:lnTo>
                <a:lnTo>
                  <a:pt x="319826" y="267962"/>
                </a:lnTo>
                <a:lnTo>
                  <a:pt x="285250" y="267962"/>
                </a:lnTo>
                <a:cubicBezTo>
                  <a:pt x="282957" y="267962"/>
                  <a:pt x="280760" y="267051"/>
                  <a:pt x="279138" y="265431"/>
                </a:cubicBezTo>
                <a:lnTo>
                  <a:pt x="261850" y="248143"/>
                </a:lnTo>
                <a:close/>
                <a:moveTo>
                  <a:pt x="140835" y="235918"/>
                </a:moveTo>
                <a:lnTo>
                  <a:pt x="153060" y="248143"/>
                </a:lnTo>
                <a:lnTo>
                  <a:pt x="135772" y="265431"/>
                </a:lnTo>
                <a:cubicBezTo>
                  <a:pt x="134150" y="267051"/>
                  <a:pt x="131952" y="267962"/>
                  <a:pt x="129660" y="267962"/>
                </a:cubicBezTo>
                <a:lnTo>
                  <a:pt x="86440" y="267962"/>
                </a:lnTo>
                <a:lnTo>
                  <a:pt x="86440" y="250674"/>
                </a:lnTo>
                <a:lnTo>
                  <a:pt x="126080" y="250674"/>
                </a:lnTo>
                <a:close/>
                <a:moveTo>
                  <a:pt x="412378" y="218630"/>
                </a:moveTo>
                <a:lnTo>
                  <a:pt x="427133" y="233386"/>
                </a:lnTo>
                <a:lnTo>
                  <a:pt x="449485" y="233386"/>
                </a:lnTo>
                <a:lnTo>
                  <a:pt x="449485" y="250674"/>
                </a:lnTo>
                <a:lnTo>
                  <a:pt x="423553" y="250674"/>
                </a:lnTo>
                <a:cubicBezTo>
                  <a:pt x="421260" y="250674"/>
                  <a:pt x="419063" y="249763"/>
                  <a:pt x="417441" y="248143"/>
                </a:cubicBezTo>
                <a:lnTo>
                  <a:pt x="400153" y="230855"/>
                </a:lnTo>
                <a:close/>
                <a:moveTo>
                  <a:pt x="345757" y="207455"/>
                </a:moveTo>
                <a:cubicBezTo>
                  <a:pt x="340984" y="207455"/>
                  <a:pt x="337113" y="211325"/>
                  <a:pt x="337113" y="216099"/>
                </a:cubicBezTo>
                <a:cubicBezTo>
                  <a:pt x="337113" y="220872"/>
                  <a:pt x="340984" y="224743"/>
                  <a:pt x="345757" y="224743"/>
                </a:cubicBezTo>
                <a:cubicBezTo>
                  <a:pt x="350529" y="224737"/>
                  <a:pt x="354396" y="220870"/>
                  <a:pt x="354401" y="216099"/>
                </a:cubicBezTo>
                <a:cubicBezTo>
                  <a:pt x="354401" y="211325"/>
                  <a:pt x="350531" y="207455"/>
                  <a:pt x="345757" y="207455"/>
                </a:cubicBezTo>
                <a:close/>
                <a:moveTo>
                  <a:pt x="172879" y="207455"/>
                </a:moveTo>
                <a:cubicBezTo>
                  <a:pt x="168105" y="207455"/>
                  <a:pt x="164235" y="211325"/>
                  <a:pt x="164235" y="216099"/>
                </a:cubicBezTo>
                <a:cubicBezTo>
                  <a:pt x="164235" y="220872"/>
                  <a:pt x="168105" y="224743"/>
                  <a:pt x="172879" y="224743"/>
                </a:cubicBezTo>
                <a:cubicBezTo>
                  <a:pt x="177650" y="224737"/>
                  <a:pt x="181517" y="220870"/>
                  <a:pt x="181523" y="216099"/>
                </a:cubicBezTo>
                <a:cubicBezTo>
                  <a:pt x="181523" y="211325"/>
                  <a:pt x="177652" y="207455"/>
                  <a:pt x="172879" y="207455"/>
                </a:cubicBezTo>
                <a:close/>
                <a:moveTo>
                  <a:pt x="69152" y="129659"/>
                </a:moveTo>
                <a:lnTo>
                  <a:pt x="95084" y="129659"/>
                </a:lnTo>
                <a:cubicBezTo>
                  <a:pt x="97377" y="129659"/>
                  <a:pt x="99574" y="130570"/>
                  <a:pt x="101196" y="132191"/>
                </a:cubicBezTo>
                <a:lnTo>
                  <a:pt x="118484" y="149478"/>
                </a:lnTo>
                <a:lnTo>
                  <a:pt x="106259" y="161703"/>
                </a:lnTo>
                <a:lnTo>
                  <a:pt x="91504" y="146947"/>
                </a:lnTo>
                <a:lnTo>
                  <a:pt x="69152" y="146947"/>
                </a:lnTo>
                <a:close/>
                <a:moveTo>
                  <a:pt x="292162" y="121888"/>
                </a:moveTo>
                <a:lnTo>
                  <a:pt x="287150" y="146947"/>
                </a:lnTo>
                <a:lnTo>
                  <a:pt x="302538" y="146947"/>
                </a:lnTo>
                <a:lnTo>
                  <a:pt x="302538" y="164235"/>
                </a:lnTo>
                <a:lnTo>
                  <a:pt x="199290" y="164235"/>
                </a:lnTo>
                <a:lnTo>
                  <a:pt x="146316" y="170120"/>
                </a:lnTo>
                <a:cubicBezTo>
                  <a:pt x="136833" y="171174"/>
                  <a:pt x="129659" y="179189"/>
                  <a:pt x="129659" y="188730"/>
                </a:cubicBezTo>
                <a:cubicBezTo>
                  <a:pt x="129659" y="199071"/>
                  <a:pt x="138041" y="207455"/>
                  <a:pt x="148383" y="207455"/>
                </a:cubicBezTo>
                <a:lnTo>
                  <a:pt x="148434" y="207455"/>
                </a:lnTo>
                <a:cubicBezTo>
                  <a:pt x="151044" y="200068"/>
                  <a:pt x="156854" y="194259"/>
                  <a:pt x="164240" y="191648"/>
                </a:cubicBezTo>
                <a:cubicBezTo>
                  <a:pt x="177741" y="186878"/>
                  <a:pt x="192552" y="193954"/>
                  <a:pt x="197324" y="207455"/>
                </a:cubicBezTo>
                <a:lnTo>
                  <a:pt x="321312" y="207455"/>
                </a:lnTo>
                <a:cubicBezTo>
                  <a:pt x="323918" y="200080"/>
                  <a:pt x="329715" y="194276"/>
                  <a:pt x="337086" y="191660"/>
                </a:cubicBezTo>
                <a:cubicBezTo>
                  <a:pt x="350581" y="186871"/>
                  <a:pt x="365402" y="193928"/>
                  <a:pt x="370192" y="207422"/>
                </a:cubicBezTo>
                <a:cubicBezTo>
                  <a:pt x="379445" y="207119"/>
                  <a:pt x="387198" y="200326"/>
                  <a:pt x="388715" y="191193"/>
                </a:cubicBezTo>
                <a:cubicBezTo>
                  <a:pt x="390472" y="180611"/>
                  <a:pt x="383320" y="170608"/>
                  <a:pt x="372737" y="168850"/>
                </a:cubicBezTo>
                <a:lnTo>
                  <a:pt x="344337" y="164118"/>
                </a:lnTo>
                <a:cubicBezTo>
                  <a:pt x="341358" y="163621"/>
                  <a:pt x="338854" y="161606"/>
                  <a:pt x="337731" y="158802"/>
                </a:cubicBezTo>
                <a:cubicBezTo>
                  <a:pt x="330037" y="139378"/>
                  <a:pt x="312759" y="125383"/>
                  <a:pt x="292162" y="121888"/>
                </a:cubicBezTo>
                <a:close/>
                <a:moveTo>
                  <a:pt x="414909" y="121015"/>
                </a:moveTo>
                <a:lnTo>
                  <a:pt x="449485" y="121015"/>
                </a:lnTo>
                <a:lnTo>
                  <a:pt x="449485" y="138303"/>
                </a:lnTo>
                <a:lnTo>
                  <a:pt x="418489" y="138303"/>
                </a:lnTo>
                <a:lnTo>
                  <a:pt x="403734" y="153059"/>
                </a:lnTo>
                <a:lnTo>
                  <a:pt x="391509" y="140834"/>
                </a:lnTo>
                <a:lnTo>
                  <a:pt x="408797" y="123547"/>
                </a:lnTo>
                <a:cubicBezTo>
                  <a:pt x="410419" y="121926"/>
                  <a:pt x="412616" y="121015"/>
                  <a:pt x="414909" y="121015"/>
                </a:cubicBezTo>
                <a:close/>
                <a:moveTo>
                  <a:pt x="252991" y="121015"/>
                </a:moveTo>
                <a:cubicBezTo>
                  <a:pt x="243220" y="120992"/>
                  <a:pt x="233975" y="125436"/>
                  <a:pt x="227890" y="133079"/>
                </a:cubicBezTo>
                <a:lnTo>
                  <a:pt x="216795" y="146947"/>
                </a:lnTo>
                <a:lnTo>
                  <a:pt x="269519" y="146947"/>
                </a:lnTo>
                <a:lnTo>
                  <a:pt x="274705" y="121015"/>
                </a:lnTo>
                <a:close/>
                <a:moveTo>
                  <a:pt x="252991" y="103727"/>
                </a:moveTo>
                <a:lnTo>
                  <a:pt x="281921" y="103727"/>
                </a:lnTo>
                <a:cubicBezTo>
                  <a:pt x="311798" y="103626"/>
                  <a:pt x="339037" y="120820"/>
                  <a:pt x="351797" y="147834"/>
                </a:cubicBezTo>
                <a:lnTo>
                  <a:pt x="375580" y="151797"/>
                </a:lnTo>
                <a:cubicBezTo>
                  <a:pt x="393041" y="154705"/>
                  <a:pt x="405941" y="169657"/>
                  <a:pt x="406258" y="187356"/>
                </a:cubicBezTo>
                <a:cubicBezTo>
                  <a:pt x="406624" y="207631"/>
                  <a:pt x="390482" y="224361"/>
                  <a:pt x="370208" y="224725"/>
                </a:cubicBezTo>
                <a:cubicBezTo>
                  <a:pt x="367601" y="232120"/>
                  <a:pt x="361788" y="237936"/>
                  <a:pt x="354396" y="240549"/>
                </a:cubicBezTo>
                <a:cubicBezTo>
                  <a:pt x="340895" y="245319"/>
                  <a:pt x="326084" y="238243"/>
                  <a:pt x="321312" y="224743"/>
                </a:cubicBezTo>
                <a:lnTo>
                  <a:pt x="197324" y="224743"/>
                </a:lnTo>
                <a:cubicBezTo>
                  <a:pt x="194713" y="232129"/>
                  <a:pt x="188903" y="237939"/>
                  <a:pt x="181517" y="240549"/>
                </a:cubicBezTo>
                <a:cubicBezTo>
                  <a:pt x="168016" y="245319"/>
                  <a:pt x="153205" y="238243"/>
                  <a:pt x="148434" y="224743"/>
                </a:cubicBezTo>
                <a:lnTo>
                  <a:pt x="148383" y="224743"/>
                </a:lnTo>
                <a:cubicBezTo>
                  <a:pt x="130033" y="224743"/>
                  <a:pt x="114618" y="210945"/>
                  <a:pt x="112591" y="192708"/>
                </a:cubicBezTo>
                <a:cubicBezTo>
                  <a:pt x="110395" y="172941"/>
                  <a:pt x="124639" y="155135"/>
                  <a:pt x="144405" y="152938"/>
                </a:cubicBezTo>
                <a:lnTo>
                  <a:pt x="194297" y="147396"/>
                </a:lnTo>
                <a:lnTo>
                  <a:pt x="214389" y="122281"/>
                </a:lnTo>
                <a:cubicBezTo>
                  <a:pt x="223748" y="110526"/>
                  <a:pt x="237965" y="103692"/>
                  <a:pt x="252991" y="103727"/>
                </a:cubicBezTo>
                <a:close/>
                <a:moveTo>
                  <a:pt x="86440" y="77796"/>
                </a:moveTo>
                <a:lnTo>
                  <a:pt x="146948" y="77796"/>
                </a:lnTo>
                <a:cubicBezTo>
                  <a:pt x="149240" y="77796"/>
                  <a:pt x="151438" y="78707"/>
                  <a:pt x="153060" y="80328"/>
                </a:cubicBezTo>
                <a:lnTo>
                  <a:pt x="196280" y="123547"/>
                </a:lnTo>
                <a:lnTo>
                  <a:pt x="184055" y="135772"/>
                </a:lnTo>
                <a:lnTo>
                  <a:pt x="143368" y="95084"/>
                </a:lnTo>
                <a:lnTo>
                  <a:pt x="86440" y="95084"/>
                </a:lnTo>
                <a:close/>
                <a:moveTo>
                  <a:pt x="354402" y="69152"/>
                </a:moveTo>
                <a:lnTo>
                  <a:pt x="414910" y="69152"/>
                </a:lnTo>
                <a:lnTo>
                  <a:pt x="414910" y="86440"/>
                </a:lnTo>
                <a:lnTo>
                  <a:pt x="357982" y="86440"/>
                </a:lnTo>
                <a:lnTo>
                  <a:pt x="334583" y="109840"/>
                </a:lnTo>
                <a:lnTo>
                  <a:pt x="322358" y="97615"/>
                </a:lnTo>
                <a:lnTo>
                  <a:pt x="348290" y="71684"/>
                </a:lnTo>
                <a:cubicBezTo>
                  <a:pt x="349912" y="70063"/>
                  <a:pt x="352109" y="69152"/>
                  <a:pt x="354402" y="69152"/>
                </a:cubicBezTo>
                <a:close/>
                <a:moveTo>
                  <a:pt x="51864" y="51864"/>
                </a:moveTo>
                <a:lnTo>
                  <a:pt x="51864" y="285250"/>
                </a:lnTo>
                <a:lnTo>
                  <a:pt x="466773" y="285250"/>
                </a:lnTo>
                <a:lnTo>
                  <a:pt x="466773" y="51864"/>
                </a:lnTo>
                <a:close/>
                <a:moveTo>
                  <a:pt x="43220" y="17288"/>
                </a:moveTo>
                <a:cubicBezTo>
                  <a:pt x="28905" y="17304"/>
                  <a:pt x="17304" y="28905"/>
                  <a:pt x="17288" y="43220"/>
                </a:cubicBezTo>
                <a:lnTo>
                  <a:pt x="17288" y="285250"/>
                </a:lnTo>
                <a:lnTo>
                  <a:pt x="34576" y="285250"/>
                </a:lnTo>
                <a:lnTo>
                  <a:pt x="34576" y="51864"/>
                </a:lnTo>
                <a:cubicBezTo>
                  <a:pt x="34587" y="42320"/>
                  <a:pt x="42320" y="34587"/>
                  <a:pt x="51864" y="34576"/>
                </a:cubicBezTo>
                <a:lnTo>
                  <a:pt x="466773" y="34576"/>
                </a:lnTo>
                <a:cubicBezTo>
                  <a:pt x="476316" y="34587"/>
                  <a:pt x="484050" y="42320"/>
                  <a:pt x="484061" y="51864"/>
                </a:cubicBezTo>
                <a:lnTo>
                  <a:pt x="484061" y="285250"/>
                </a:lnTo>
                <a:lnTo>
                  <a:pt x="501348" y="285250"/>
                </a:lnTo>
                <a:lnTo>
                  <a:pt x="501348" y="43220"/>
                </a:lnTo>
                <a:cubicBezTo>
                  <a:pt x="501332" y="28905"/>
                  <a:pt x="489732" y="17304"/>
                  <a:pt x="475417" y="17288"/>
                </a:cubicBezTo>
                <a:close/>
                <a:moveTo>
                  <a:pt x="43220" y="0"/>
                </a:moveTo>
                <a:lnTo>
                  <a:pt x="475417" y="0"/>
                </a:lnTo>
                <a:cubicBezTo>
                  <a:pt x="499275" y="27"/>
                  <a:pt x="518609" y="19361"/>
                  <a:pt x="518636" y="43220"/>
                </a:cubicBezTo>
                <a:lnTo>
                  <a:pt x="518636" y="311182"/>
                </a:lnTo>
                <a:cubicBezTo>
                  <a:pt x="518609" y="335040"/>
                  <a:pt x="499275" y="354374"/>
                  <a:pt x="475417" y="354401"/>
                </a:cubicBezTo>
                <a:lnTo>
                  <a:pt x="302538" y="354401"/>
                </a:lnTo>
                <a:lnTo>
                  <a:pt x="302538" y="388977"/>
                </a:lnTo>
                <a:cubicBezTo>
                  <a:pt x="302554" y="403293"/>
                  <a:pt x="314154" y="414893"/>
                  <a:pt x="328470" y="414909"/>
                </a:cubicBezTo>
                <a:cubicBezTo>
                  <a:pt x="333243" y="414909"/>
                  <a:pt x="337114" y="418779"/>
                  <a:pt x="337114" y="423553"/>
                </a:cubicBezTo>
                <a:cubicBezTo>
                  <a:pt x="337114" y="428327"/>
                  <a:pt x="333243" y="432197"/>
                  <a:pt x="328470" y="432197"/>
                </a:cubicBezTo>
                <a:lnTo>
                  <a:pt x="190167" y="432197"/>
                </a:lnTo>
                <a:cubicBezTo>
                  <a:pt x="185393" y="432197"/>
                  <a:pt x="181523" y="428327"/>
                  <a:pt x="181523" y="423553"/>
                </a:cubicBezTo>
                <a:cubicBezTo>
                  <a:pt x="181523" y="418779"/>
                  <a:pt x="185393" y="414909"/>
                  <a:pt x="190167" y="414909"/>
                </a:cubicBezTo>
                <a:cubicBezTo>
                  <a:pt x="204482" y="414893"/>
                  <a:pt x="216082" y="403293"/>
                  <a:pt x="216098" y="388977"/>
                </a:cubicBezTo>
                <a:lnTo>
                  <a:pt x="216098" y="354401"/>
                </a:lnTo>
                <a:lnTo>
                  <a:pt x="43220" y="354401"/>
                </a:lnTo>
                <a:cubicBezTo>
                  <a:pt x="19361" y="354374"/>
                  <a:pt x="27" y="335040"/>
                  <a:pt x="0" y="311182"/>
                </a:cubicBezTo>
                <a:lnTo>
                  <a:pt x="0" y="43220"/>
                </a:lnTo>
                <a:cubicBezTo>
                  <a:pt x="27" y="19361"/>
                  <a:pt x="19361" y="27"/>
                  <a:pt x="43220" y="0"/>
                </a:cubicBezTo>
                <a:close/>
              </a:path>
            </a:pathLst>
          </a:custGeom>
          <a:solidFill>
            <a:schemeClr val="accent5"/>
          </a:solidFill>
          <a:ln w="1079" cap="flat">
            <a:noFill/>
            <a:prstDash val="solid"/>
            <a:miter/>
          </a:ln>
        </p:spPr>
        <p:txBody>
          <a:bodyPr rtlCol="0" anchor="ctr"/>
          <a:lstStyle/>
          <a:p>
            <a:endParaRPr lang="en-ID"/>
          </a:p>
        </p:txBody>
      </p:sp>
      <p:sp>
        <p:nvSpPr>
          <p:cNvPr id="19" name="ICON">
            <a:extLst>
              <a:ext uri="{FF2B5EF4-FFF2-40B4-BE49-F238E27FC236}">
                <a16:creationId xmlns:a16="http://schemas.microsoft.com/office/drawing/2014/main" id="{F78E34A9-2347-4D3B-B02F-3750293570C5}"/>
              </a:ext>
            </a:extLst>
          </p:cNvPr>
          <p:cNvSpPr/>
          <p:nvPr/>
        </p:nvSpPr>
        <p:spPr>
          <a:xfrm>
            <a:off x="3745199" y="5256993"/>
            <a:ext cx="322553" cy="324723"/>
          </a:xfrm>
          <a:custGeom>
            <a:avLst/>
            <a:gdLst>
              <a:gd name="connsiteX0" fmla="*/ 168872 w 515184"/>
              <a:gd name="connsiteY0" fmla="*/ 484060 h 518650"/>
              <a:gd name="connsiteX1" fmla="*/ 198811 w 515184"/>
              <a:gd name="connsiteY1" fmla="*/ 501348 h 518650"/>
              <a:gd name="connsiteX2" fmla="*/ 228751 w 515184"/>
              <a:gd name="connsiteY2" fmla="*/ 484060 h 518650"/>
              <a:gd name="connsiteX3" fmla="*/ 363046 w 515184"/>
              <a:gd name="connsiteY3" fmla="*/ 458129 h 518650"/>
              <a:gd name="connsiteX4" fmla="*/ 371690 w 515184"/>
              <a:gd name="connsiteY4" fmla="*/ 466773 h 518650"/>
              <a:gd name="connsiteX5" fmla="*/ 363046 w 515184"/>
              <a:gd name="connsiteY5" fmla="*/ 475417 h 518650"/>
              <a:gd name="connsiteX6" fmla="*/ 354402 w 515184"/>
              <a:gd name="connsiteY6" fmla="*/ 466773 h 518650"/>
              <a:gd name="connsiteX7" fmla="*/ 363046 w 515184"/>
              <a:gd name="connsiteY7" fmla="*/ 458129 h 518650"/>
              <a:gd name="connsiteX8" fmla="*/ 184555 w 515184"/>
              <a:gd name="connsiteY8" fmla="*/ 449485 h 518650"/>
              <a:gd name="connsiteX9" fmla="*/ 162945 w 515184"/>
              <a:gd name="connsiteY9" fmla="*/ 466773 h 518650"/>
              <a:gd name="connsiteX10" fmla="*/ 251965 w 515184"/>
              <a:gd name="connsiteY10" fmla="*/ 466773 h 518650"/>
              <a:gd name="connsiteX11" fmla="*/ 230355 w 515184"/>
              <a:gd name="connsiteY11" fmla="*/ 449485 h 518650"/>
              <a:gd name="connsiteX12" fmla="*/ 363046 w 515184"/>
              <a:gd name="connsiteY12" fmla="*/ 432197 h 518650"/>
              <a:gd name="connsiteX13" fmla="*/ 328470 w 515184"/>
              <a:gd name="connsiteY13" fmla="*/ 466773 h 518650"/>
              <a:gd name="connsiteX14" fmla="*/ 363046 w 515184"/>
              <a:gd name="connsiteY14" fmla="*/ 501348 h 518650"/>
              <a:gd name="connsiteX15" fmla="*/ 397622 w 515184"/>
              <a:gd name="connsiteY15" fmla="*/ 466773 h 518650"/>
              <a:gd name="connsiteX16" fmla="*/ 363046 w 515184"/>
              <a:gd name="connsiteY16" fmla="*/ 432197 h 518650"/>
              <a:gd name="connsiteX17" fmla="*/ 119886 w 515184"/>
              <a:gd name="connsiteY17" fmla="*/ 394324 h 518650"/>
              <a:gd name="connsiteX18" fmla="*/ 115244 w 515184"/>
              <a:gd name="connsiteY18" fmla="*/ 405112 h 518650"/>
              <a:gd name="connsiteX19" fmla="*/ 126877 w 515184"/>
              <a:gd name="connsiteY19" fmla="*/ 410722 h 518650"/>
              <a:gd name="connsiteX20" fmla="*/ 130644 w 515184"/>
              <a:gd name="connsiteY20" fmla="*/ 411482 h 518650"/>
              <a:gd name="connsiteX21" fmla="*/ 153992 w 515184"/>
              <a:gd name="connsiteY21" fmla="*/ 411551 h 518650"/>
              <a:gd name="connsiteX22" fmla="*/ 151584 w 515184"/>
              <a:gd name="connsiteY22" fmla="*/ 409744 h 518650"/>
              <a:gd name="connsiteX23" fmla="*/ 119886 w 515184"/>
              <a:gd name="connsiteY23" fmla="*/ 394324 h 518650"/>
              <a:gd name="connsiteX24" fmla="*/ 308127 w 515184"/>
              <a:gd name="connsiteY24" fmla="*/ 391489 h 518650"/>
              <a:gd name="connsiteX25" fmla="*/ 300937 w 515184"/>
              <a:gd name="connsiteY25" fmla="*/ 392927 h 518650"/>
              <a:gd name="connsiteX26" fmla="*/ 263325 w 515184"/>
              <a:gd name="connsiteY26" fmla="*/ 409743 h 518650"/>
              <a:gd name="connsiteX27" fmla="*/ 260918 w 515184"/>
              <a:gd name="connsiteY27" fmla="*/ 411548 h 518650"/>
              <a:gd name="connsiteX28" fmla="*/ 284274 w 515184"/>
              <a:gd name="connsiteY28" fmla="*/ 411476 h 518650"/>
              <a:gd name="connsiteX29" fmla="*/ 288031 w 515184"/>
              <a:gd name="connsiteY29" fmla="*/ 410725 h 518650"/>
              <a:gd name="connsiteX30" fmla="*/ 308102 w 515184"/>
              <a:gd name="connsiteY30" fmla="*/ 391586 h 518650"/>
              <a:gd name="connsiteX31" fmla="*/ 414909 w 515184"/>
              <a:gd name="connsiteY31" fmla="*/ 380334 h 518650"/>
              <a:gd name="connsiteX32" fmla="*/ 449485 w 515184"/>
              <a:gd name="connsiteY32" fmla="*/ 380334 h 518650"/>
              <a:gd name="connsiteX33" fmla="*/ 449485 w 515184"/>
              <a:gd name="connsiteY33" fmla="*/ 397622 h 518650"/>
              <a:gd name="connsiteX34" fmla="*/ 414909 w 515184"/>
              <a:gd name="connsiteY34" fmla="*/ 397622 h 518650"/>
              <a:gd name="connsiteX35" fmla="*/ 308085 w 515184"/>
              <a:gd name="connsiteY35" fmla="*/ 373867 h 518650"/>
              <a:gd name="connsiteX36" fmla="*/ 314719 w 515184"/>
              <a:gd name="connsiteY36" fmla="*/ 374025 h 518650"/>
              <a:gd name="connsiteX37" fmla="*/ 325727 w 515184"/>
              <a:gd name="connsiteY37" fmla="*/ 392368 h 518650"/>
              <a:gd name="connsiteX38" fmla="*/ 324875 w 515184"/>
              <a:gd name="connsiteY38" fmla="*/ 395778 h 518650"/>
              <a:gd name="connsiteX39" fmla="*/ 291421 w 515184"/>
              <a:gd name="connsiteY39" fmla="*/ 427677 h 518650"/>
              <a:gd name="connsiteX40" fmla="*/ 287665 w 515184"/>
              <a:gd name="connsiteY40" fmla="*/ 428429 h 518650"/>
              <a:gd name="connsiteX41" fmla="*/ 247807 w 515184"/>
              <a:gd name="connsiteY41" fmla="*/ 425947 h 518650"/>
              <a:gd name="connsiteX42" fmla="*/ 239297 w 515184"/>
              <a:gd name="connsiteY42" fmla="*/ 423109 h 518650"/>
              <a:gd name="connsiteX43" fmla="*/ 235115 w 515184"/>
              <a:gd name="connsiteY43" fmla="*/ 420096 h 518650"/>
              <a:gd name="connsiteX44" fmla="*/ 236844 w 515184"/>
              <a:gd name="connsiteY44" fmla="*/ 407994 h 518650"/>
              <a:gd name="connsiteX45" fmla="*/ 252953 w 515184"/>
              <a:gd name="connsiteY45" fmla="*/ 395912 h 518650"/>
              <a:gd name="connsiteX46" fmla="*/ 297546 w 515184"/>
              <a:gd name="connsiteY46" fmla="*/ 375974 h 518650"/>
              <a:gd name="connsiteX47" fmla="*/ 376417 w 515184"/>
              <a:gd name="connsiteY47" fmla="*/ 329917 h 518650"/>
              <a:gd name="connsiteX48" fmla="*/ 363744 w 515184"/>
              <a:gd name="connsiteY48" fmla="*/ 345757 h 518650"/>
              <a:gd name="connsiteX49" fmla="*/ 397622 w 515184"/>
              <a:gd name="connsiteY49" fmla="*/ 345757 h 518650"/>
              <a:gd name="connsiteX50" fmla="*/ 397622 w 515184"/>
              <a:gd name="connsiteY50" fmla="*/ 335218 h 518650"/>
              <a:gd name="connsiteX51" fmla="*/ 131595 w 515184"/>
              <a:gd name="connsiteY51" fmla="*/ 320710 h 518650"/>
              <a:gd name="connsiteX52" fmla="*/ 151275 w 515184"/>
              <a:gd name="connsiteY52" fmla="*/ 323301 h 518650"/>
              <a:gd name="connsiteX53" fmla="*/ 142620 w 515184"/>
              <a:gd name="connsiteY53" fmla="*/ 338265 h 518650"/>
              <a:gd name="connsiteX54" fmla="*/ 138304 w 515184"/>
              <a:gd name="connsiteY54" fmla="*/ 337114 h 518650"/>
              <a:gd name="connsiteX55" fmla="*/ 129660 w 515184"/>
              <a:gd name="connsiteY55" fmla="*/ 345758 h 518650"/>
              <a:gd name="connsiteX56" fmla="*/ 112372 w 515184"/>
              <a:gd name="connsiteY56" fmla="*/ 345758 h 518650"/>
              <a:gd name="connsiteX57" fmla="*/ 115847 w 515184"/>
              <a:gd name="connsiteY57" fmla="*/ 332795 h 518650"/>
              <a:gd name="connsiteX58" fmla="*/ 131595 w 515184"/>
              <a:gd name="connsiteY58" fmla="*/ 320710 h 518650"/>
              <a:gd name="connsiteX59" fmla="*/ 458129 w 515184"/>
              <a:gd name="connsiteY59" fmla="*/ 276606 h 518650"/>
              <a:gd name="connsiteX60" fmla="*/ 394411 w 515184"/>
              <a:gd name="connsiteY60" fmla="*/ 307428 h 518650"/>
              <a:gd name="connsiteX61" fmla="*/ 388298 w 515184"/>
              <a:gd name="connsiteY61" fmla="*/ 315067 h 518650"/>
              <a:gd name="connsiteX62" fmla="*/ 408362 w 515184"/>
              <a:gd name="connsiteY62" fmla="*/ 320084 h 518650"/>
              <a:gd name="connsiteX63" fmla="*/ 414910 w 515184"/>
              <a:gd name="connsiteY63" fmla="*/ 328470 h 518650"/>
              <a:gd name="connsiteX64" fmla="*/ 414910 w 515184"/>
              <a:gd name="connsiteY64" fmla="*/ 345757 h 518650"/>
              <a:gd name="connsiteX65" fmla="*/ 459687 w 515184"/>
              <a:gd name="connsiteY65" fmla="*/ 345757 h 518650"/>
              <a:gd name="connsiteX66" fmla="*/ 473398 w 515184"/>
              <a:gd name="connsiteY66" fmla="*/ 277222 h 518650"/>
              <a:gd name="connsiteX67" fmla="*/ 460733 w 515184"/>
              <a:gd name="connsiteY67" fmla="*/ 276606 h 518650"/>
              <a:gd name="connsiteX68" fmla="*/ 352414 w 515184"/>
              <a:gd name="connsiteY68" fmla="*/ 276606 h 518650"/>
              <a:gd name="connsiteX69" fmla="*/ 269715 w 515184"/>
              <a:gd name="connsiteY69" fmla="*/ 293053 h 518650"/>
              <a:gd name="connsiteX70" fmla="*/ 199608 w 515184"/>
              <a:gd name="connsiteY70" fmla="*/ 339898 h 518650"/>
              <a:gd name="connsiteX71" fmla="*/ 193747 w 515184"/>
              <a:gd name="connsiteY71" fmla="*/ 345757 h 518650"/>
              <a:gd name="connsiteX72" fmla="*/ 341604 w 515184"/>
              <a:gd name="connsiteY72" fmla="*/ 345757 h 518650"/>
              <a:gd name="connsiteX73" fmla="*/ 380911 w 515184"/>
              <a:gd name="connsiteY73" fmla="*/ 296630 h 518650"/>
              <a:gd name="connsiteX74" fmla="*/ 402462 w 515184"/>
              <a:gd name="connsiteY74" fmla="*/ 276606 h 518650"/>
              <a:gd name="connsiteX75" fmla="*/ 352414 w 515184"/>
              <a:gd name="connsiteY75" fmla="*/ 259318 h 518650"/>
              <a:gd name="connsiteX76" fmla="*/ 460733 w 515184"/>
              <a:gd name="connsiteY76" fmla="*/ 259318 h 518650"/>
              <a:gd name="connsiteX77" fmla="*/ 485098 w 515184"/>
              <a:gd name="connsiteY77" fmla="*/ 261347 h 518650"/>
              <a:gd name="connsiteX78" fmla="*/ 485114 w 515184"/>
              <a:gd name="connsiteY78" fmla="*/ 261349 h 518650"/>
              <a:gd name="connsiteX79" fmla="*/ 485123 w 515184"/>
              <a:gd name="connsiteY79" fmla="*/ 261351 h 518650"/>
              <a:gd name="connsiteX80" fmla="*/ 485129 w 515184"/>
              <a:gd name="connsiteY80" fmla="*/ 261353 h 518650"/>
              <a:gd name="connsiteX81" fmla="*/ 513037 w 515184"/>
              <a:gd name="connsiteY81" fmla="*/ 268846 h 518650"/>
              <a:gd name="connsiteX82" fmla="*/ 506949 w 515184"/>
              <a:gd name="connsiteY82" fmla="*/ 285026 h 518650"/>
              <a:gd name="connsiteX83" fmla="*/ 490464 w 515184"/>
              <a:gd name="connsiteY83" fmla="*/ 280044 h 518650"/>
              <a:gd name="connsiteX84" fmla="*/ 477318 w 515184"/>
              <a:gd name="connsiteY84" fmla="*/ 345757 h 518650"/>
              <a:gd name="connsiteX85" fmla="*/ 480236 w 515184"/>
              <a:gd name="connsiteY85" fmla="*/ 345757 h 518650"/>
              <a:gd name="connsiteX86" fmla="*/ 508079 w 515184"/>
              <a:gd name="connsiteY86" fmla="*/ 342637 h 518650"/>
              <a:gd name="connsiteX87" fmla="*/ 511907 w 515184"/>
              <a:gd name="connsiteY87" fmla="*/ 359496 h 518650"/>
              <a:gd name="connsiteX88" fmla="*/ 480236 w 515184"/>
              <a:gd name="connsiteY88" fmla="*/ 363045 h 518650"/>
              <a:gd name="connsiteX89" fmla="*/ 172879 w 515184"/>
              <a:gd name="connsiteY89" fmla="*/ 363045 h 518650"/>
              <a:gd name="connsiteX90" fmla="*/ 131212 w 515184"/>
              <a:gd name="connsiteY90" fmla="*/ 379718 h 518650"/>
              <a:gd name="connsiteX91" fmla="*/ 161957 w 515184"/>
              <a:gd name="connsiteY91" fmla="*/ 395914 h 518650"/>
              <a:gd name="connsiteX92" fmla="*/ 178065 w 515184"/>
              <a:gd name="connsiteY92" fmla="*/ 407994 h 518650"/>
              <a:gd name="connsiteX93" fmla="*/ 181079 w 515184"/>
              <a:gd name="connsiteY93" fmla="*/ 412172 h 518650"/>
              <a:gd name="connsiteX94" fmla="*/ 175616 w 515184"/>
              <a:gd name="connsiteY94" fmla="*/ 423108 h 518650"/>
              <a:gd name="connsiteX95" fmla="*/ 167102 w 515184"/>
              <a:gd name="connsiteY95" fmla="*/ 425949 h 518650"/>
              <a:gd name="connsiteX96" fmla="*/ 127245 w 515184"/>
              <a:gd name="connsiteY96" fmla="*/ 428431 h 518650"/>
              <a:gd name="connsiteX97" fmla="*/ 123478 w 515184"/>
              <a:gd name="connsiteY97" fmla="*/ 427673 h 518650"/>
              <a:gd name="connsiteX98" fmla="*/ 112372 w 515184"/>
              <a:gd name="connsiteY98" fmla="*/ 423800 h 518650"/>
              <a:gd name="connsiteX99" fmla="*/ 112372 w 515184"/>
              <a:gd name="connsiteY99" fmla="*/ 466773 h 518650"/>
              <a:gd name="connsiteX100" fmla="*/ 135272 w 515184"/>
              <a:gd name="connsiteY100" fmla="*/ 466773 h 518650"/>
              <a:gd name="connsiteX101" fmla="*/ 176123 w 515184"/>
              <a:gd name="connsiteY101" fmla="*/ 434091 h 518650"/>
              <a:gd name="connsiteX102" fmla="*/ 181523 w 515184"/>
              <a:gd name="connsiteY102" fmla="*/ 432197 h 518650"/>
              <a:gd name="connsiteX103" fmla="*/ 233387 w 515184"/>
              <a:gd name="connsiteY103" fmla="*/ 432197 h 518650"/>
              <a:gd name="connsiteX104" fmla="*/ 238787 w 515184"/>
              <a:gd name="connsiteY104" fmla="*/ 434091 h 518650"/>
              <a:gd name="connsiteX105" fmla="*/ 279639 w 515184"/>
              <a:gd name="connsiteY105" fmla="*/ 466773 h 518650"/>
              <a:gd name="connsiteX106" fmla="*/ 311182 w 515184"/>
              <a:gd name="connsiteY106" fmla="*/ 466773 h 518650"/>
              <a:gd name="connsiteX107" fmla="*/ 363046 w 515184"/>
              <a:gd name="connsiteY107" fmla="*/ 414909 h 518650"/>
              <a:gd name="connsiteX108" fmla="*/ 414910 w 515184"/>
              <a:gd name="connsiteY108" fmla="*/ 466773 h 518650"/>
              <a:gd name="connsiteX109" fmla="*/ 484061 w 515184"/>
              <a:gd name="connsiteY109" fmla="*/ 466773 h 518650"/>
              <a:gd name="connsiteX110" fmla="*/ 504801 w 515184"/>
              <a:gd name="connsiteY110" fmla="*/ 425283 h 518650"/>
              <a:gd name="connsiteX111" fmla="*/ 515184 w 515184"/>
              <a:gd name="connsiteY111" fmla="*/ 439105 h 518650"/>
              <a:gd name="connsiteX112" fmla="*/ 501349 w 515184"/>
              <a:gd name="connsiteY112" fmla="*/ 466773 h 518650"/>
              <a:gd name="connsiteX113" fmla="*/ 515184 w 515184"/>
              <a:gd name="connsiteY113" fmla="*/ 494440 h 518650"/>
              <a:gd name="connsiteX114" fmla="*/ 504801 w 515184"/>
              <a:gd name="connsiteY114" fmla="*/ 508262 h 518650"/>
              <a:gd name="connsiteX115" fmla="*/ 486995 w 515184"/>
              <a:gd name="connsiteY115" fmla="*/ 484060 h 518650"/>
              <a:gd name="connsiteX116" fmla="*/ 411936 w 515184"/>
              <a:gd name="connsiteY116" fmla="*/ 484060 h 518650"/>
              <a:gd name="connsiteX117" fmla="*/ 380323 w 515184"/>
              <a:gd name="connsiteY117" fmla="*/ 515673 h 518650"/>
              <a:gd name="connsiteX118" fmla="*/ 314156 w 515184"/>
              <a:gd name="connsiteY118" fmla="*/ 484060 h 518650"/>
              <a:gd name="connsiteX119" fmla="*/ 247713 w 515184"/>
              <a:gd name="connsiteY119" fmla="*/ 484060 h 518650"/>
              <a:gd name="connsiteX120" fmla="*/ 216106 w 515184"/>
              <a:gd name="connsiteY120" fmla="*/ 515668 h 518650"/>
              <a:gd name="connsiteX121" fmla="*/ 149909 w 515184"/>
              <a:gd name="connsiteY121" fmla="*/ 484060 h 518650"/>
              <a:gd name="connsiteX122" fmla="*/ 103728 w 515184"/>
              <a:gd name="connsiteY122" fmla="*/ 484060 h 518650"/>
              <a:gd name="connsiteX123" fmla="*/ 95084 w 515184"/>
              <a:gd name="connsiteY123" fmla="*/ 475416 h 518650"/>
              <a:gd name="connsiteX124" fmla="*/ 95084 w 515184"/>
              <a:gd name="connsiteY124" fmla="*/ 423553 h 518650"/>
              <a:gd name="connsiteX125" fmla="*/ 97164 w 515184"/>
              <a:gd name="connsiteY125" fmla="*/ 405646 h 518650"/>
              <a:gd name="connsiteX126" fmla="*/ 108695 w 515184"/>
              <a:gd name="connsiteY126" fmla="*/ 379585 h 518650"/>
              <a:gd name="connsiteX127" fmla="*/ 169204 w 515184"/>
              <a:gd name="connsiteY127" fmla="*/ 345854 h 518650"/>
              <a:gd name="connsiteX128" fmla="*/ 187383 w 515184"/>
              <a:gd name="connsiteY128" fmla="*/ 327673 h 518650"/>
              <a:gd name="connsiteX129" fmla="*/ 352414 w 515184"/>
              <a:gd name="connsiteY129" fmla="*/ 259318 h 518650"/>
              <a:gd name="connsiteX130" fmla="*/ 146947 w 515184"/>
              <a:gd name="connsiteY130" fmla="*/ 250674 h 518650"/>
              <a:gd name="connsiteX131" fmla="*/ 138303 w 515184"/>
              <a:gd name="connsiteY131" fmla="*/ 259318 h 518650"/>
              <a:gd name="connsiteX132" fmla="*/ 146947 w 515184"/>
              <a:gd name="connsiteY132" fmla="*/ 267962 h 518650"/>
              <a:gd name="connsiteX133" fmla="*/ 181523 w 515184"/>
              <a:gd name="connsiteY133" fmla="*/ 267962 h 518650"/>
              <a:gd name="connsiteX134" fmla="*/ 181523 w 515184"/>
              <a:gd name="connsiteY134" fmla="*/ 250674 h 518650"/>
              <a:gd name="connsiteX135" fmla="*/ 138303 w 515184"/>
              <a:gd name="connsiteY135" fmla="*/ 216099 h 518650"/>
              <a:gd name="connsiteX136" fmla="*/ 129659 w 515184"/>
              <a:gd name="connsiteY136" fmla="*/ 224743 h 518650"/>
              <a:gd name="connsiteX137" fmla="*/ 138303 w 515184"/>
              <a:gd name="connsiteY137" fmla="*/ 233387 h 518650"/>
              <a:gd name="connsiteX138" fmla="*/ 190167 w 515184"/>
              <a:gd name="connsiteY138" fmla="*/ 233387 h 518650"/>
              <a:gd name="connsiteX139" fmla="*/ 190167 w 515184"/>
              <a:gd name="connsiteY139" fmla="*/ 216099 h 518650"/>
              <a:gd name="connsiteX140" fmla="*/ 124019 w 515184"/>
              <a:gd name="connsiteY140" fmla="*/ 181523 h 518650"/>
              <a:gd name="connsiteX141" fmla="*/ 121357 w 515184"/>
              <a:gd name="connsiteY141" fmla="*/ 186655 h 518650"/>
              <a:gd name="connsiteX142" fmla="*/ 121015 w 515184"/>
              <a:gd name="connsiteY142" fmla="*/ 187465 h 518650"/>
              <a:gd name="connsiteX143" fmla="*/ 121015 w 515184"/>
              <a:gd name="connsiteY143" fmla="*/ 198811 h 518650"/>
              <a:gd name="connsiteX144" fmla="*/ 198811 w 515184"/>
              <a:gd name="connsiteY144" fmla="*/ 198811 h 518650"/>
              <a:gd name="connsiteX145" fmla="*/ 198811 w 515184"/>
              <a:gd name="connsiteY145" fmla="*/ 181523 h 518650"/>
              <a:gd name="connsiteX146" fmla="*/ 171982 w 515184"/>
              <a:gd name="connsiteY146" fmla="*/ 146947 h 518650"/>
              <a:gd name="connsiteX147" fmla="*/ 158494 w 515184"/>
              <a:gd name="connsiteY147" fmla="*/ 164235 h 518650"/>
              <a:gd name="connsiteX148" fmla="*/ 198811 w 515184"/>
              <a:gd name="connsiteY148" fmla="*/ 164235 h 518650"/>
              <a:gd name="connsiteX149" fmla="*/ 198811 w 515184"/>
              <a:gd name="connsiteY149" fmla="*/ 146947 h 518650"/>
              <a:gd name="connsiteX150" fmla="*/ 109405 w 515184"/>
              <a:gd name="connsiteY150" fmla="*/ 129659 h 518650"/>
              <a:gd name="connsiteX151" fmla="*/ 91068 w 515184"/>
              <a:gd name="connsiteY151" fmla="*/ 137254 h 518650"/>
              <a:gd name="connsiteX152" fmla="*/ 57976 w 515184"/>
              <a:gd name="connsiteY152" fmla="*/ 170347 h 518650"/>
              <a:gd name="connsiteX153" fmla="*/ 51864 w 515184"/>
              <a:gd name="connsiteY153" fmla="*/ 172879 h 518650"/>
              <a:gd name="connsiteX154" fmla="*/ 43220 w 515184"/>
              <a:gd name="connsiteY154" fmla="*/ 172879 h 518650"/>
              <a:gd name="connsiteX155" fmla="*/ 43220 w 515184"/>
              <a:gd name="connsiteY155" fmla="*/ 259318 h 518650"/>
              <a:gd name="connsiteX156" fmla="*/ 69152 w 515184"/>
              <a:gd name="connsiteY156" fmla="*/ 259318 h 518650"/>
              <a:gd name="connsiteX157" fmla="*/ 70374 w 515184"/>
              <a:gd name="connsiteY157" fmla="*/ 259406 h 518650"/>
              <a:gd name="connsiteX158" fmla="*/ 122119 w 515184"/>
              <a:gd name="connsiteY158" fmla="*/ 266798 h 518650"/>
              <a:gd name="connsiteX159" fmla="*/ 124356 w 515184"/>
              <a:gd name="connsiteY159" fmla="*/ 246597 h 518650"/>
              <a:gd name="connsiteX160" fmla="*/ 114366 w 515184"/>
              <a:gd name="connsiteY160" fmla="*/ 214769 h 518650"/>
              <a:gd name="connsiteX161" fmla="*/ 105770 w 515184"/>
              <a:gd name="connsiteY161" fmla="*/ 206934 h 518650"/>
              <a:gd name="connsiteX162" fmla="*/ 77868 w 515184"/>
              <a:gd name="connsiteY162" fmla="*/ 216099 h 518650"/>
              <a:gd name="connsiteX163" fmla="*/ 69152 w 515184"/>
              <a:gd name="connsiteY163" fmla="*/ 216099 h 518650"/>
              <a:gd name="connsiteX164" fmla="*/ 69152 w 515184"/>
              <a:gd name="connsiteY164" fmla="*/ 198811 h 518650"/>
              <a:gd name="connsiteX165" fmla="*/ 77868 w 515184"/>
              <a:gd name="connsiteY165" fmla="*/ 198811 h 518650"/>
              <a:gd name="connsiteX166" fmla="*/ 105305 w 515184"/>
              <a:gd name="connsiteY166" fmla="*/ 180235 h 518650"/>
              <a:gd name="connsiteX167" fmla="*/ 139608 w 515184"/>
              <a:gd name="connsiteY167" fmla="*/ 151701 h 518650"/>
              <a:gd name="connsiteX168" fmla="*/ 147266 w 515184"/>
              <a:gd name="connsiteY168" fmla="*/ 150169 h 518650"/>
              <a:gd name="connsiteX169" fmla="*/ 155591 w 515184"/>
              <a:gd name="connsiteY169" fmla="*/ 140015 h 518650"/>
              <a:gd name="connsiteX170" fmla="*/ 145235 w 515184"/>
              <a:gd name="connsiteY170" fmla="*/ 129659 h 518650"/>
              <a:gd name="connsiteX171" fmla="*/ 112371 w 515184"/>
              <a:gd name="connsiteY171" fmla="*/ 25932 h 518650"/>
              <a:gd name="connsiteX172" fmla="*/ 95083 w 515184"/>
              <a:gd name="connsiteY172" fmla="*/ 38898 h 518650"/>
              <a:gd name="connsiteX173" fmla="*/ 95083 w 515184"/>
              <a:gd name="connsiteY173" fmla="*/ 73474 h 518650"/>
              <a:gd name="connsiteX174" fmla="*/ 126201 w 515184"/>
              <a:gd name="connsiteY174" fmla="*/ 96812 h 518650"/>
              <a:gd name="connsiteX175" fmla="*/ 129659 w 515184"/>
              <a:gd name="connsiteY175" fmla="*/ 103728 h 518650"/>
              <a:gd name="connsiteX176" fmla="*/ 129659 w 515184"/>
              <a:gd name="connsiteY176" fmla="*/ 112371 h 518650"/>
              <a:gd name="connsiteX177" fmla="*/ 145235 w 515184"/>
              <a:gd name="connsiteY177" fmla="*/ 112371 h 518650"/>
              <a:gd name="connsiteX178" fmla="*/ 146947 w 515184"/>
              <a:gd name="connsiteY178" fmla="*/ 112430 h 518650"/>
              <a:gd name="connsiteX179" fmla="*/ 146947 w 515184"/>
              <a:gd name="connsiteY179" fmla="*/ 103728 h 518650"/>
              <a:gd name="connsiteX180" fmla="*/ 150405 w 515184"/>
              <a:gd name="connsiteY180" fmla="*/ 96812 h 518650"/>
              <a:gd name="connsiteX181" fmla="*/ 181523 w 515184"/>
              <a:gd name="connsiteY181" fmla="*/ 73474 h 518650"/>
              <a:gd name="connsiteX182" fmla="*/ 181523 w 515184"/>
              <a:gd name="connsiteY182" fmla="*/ 38898 h 518650"/>
              <a:gd name="connsiteX183" fmla="*/ 164235 w 515184"/>
              <a:gd name="connsiteY183" fmla="*/ 25932 h 518650"/>
              <a:gd name="connsiteX184" fmla="*/ 164235 w 515184"/>
              <a:gd name="connsiteY184" fmla="*/ 51864 h 518650"/>
              <a:gd name="connsiteX185" fmla="*/ 138303 w 515184"/>
              <a:gd name="connsiteY185" fmla="*/ 77796 h 518650"/>
              <a:gd name="connsiteX186" fmla="*/ 112371 w 515184"/>
              <a:gd name="connsiteY186" fmla="*/ 51864 h 518650"/>
              <a:gd name="connsiteX187" fmla="*/ 121015 w 515184"/>
              <a:gd name="connsiteY187" fmla="*/ 0 h 518650"/>
              <a:gd name="connsiteX188" fmla="*/ 129659 w 515184"/>
              <a:gd name="connsiteY188" fmla="*/ 8644 h 518650"/>
              <a:gd name="connsiteX189" fmla="*/ 129659 w 515184"/>
              <a:gd name="connsiteY189" fmla="*/ 51864 h 518650"/>
              <a:gd name="connsiteX190" fmla="*/ 138303 w 515184"/>
              <a:gd name="connsiteY190" fmla="*/ 60508 h 518650"/>
              <a:gd name="connsiteX191" fmla="*/ 146947 w 515184"/>
              <a:gd name="connsiteY191" fmla="*/ 51864 h 518650"/>
              <a:gd name="connsiteX192" fmla="*/ 146947 w 515184"/>
              <a:gd name="connsiteY192" fmla="*/ 8644 h 518650"/>
              <a:gd name="connsiteX193" fmla="*/ 148676 w 515184"/>
              <a:gd name="connsiteY193" fmla="*/ 3458 h 518650"/>
              <a:gd name="connsiteX194" fmla="*/ 160777 w 515184"/>
              <a:gd name="connsiteY194" fmla="*/ 1729 h 518650"/>
              <a:gd name="connsiteX195" fmla="*/ 195353 w 515184"/>
              <a:gd name="connsiteY195" fmla="*/ 27661 h 518650"/>
              <a:gd name="connsiteX196" fmla="*/ 198811 w 515184"/>
              <a:gd name="connsiteY196" fmla="*/ 34576 h 518650"/>
              <a:gd name="connsiteX197" fmla="*/ 198811 w 515184"/>
              <a:gd name="connsiteY197" fmla="*/ 77796 h 518650"/>
              <a:gd name="connsiteX198" fmla="*/ 195353 w 515184"/>
              <a:gd name="connsiteY198" fmla="*/ 84711 h 518650"/>
              <a:gd name="connsiteX199" fmla="*/ 164235 w 515184"/>
              <a:gd name="connsiteY199" fmla="*/ 108049 h 518650"/>
              <a:gd name="connsiteX200" fmla="*/ 164235 w 515184"/>
              <a:gd name="connsiteY200" fmla="*/ 119964 h 518650"/>
              <a:gd name="connsiteX201" fmla="*/ 170858 w 515184"/>
              <a:gd name="connsiteY201" fmla="*/ 129659 h 518650"/>
              <a:gd name="connsiteX202" fmla="*/ 198811 w 515184"/>
              <a:gd name="connsiteY202" fmla="*/ 129659 h 518650"/>
              <a:gd name="connsiteX203" fmla="*/ 216098 w 515184"/>
              <a:gd name="connsiteY203" fmla="*/ 146947 h 518650"/>
              <a:gd name="connsiteX204" fmla="*/ 216098 w 515184"/>
              <a:gd name="connsiteY204" fmla="*/ 164235 h 518650"/>
              <a:gd name="connsiteX205" fmla="*/ 213779 w 515184"/>
              <a:gd name="connsiteY205" fmla="*/ 172879 h 518650"/>
              <a:gd name="connsiteX206" fmla="*/ 216098 w 515184"/>
              <a:gd name="connsiteY206" fmla="*/ 181523 h 518650"/>
              <a:gd name="connsiteX207" fmla="*/ 216098 w 515184"/>
              <a:gd name="connsiteY207" fmla="*/ 198811 h 518650"/>
              <a:gd name="connsiteX208" fmla="*/ 207311 w 515184"/>
              <a:gd name="connsiteY208" fmla="*/ 213861 h 518650"/>
              <a:gd name="connsiteX209" fmla="*/ 207455 w 515184"/>
              <a:gd name="connsiteY209" fmla="*/ 216099 h 518650"/>
              <a:gd name="connsiteX210" fmla="*/ 207455 w 515184"/>
              <a:gd name="connsiteY210" fmla="*/ 233387 h 518650"/>
              <a:gd name="connsiteX211" fmla="*/ 198667 w 515184"/>
              <a:gd name="connsiteY211" fmla="*/ 248437 h 518650"/>
              <a:gd name="connsiteX212" fmla="*/ 198811 w 515184"/>
              <a:gd name="connsiteY212" fmla="*/ 250674 h 518650"/>
              <a:gd name="connsiteX213" fmla="*/ 198811 w 515184"/>
              <a:gd name="connsiteY213" fmla="*/ 267962 h 518650"/>
              <a:gd name="connsiteX214" fmla="*/ 181523 w 515184"/>
              <a:gd name="connsiteY214" fmla="*/ 285250 h 518650"/>
              <a:gd name="connsiteX215" fmla="*/ 164235 w 515184"/>
              <a:gd name="connsiteY215" fmla="*/ 285250 h 518650"/>
              <a:gd name="connsiteX216" fmla="*/ 164235 w 515184"/>
              <a:gd name="connsiteY216" fmla="*/ 289572 h 518650"/>
              <a:gd name="connsiteX217" fmla="*/ 183827 w 515184"/>
              <a:gd name="connsiteY217" fmla="*/ 304267 h 518650"/>
              <a:gd name="connsiteX218" fmla="*/ 173456 w 515184"/>
              <a:gd name="connsiteY218" fmla="*/ 318097 h 518650"/>
              <a:gd name="connsiteX219" fmla="*/ 150405 w 515184"/>
              <a:gd name="connsiteY219" fmla="*/ 300809 h 518650"/>
              <a:gd name="connsiteX220" fmla="*/ 146947 w 515184"/>
              <a:gd name="connsiteY220" fmla="*/ 293894 h 518650"/>
              <a:gd name="connsiteX221" fmla="*/ 146947 w 515184"/>
              <a:gd name="connsiteY221" fmla="*/ 285250 h 518650"/>
              <a:gd name="connsiteX222" fmla="*/ 129659 w 515184"/>
              <a:gd name="connsiteY222" fmla="*/ 285250 h 518650"/>
              <a:gd name="connsiteX223" fmla="*/ 129659 w 515184"/>
              <a:gd name="connsiteY223" fmla="*/ 293894 h 518650"/>
              <a:gd name="connsiteX224" fmla="*/ 126201 w 515184"/>
              <a:gd name="connsiteY224" fmla="*/ 300809 h 518650"/>
              <a:gd name="connsiteX225" fmla="*/ 95083 w 515184"/>
              <a:gd name="connsiteY225" fmla="*/ 324148 h 518650"/>
              <a:gd name="connsiteX226" fmla="*/ 95083 w 515184"/>
              <a:gd name="connsiteY226" fmla="*/ 358724 h 518650"/>
              <a:gd name="connsiteX227" fmla="*/ 100270 w 515184"/>
              <a:gd name="connsiteY227" fmla="*/ 362613 h 518650"/>
              <a:gd name="connsiteX228" fmla="*/ 89897 w 515184"/>
              <a:gd name="connsiteY228" fmla="*/ 376444 h 518650"/>
              <a:gd name="connsiteX229" fmla="*/ 81253 w 515184"/>
              <a:gd name="connsiteY229" fmla="*/ 369961 h 518650"/>
              <a:gd name="connsiteX230" fmla="*/ 77795 w 515184"/>
              <a:gd name="connsiteY230" fmla="*/ 363046 h 518650"/>
              <a:gd name="connsiteX231" fmla="*/ 77795 w 515184"/>
              <a:gd name="connsiteY231" fmla="*/ 319826 h 518650"/>
              <a:gd name="connsiteX232" fmla="*/ 81253 w 515184"/>
              <a:gd name="connsiteY232" fmla="*/ 312911 h 518650"/>
              <a:gd name="connsiteX233" fmla="*/ 112371 w 515184"/>
              <a:gd name="connsiteY233" fmla="*/ 289572 h 518650"/>
              <a:gd name="connsiteX234" fmla="*/ 112371 w 515184"/>
              <a:gd name="connsiteY234" fmla="*/ 282868 h 518650"/>
              <a:gd name="connsiteX235" fmla="*/ 68537 w 515184"/>
              <a:gd name="connsiteY235" fmla="*/ 276606 h 518650"/>
              <a:gd name="connsiteX236" fmla="*/ 43220 w 515184"/>
              <a:gd name="connsiteY236" fmla="*/ 276606 h 518650"/>
              <a:gd name="connsiteX237" fmla="*/ 43220 w 515184"/>
              <a:gd name="connsiteY237" fmla="*/ 285250 h 518650"/>
              <a:gd name="connsiteX238" fmla="*/ 34576 w 515184"/>
              <a:gd name="connsiteY238" fmla="*/ 293894 h 518650"/>
              <a:gd name="connsiteX239" fmla="*/ 0 w 515184"/>
              <a:gd name="connsiteY239" fmla="*/ 293894 h 518650"/>
              <a:gd name="connsiteX240" fmla="*/ 0 w 515184"/>
              <a:gd name="connsiteY240" fmla="*/ 276606 h 518650"/>
              <a:gd name="connsiteX241" fmla="*/ 25932 w 515184"/>
              <a:gd name="connsiteY241" fmla="*/ 276606 h 518650"/>
              <a:gd name="connsiteX242" fmla="*/ 25932 w 515184"/>
              <a:gd name="connsiteY242" fmla="*/ 155591 h 518650"/>
              <a:gd name="connsiteX243" fmla="*/ 0 w 515184"/>
              <a:gd name="connsiteY243" fmla="*/ 155591 h 518650"/>
              <a:gd name="connsiteX244" fmla="*/ 0 w 515184"/>
              <a:gd name="connsiteY244" fmla="*/ 138303 h 518650"/>
              <a:gd name="connsiteX245" fmla="*/ 34576 w 515184"/>
              <a:gd name="connsiteY245" fmla="*/ 138303 h 518650"/>
              <a:gd name="connsiteX246" fmla="*/ 43220 w 515184"/>
              <a:gd name="connsiteY246" fmla="*/ 146947 h 518650"/>
              <a:gd name="connsiteX247" fmla="*/ 43220 w 515184"/>
              <a:gd name="connsiteY247" fmla="*/ 155591 h 518650"/>
              <a:gd name="connsiteX248" fmla="*/ 48283 w 515184"/>
              <a:gd name="connsiteY248" fmla="*/ 155591 h 518650"/>
              <a:gd name="connsiteX249" fmla="*/ 78844 w 515184"/>
              <a:gd name="connsiteY249" fmla="*/ 125031 h 518650"/>
              <a:gd name="connsiteX250" fmla="*/ 109405 w 515184"/>
              <a:gd name="connsiteY250" fmla="*/ 112371 h 518650"/>
              <a:gd name="connsiteX251" fmla="*/ 112371 w 515184"/>
              <a:gd name="connsiteY251" fmla="*/ 112371 h 518650"/>
              <a:gd name="connsiteX252" fmla="*/ 112371 w 515184"/>
              <a:gd name="connsiteY252" fmla="*/ 108049 h 518650"/>
              <a:gd name="connsiteX253" fmla="*/ 81253 w 515184"/>
              <a:gd name="connsiteY253" fmla="*/ 84711 h 518650"/>
              <a:gd name="connsiteX254" fmla="*/ 77795 w 515184"/>
              <a:gd name="connsiteY254" fmla="*/ 77796 h 518650"/>
              <a:gd name="connsiteX255" fmla="*/ 77795 w 515184"/>
              <a:gd name="connsiteY255" fmla="*/ 34576 h 518650"/>
              <a:gd name="connsiteX256" fmla="*/ 81253 w 515184"/>
              <a:gd name="connsiteY256" fmla="*/ 27661 h 518650"/>
              <a:gd name="connsiteX257" fmla="*/ 115829 w 515184"/>
              <a:gd name="connsiteY257" fmla="*/ 1729 h 518650"/>
              <a:gd name="connsiteX258" fmla="*/ 121015 w 515184"/>
              <a:gd name="connsiteY258" fmla="*/ 0 h 51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Lst>
            <a:rect l="l" t="t" r="r" b="b"/>
            <a:pathLst>
              <a:path w="515184" h="518650">
                <a:moveTo>
                  <a:pt x="168872" y="484060"/>
                </a:moveTo>
                <a:cubicBezTo>
                  <a:pt x="175067" y="494737"/>
                  <a:pt x="186468" y="501320"/>
                  <a:pt x="198811" y="501348"/>
                </a:cubicBezTo>
                <a:cubicBezTo>
                  <a:pt x="211155" y="501320"/>
                  <a:pt x="222555" y="494737"/>
                  <a:pt x="228751" y="484060"/>
                </a:cubicBezTo>
                <a:close/>
                <a:moveTo>
                  <a:pt x="363046" y="458129"/>
                </a:moveTo>
                <a:cubicBezTo>
                  <a:pt x="367820" y="458129"/>
                  <a:pt x="371690" y="461999"/>
                  <a:pt x="371690" y="466773"/>
                </a:cubicBezTo>
                <a:cubicBezTo>
                  <a:pt x="371690" y="471547"/>
                  <a:pt x="367820" y="475417"/>
                  <a:pt x="363046" y="475417"/>
                </a:cubicBezTo>
                <a:cubicBezTo>
                  <a:pt x="358272" y="475417"/>
                  <a:pt x="354402" y="471547"/>
                  <a:pt x="354402" y="466773"/>
                </a:cubicBezTo>
                <a:cubicBezTo>
                  <a:pt x="354402" y="461999"/>
                  <a:pt x="358272" y="458129"/>
                  <a:pt x="363046" y="458129"/>
                </a:cubicBezTo>
                <a:close/>
                <a:moveTo>
                  <a:pt x="184555" y="449485"/>
                </a:moveTo>
                <a:lnTo>
                  <a:pt x="162945" y="466773"/>
                </a:lnTo>
                <a:lnTo>
                  <a:pt x="251965" y="466773"/>
                </a:lnTo>
                <a:lnTo>
                  <a:pt x="230355" y="449485"/>
                </a:lnTo>
                <a:close/>
                <a:moveTo>
                  <a:pt x="363046" y="432197"/>
                </a:moveTo>
                <a:cubicBezTo>
                  <a:pt x="343951" y="432197"/>
                  <a:pt x="328470" y="447677"/>
                  <a:pt x="328470" y="466773"/>
                </a:cubicBezTo>
                <a:cubicBezTo>
                  <a:pt x="328470" y="485868"/>
                  <a:pt x="343951" y="501348"/>
                  <a:pt x="363046" y="501348"/>
                </a:cubicBezTo>
                <a:cubicBezTo>
                  <a:pt x="382133" y="501327"/>
                  <a:pt x="397600" y="485859"/>
                  <a:pt x="397622" y="466773"/>
                </a:cubicBezTo>
                <a:cubicBezTo>
                  <a:pt x="397622" y="447677"/>
                  <a:pt x="382142" y="432197"/>
                  <a:pt x="363046" y="432197"/>
                </a:cubicBezTo>
                <a:close/>
                <a:moveTo>
                  <a:pt x="119886" y="394324"/>
                </a:moveTo>
                <a:cubicBezTo>
                  <a:pt x="117985" y="397757"/>
                  <a:pt x="116430" y="401371"/>
                  <a:pt x="115244" y="405112"/>
                </a:cubicBezTo>
                <a:cubicBezTo>
                  <a:pt x="118588" y="407931"/>
                  <a:pt x="122590" y="409860"/>
                  <a:pt x="126877" y="410722"/>
                </a:cubicBezTo>
                <a:lnTo>
                  <a:pt x="130644" y="411482"/>
                </a:lnTo>
                <a:cubicBezTo>
                  <a:pt x="138349" y="413016"/>
                  <a:pt x="146279" y="413039"/>
                  <a:pt x="153992" y="411551"/>
                </a:cubicBezTo>
                <a:lnTo>
                  <a:pt x="151584" y="409744"/>
                </a:lnTo>
                <a:cubicBezTo>
                  <a:pt x="142088" y="402646"/>
                  <a:pt x="131331" y="397414"/>
                  <a:pt x="119886" y="394324"/>
                </a:cubicBezTo>
                <a:close/>
                <a:moveTo>
                  <a:pt x="308127" y="391489"/>
                </a:moveTo>
                <a:lnTo>
                  <a:pt x="300937" y="392927"/>
                </a:lnTo>
                <a:cubicBezTo>
                  <a:pt x="287307" y="395673"/>
                  <a:pt x="274459" y="401416"/>
                  <a:pt x="263325" y="409743"/>
                </a:cubicBezTo>
                <a:lnTo>
                  <a:pt x="260918" y="411548"/>
                </a:lnTo>
                <a:cubicBezTo>
                  <a:pt x="268635" y="413038"/>
                  <a:pt x="276567" y="413014"/>
                  <a:pt x="284274" y="411476"/>
                </a:cubicBezTo>
                <a:lnTo>
                  <a:pt x="288031" y="410725"/>
                </a:lnTo>
                <a:cubicBezTo>
                  <a:pt x="297844" y="408734"/>
                  <a:pt x="305647" y="401293"/>
                  <a:pt x="308102" y="391586"/>
                </a:cubicBezTo>
                <a:close/>
                <a:moveTo>
                  <a:pt x="414909" y="380334"/>
                </a:moveTo>
                <a:lnTo>
                  <a:pt x="449485" y="380334"/>
                </a:lnTo>
                <a:lnTo>
                  <a:pt x="449485" y="397622"/>
                </a:lnTo>
                <a:lnTo>
                  <a:pt x="414909" y="397622"/>
                </a:lnTo>
                <a:close/>
                <a:moveTo>
                  <a:pt x="308085" y="373867"/>
                </a:moveTo>
                <a:cubicBezTo>
                  <a:pt x="310282" y="373427"/>
                  <a:pt x="312548" y="373481"/>
                  <a:pt x="314719" y="374025"/>
                </a:cubicBezTo>
                <a:cubicBezTo>
                  <a:pt x="322825" y="376050"/>
                  <a:pt x="327753" y="384263"/>
                  <a:pt x="325727" y="392368"/>
                </a:cubicBezTo>
                <a:lnTo>
                  <a:pt x="324875" y="395778"/>
                </a:lnTo>
                <a:cubicBezTo>
                  <a:pt x="320782" y="411958"/>
                  <a:pt x="307776" y="424359"/>
                  <a:pt x="291421" y="427677"/>
                </a:cubicBezTo>
                <a:lnTo>
                  <a:pt x="287665" y="428429"/>
                </a:lnTo>
                <a:cubicBezTo>
                  <a:pt x="274389" y="431078"/>
                  <a:pt x="260651" y="430222"/>
                  <a:pt x="247807" y="425947"/>
                </a:cubicBezTo>
                <a:lnTo>
                  <a:pt x="239297" y="423109"/>
                </a:lnTo>
                <a:cubicBezTo>
                  <a:pt x="237629" y="422554"/>
                  <a:pt x="236171" y="421503"/>
                  <a:pt x="235115" y="420096"/>
                </a:cubicBezTo>
                <a:cubicBezTo>
                  <a:pt x="232251" y="416276"/>
                  <a:pt x="233025" y="410859"/>
                  <a:pt x="236844" y="407994"/>
                </a:cubicBezTo>
                <a:lnTo>
                  <a:pt x="252953" y="395912"/>
                </a:lnTo>
                <a:cubicBezTo>
                  <a:pt x="266154" y="386041"/>
                  <a:pt x="281386" y="379230"/>
                  <a:pt x="297546" y="375974"/>
                </a:cubicBezTo>
                <a:close/>
                <a:moveTo>
                  <a:pt x="376417" y="329917"/>
                </a:moveTo>
                <a:lnTo>
                  <a:pt x="363744" y="345757"/>
                </a:lnTo>
                <a:lnTo>
                  <a:pt x="397622" y="345757"/>
                </a:lnTo>
                <a:lnTo>
                  <a:pt x="397622" y="335218"/>
                </a:lnTo>
                <a:close/>
                <a:moveTo>
                  <a:pt x="131595" y="320710"/>
                </a:moveTo>
                <a:cubicBezTo>
                  <a:pt x="138006" y="318992"/>
                  <a:pt x="145073" y="319720"/>
                  <a:pt x="151275" y="323301"/>
                </a:cubicBezTo>
                <a:lnTo>
                  <a:pt x="142620" y="338265"/>
                </a:lnTo>
                <a:cubicBezTo>
                  <a:pt x="141310" y="337504"/>
                  <a:pt x="139820" y="337107"/>
                  <a:pt x="138304" y="337114"/>
                </a:cubicBezTo>
                <a:cubicBezTo>
                  <a:pt x="133532" y="337120"/>
                  <a:pt x="129665" y="340987"/>
                  <a:pt x="129660" y="345758"/>
                </a:cubicBezTo>
                <a:lnTo>
                  <a:pt x="112372" y="345758"/>
                </a:lnTo>
                <a:cubicBezTo>
                  <a:pt x="112373" y="341207"/>
                  <a:pt x="113571" y="336736"/>
                  <a:pt x="115847" y="332795"/>
                </a:cubicBezTo>
                <a:cubicBezTo>
                  <a:pt x="119427" y="326592"/>
                  <a:pt x="125183" y="322428"/>
                  <a:pt x="131595" y="320710"/>
                </a:cubicBezTo>
                <a:close/>
                <a:moveTo>
                  <a:pt x="458129" y="276606"/>
                </a:moveTo>
                <a:cubicBezTo>
                  <a:pt x="433312" y="276671"/>
                  <a:pt x="409867" y="288012"/>
                  <a:pt x="394411" y="307428"/>
                </a:cubicBezTo>
                <a:lnTo>
                  <a:pt x="388298" y="315067"/>
                </a:lnTo>
                <a:lnTo>
                  <a:pt x="408362" y="320084"/>
                </a:lnTo>
                <a:cubicBezTo>
                  <a:pt x="412211" y="321045"/>
                  <a:pt x="414910" y="324503"/>
                  <a:pt x="414910" y="328470"/>
                </a:cubicBezTo>
                <a:lnTo>
                  <a:pt x="414910" y="345757"/>
                </a:lnTo>
                <a:lnTo>
                  <a:pt x="459687" y="345757"/>
                </a:lnTo>
                <a:lnTo>
                  <a:pt x="473398" y="277222"/>
                </a:lnTo>
                <a:cubicBezTo>
                  <a:pt x="469204" y="276812"/>
                  <a:pt x="464970" y="276606"/>
                  <a:pt x="460733" y="276606"/>
                </a:cubicBezTo>
                <a:close/>
                <a:moveTo>
                  <a:pt x="352414" y="276606"/>
                </a:moveTo>
                <a:cubicBezTo>
                  <a:pt x="324033" y="276578"/>
                  <a:pt x="295926" y="282167"/>
                  <a:pt x="269715" y="293053"/>
                </a:cubicBezTo>
                <a:cubicBezTo>
                  <a:pt x="243483" y="303888"/>
                  <a:pt x="219656" y="319809"/>
                  <a:pt x="199608" y="339898"/>
                </a:cubicBezTo>
                <a:lnTo>
                  <a:pt x="193747" y="345757"/>
                </a:lnTo>
                <a:lnTo>
                  <a:pt x="341604" y="345757"/>
                </a:lnTo>
                <a:lnTo>
                  <a:pt x="380911" y="296630"/>
                </a:lnTo>
                <a:cubicBezTo>
                  <a:pt x="387065" y="288927"/>
                  <a:pt x="394328" y="282179"/>
                  <a:pt x="402462" y="276606"/>
                </a:cubicBezTo>
                <a:close/>
                <a:moveTo>
                  <a:pt x="352414" y="259318"/>
                </a:moveTo>
                <a:lnTo>
                  <a:pt x="460733" y="259318"/>
                </a:lnTo>
                <a:cubicBezTo>
                  <a:pt x="468898" y="259316"/>
                  <a:pt x="477048" y="259994"/>
                  <a:pt x="485098" y="261347"/>
                </a:cubicBezTo>
                <a:lnTo>
                  <a:pt x="485114" y="261349"/>
                </a:lnTo>
                <a:lnTo>
                  <a:pt x="485123" y="261351"/>
                </a:lnTo>
                <a:lnTo>
                  <a:pt x="485129" y="261353"/>
                </a:lnTo>
                <a:cubicBezTo>
                  <a:pt x="494653" y="262939"/>
                  <a:pt x="504000" y="265448"/>
                  <a:pt x="513037" y="268846"/>
                </a:cubicBezTo>
                <a:lnTo>
                  <a:pt x="506949" y="285026"/>
                </a:lnTo>
                <a:cubicBezTo>
                  <a:pt x="501568" y="283007"/>
                  <a:pt x="496062" y="281342"/>
                  <a:pt x="490464" y="280044"/>
                </a:cubicBezTo>
                <a:lnTo>
                  <a:pt x="477318" y="345757"/>
                </a:lnTo>
                <a:lnTo>
                  <a:pt x="480236" y="345757"/>
                </a:lnTo>
                <a:cubicBezTo>
                  <a:pt x="489604" y="345756"/>
                  <a:pt x="498943" y="344709"/>
                  <a:pt x="508079" y="342637"/>
                </a:cubicBezTo>
                <a:lnTo>
                  <a:pt x="511907" y="359496"/>
                </a:lnTo>
                <a:cubicBezTo>
                  <a:pt x="501514" y="361852"/>
                  <a:pt x="490892" y="363043"/>
                  <a:pt x="480236" y="363045"/>
                </a:cubicBezTo>
                <a:lnTo>
                  <a:pt x="172879" y="363045"/>
                </a:lnTo>
                <a:cubicBezTo>
                  <a:pt x="157366" y="363054"/>
                  <a:pt x="142450" y="369023"/>
                  <a:pt x="131212" y="379718"/>
                </a:cubicBezTo>
                <a:cubicBezTo>
                  <a:pt x="142247" y="383470"/>
                  <a:pt x="152622" y="388935"/>
                  <a:pt x="161957" y="395914"/>
                </a:cubicBezTo>
                <a:lnTo>
                  <a:pt x="178065" y="407994"/>
                </a:lnTo>
                <a:cubicBezTo>
                  <a:pt x="179472" y="409047"/>
                  <a:pt x="180523" y="410506"/>
                  <a:pt x="181079" y="412172"/>
                </a:cubicBezTo>
                <a:cubicBezTo>
                  <a:pt x="182590" y="416700"/>
                  <a:pt x="180145" y="421597"/>
                  <a:pt x="175616" y="423108"/>
                </a:cubicBezTo>
                <a:lnTo>
                  <a:pt x="167102" y="425949"/>
                </a:lnTo>
                <a:cubicBezTo>
                  <a:pt x="154257" y="430222"/>
                  <a:pt x="140521" y="431076"/>
                  <a:pt x="127245" y="428431"/>
                </a:cubicBezTo>
                <a:lnTo>
                  <a:pt x="123478" y="427673"/>
                </a:lnTo>
                <a:cubicBezTo>
                  <a:pt x="119617" y="426896"/>
                  <a:pt x="115879" y="425593"/>
                  <a:pt x="112372" y="423800"/>
                </a:cubicBezTo>
                <a:lnTo>
                  <a:pt x="112372" y="466773"/>
                </a:lnTo>
                <a:lnTo>
                  <a:pt x="135272" y="466773"/>
                </a:lnTo>
                <a:lnTo>
                  <a:pt x="176123" y="434091"/>
                </a:lnTo>
                <a:cubicBezTo>
                  <a:pt x="177656" y="432865"/>
                  <a:pt x="179560" y="432197"/>
                  <a:pt x="181523" y="432197"/>
                </a:cubicBezTo>
                <a:lnTo>
                  <a:pt x="233387" y="432197"/>
                </a:lnTo>
                <a:cubicBezTo>
                  <a:pt x="235350" y="432197"/>
                  <a:pt x="237254" y="432865"/>
                  <a:pt x="238787" y="434091"/>
                </a:cubicBezTo>
                <a:lnTo>
                  <a:pt x="279639" y="466773"/>
                </a:lnTo>
                <a:lnTo>
                  <a:pt x="311182" y="466773"/>
                </a:lnTo>
                <a:cubicBezTo>
                  <a:pt x="311182" y="438129"/>
                  <a:pt x="334402" y="414909"/>
                  <a:pt x="363046" y="414909"/>
                </a:cubicBezTo>
                <a:cubicBezTo>
                  <a:pt x="391690" y="414909"/>
                  <a:pt x="414910" y="438129"/>
                  <a:pt x="414910" y="466773"/>
                </a:cubicBezTo>
                <a:lnTo>
                  <a:pt x="484061" y="466773"/>
                </a:lnTo>
                <a:cubicBezTo>
                  <a:pt x="483996" y="450434"/>
                  <a:pt x="491694" y="435036"/>
                  <a:pt x="504801" y="425283"/>
                </a:cubicBezTo>
                <a:lnTo>
                  <a:pt x="515184" y="439105"/>
                </a:lnTo>
                <a:cubicBezTo>
                  <a:pt x="506443" y="445609"/>
                  <a:pt x="501308" y="455877"/>
                  <a:pt x="501349" y="466773"/>
                </a:cubicBezTo>
                <a:cubicBezTo>
                  <a:pt x="501308" y="477668"/>
                  <a:pt x="506443" y="487936"/>
                  <a:pt x="515184" y="494440"/>
                </a:cubicBezTo>
                <a:lnTo>
                  <a:pt x="504801" y="508262"/>
                </a:lnTo>
                <a:cubicBezTo>
                  <a:pt x="496595" y="502141"/>
                  <a:pt x="490396" y="493717"/>
                  <a:pt x="486995" y="484060"/>
                </a:cubicBezTo>
                <a:lnTo>
                  <a:pt x="411936" y="484060"/>
                </a:lnTo>
                <a:cubicBezTo>
                  <a:pt x="406715" y="498833"/>
                  <a:pt x="395096" y="510452"/>
                  <a:pt x="380323" y="515673"/>
                </a:cubicBezTo>
                <a:cubicBezTo>
                  <a:pt x="353322" y="525215"/>
                  <a:pt x="323698" y="511062"/>
                  <a:pt x="314156" y="484060"/>
                </a:cubicBezTo>
                <a:lnTo>
                  <a:pt x="247713" y="484060"/>
                </a:lnTo>
                <a:cubicBezTo>
                  <a:pt x="242490" y="498829"/>
                  <a:pt x="230874" y="510445"/>
                  <a:pt x="216106" y="515668"/>
                </a:cubicBezTo>
                <a:cubicBezTo>
                  <a:pt x="189098" y="525220"/>
                  <a:pt x="159461" y="511068"/>
                  <a:pt x="149909" y="484060"/>
                </a:cubicBezTo>
                <a:lnTo>
                  <a:pt x="103728" y="484060"/>
                </a:lnTo>
                <a:cubicBezTo>
                  <a:pt x="98953" y="484060"/>
                  <a:pt x="95084" y="480190"/>
                  <a:pt x="95084" y="475416"/>
                </a:cubicBezTo>
                <a:lnTo>
                  <a:pt x="95084" y="423553"/>
                </a:lnTo>
                <a:cubicBezTo>
                  <a:pt x="95081" y="417524"/>
                  <a:pt x="95780" y="411514"/>
                  <a:pt x="97164" y="405646"/>
                </a:cubicBezTo>
                <a:cubicBezTo>
                  <a:pt x="99344" y="396315"/>
                  <a:pt x="103256" y="387475"/>
                  <a:pt x="108695" y="379585"/>
                </a:cubicBezTo>
                <a:cubicBezTo>
                  <a:pt x="122471" y="359488"/>
                  <a:pt x="144866" y="347004"/>
                  <a:pt x="169204" y="345854"/>
                </a:cubicBezTo>
                <a:lnTo>
                  <a:pt x="187383" y="327673"/>
                </a:lnTo>
                <a:cubicBezTo>
                  <a:pt x="231151" y="283905"/>
                  <a:pt x="290516" y="259316"/>
                  <a:pt x="352414" y="259318"/>
                </a:cubicBezTo>
                <a:close/>
                <a:moveTo>
                  <a:pt x="146947" y="250674"/>
                </a:moveTo>
                <a:cubicBezTo>
                  <a:pt x="142173" y="250674"/>
                  <a:pt x="138303" y="254545"/>
                  <a:pt x="138303" y="259318"/>
                </a:cubicBezTo>
                <a:cubicBezTo>
                  <a:pt x="138303" y="264092"/>
                  <a:pt x="142173" y="267962"/>
                  <a:pt x="146947" y="267962"/>
                </a:cubicBezTo>
                <a:lnTo>
                  <a:pt x="181523" y="267962"/>
                </a:lnTo>
                <a:lnTo>
                  <a:pt x="181523" y="250674"/>
                </a:lnTo>
                <a:close/>
                <a:moveTo>
                  <a:pt x="138303" y="216099"/>
                </a:moveTo>
                <a:cubicBezTo>
                  <a:pt x="133529" y="216099"/>
                  <a:pt x="129659" y="219969"/>
                  <a:pt x="129659" y="224743"/>
                </a:cubicBezTo>
                <a:cubicBezTo>
                  <a:pt x="129659" y="229516"/>
                  <a:pt x="133529" y="233387"/>
                  <a:pt x="138303" y="233387"/>
                </a:cubicBezTo>
                <a:lnTo>
                  <a:pt x="190167" y="233387"/>
                </a:lnTo>
                <a:lnTo>
                  <a:pt x="190167" y="216099"/>
                </a:lnTo>
                <a:close/>
                <a:moveTo>
                  <a:pt x="124019" y="181523"/>
                </a:moveTo>
                <a:cubicBezTo>
                  <a:pt x="122968" y="183144"/>
                  <a:pt x="122075" y="184863"/>
                  <a:pt x="121357" y="186655"/>
                </a:cubicBezTo>
                <a:cubicBezTo>
                  <a:pt x="121247" y="186929"/>
                  <a:pt x="121129" y="187196"/>
                  <a:pt x="121015" y="187465"/>
                </a:cubicBezTo>
                <a:lnTo>
                  <a:pt x="121015" y="198811"/>
                </a:lnTo>
                <a:lnTo>
                  <a:pt x="198811" y="198811"/>
                </a:lnTo>
                <a:lnTo>
                  <a:pt x="198811" y="181523"/>
                </a:lnTo>
                <a:close/>
                <a:moveTo>
                  <a:pt x="171982" y="146947"/>
                </a:moveTo>
                <a:cubicBezTo>
                  <a:pt x="170045" y="154315"/>
                  <a:pt x="165169" y="160565"/>
                  <a:pt x="158494" y="164235"/>
                </a:cubicBezTo>
                <a:lnTo>
                  <a:pt x="198811" y="164235"/>
                </a:lnTo>
                <a:lnTo>
                  <a:pt x="198811" y="146947"/>
                </a:lnTo>
                <a:close/>
                <a:moveTo>
                  <a:pt x="109405" y="129659"/>
                </a:moveTo>
                <a:cubicBezTo>
                  <a:pt x="102524" y="129641"/>
                  <a:pt x="95921" y="132376"/>
                  <a:pt x="91068" y="137254"/>
                </a:cubicBezTo>
                <a:lnTo>
                  <a:pt x="57976" y="170347"/>
                </a:lnTo>
                <a:cubicBezTo>
                  <a:pt x="56355" y="171968"/>
                  <a:pt x="54156" y="172879"/>
                  <a:pt x="51864" y="172879"/>
                </a:cubicBezTo>
                <a:lnTo>
                  <a:pt x="43220" y="172879"/>
                </a:lnTo>
                <a:lnTo>
                  <a:pt x="43220" y="259318"/>
                </a:lnTo>
                <a:lnTo>
                  <a:pt x="69152" y="259318"/>
                </a:lnTo>
                <a:cubicBezTo>
                  <a:pt x="69560" y="259318"/>
                  <a:pt x="69969" y="259348"/>
                  <a:pt x="70374" y="259406"/>
                </a:cubicBezTo>
                <a:lnTo>
                  <a:pt x="122119" y="266798"/>
                </a:lnTo>
                <a:cubicBezTo>
                  <a:pt x="120081" y="260040"/>
                  <a:pt x="120888" y="252744"/>
                  <a:pt x="124356" y="246597"/>
                </a:cubicBezTo>
                <a:cubicBezTo>
                  <a:pt x="113735" y="239824"/>
                  <a:pt x="109520" y="226396"/>
                  <a:pt x="114366" y="214769"/>
                </a:cubicBezTo>
                <a:cubicBezTo>
                  <a:pt x="110687" y="213221"/>
                  <a:pt x="107652" y="210454"/>
                  <a:pt x="105770" y="206934"/>
                </a:cubicBezTo>
                <a:cubicBezTo>
                  <a:pt x="97697" y="212908"/>
                  <a:pt x="87912" y="216122"/>
                  <a:pt x="77868" y="216099"/>
                </a:cubicBezTo>
                <a:lnTo>
                  <a:pt x="69152" y="216099"/>
                </a:lnTo>
                <a:lnTo>
                  <a:pt x="69152" y="198811"/>
                </a:lnTo>
                <a:lnTo>
                  <a:pt x="77868" y="198811"/>
                </a:lnTo>
                <a:cubicBezTo>
                  <a:pt x="89964" y="198850"/>
                  <a:pt x="100850" y="191480"/>
                  <a:pt x="105305" y="180235"/>
                </a:cubicBezTo>
                <a:cubicBezTo>
                  <a:pt x="111160" y="165522"/>
                  <a:pt x="124074" y="154779"/>
                  <a:pt x="139608" y="151701"/>
                </a:cubicBezTo>
                <a:lnTo>
                  <a:pt x="147266" y="150169"/>
                </a:lnTo>
                <a:cubicBezTo>
                  <a:pt x="152106" y="149201"/>
                  <a:pt x="155591" y="144952"/>
                  <a:pt x="155591" y="140015"/>
                </a:cubicBezTo>
                <a:cubicBezTo>
                  <a:pt x="155591" y="134296"/>
                  <a:pt x="150954" y="129659"/>
                  <a:pt x="145235" y="129659"/>
                </a:cubicBezTo>
                <a:close/>
                <a:moveTo>
                  <a:pt x="112371" y="25932"/>
                </a:moveTo>
                <a:lnTo>
                  <a:pt x="95083" y="38898"/>
                </a:lnTo>
                <a:lnTo>
                  <a:pt x="95083" y="73474"/>
                </a:lnTo>
                <a:lnTo>
                  <a:pt x="126201" y="96812"/>
                </a:lnTo>
                <a:cubicBezTo>
                  <a:pt x="128378" y="98445"/>
                  <a:pt x="129659" y="101007"/>
                  <a:pt x="129659" y="103728"/>
                </a:cubicBezTo>
                <a:lnTo>
                  <a:pt x="129659" y="112371"/>
                </a:lnTo>
                <a:lnTo>
                  <a:pt x="145235" y="112371"/>
                </a:lnTo>
                <a:cubicBezTo>
                  <a:pt x="145810" y="112371"/>
                  <a:pt x="146380" y="112395"/>
                  <a:pt x="146947" y="112430"/>
                </a:cubicBezTo>
                <a:lnTo>
                  <a:pt x="146947" y="103728"/>
                </a:lnTo>
                <a:cubicBezTo>
                  <a:pt x="146947" y="101007"/>
                  <a:pt x="148228" y="98445"/>
                  <a:pt x="150405" y="96812"/>
                </a:cubicBezTo>
                <a:lnTo>
                  <a:pt x="181523" y="73474"/>
                </a:lnTo>
                <a:lnTo>
                  <a:pt x="181523" y="38898"/>
                </a:lnTo>
                <a:lnTo>
                  <a:pt x="164235" y="25932"/>
                </a:lnTo>
                <a:lnTo>
                  <a:pt x="164235" y="51864"/>
                </a:lnTo>
                <a:cubicBezTo>
                  <a:pt x="164235" y="66186"/>
                  <a:pt x="152625" y="77796"/>
                  <a:pt x="138303" y="77796"/>
                </a:cubicBezTo>
                <a:cubicBezTo>
                  <a:pt x="123981" y="77796"/>
                  <a:pt x="112371" y="66186"/>
                  <a:pt x="112371" y="51864"/>
                </a:cubicBezTo>
                <a:close/>
                <a:moveTo>
                  <a:pt x="121015" y="0"/>
                </a:moveTo>
                <a:cubicBezTo>
                  <a:pt x="125789" y="0"/>
                  <a:pt x="129659" y="3870"/>
                  <a:pt x="129659" y="8644"/>
                </a:cubicBezTo>
                <a:lnTo>
                  <a:pt x="129659" y="51864"/>
                </a:lnTo>
                <a:cubicBezTo>
                  <a:pt x="129659" y="56638"/>
                  <a:pt x="133529" y="60508"/>
                  <a:pt x="138303" y="60508"/>
                </a:cubicBezTo>
                <a:cubicBezTo>
                  <a:pt x="143077" y="60508"/>
                  <a:pt x="146947" y="56638"/>
                  <a:pt x="146947" y="51864"/>
                </a:cubicBezTo>
                <a:lnTo>
                  <a:pt x="146947" y="8644"/>
                </a:lnTo>
                <a:cubicBezTo>
                  <a:pt x="146947" y="6774"/>
                  <a:pt x="147553" y="4954"/>
                  <a:pt x="148676" y="3458"/>
                </a:cubicBezTo>
                <a:cubicBezTo>
                  <a:pt x="151540" y="-361"/>
                  <a:pt x="156958" y="-1135"/>
                  <a:pt x="160777" y="1729"/>
                </a:cubicBezTo>
                <a:lnTo>
                  <a:pt x="195353" y="27661"/>
                </a:lnTo>
                <a:cubicBezTo>
                  <a:pt x="197529" y="29293"/>
                  <a:pt x="198811" y="31855"/>
                  <a:pt x="198811" y="34576"/>
                </a:cubicBezTo>
                <a:lnTo>
                  <a:pt x="198811" y="77796"/>
                </a:lnTo>
                <a:cubicBezTo>
                  <a:pt x="198811" y="80517"/>
                  <a:pt x="197529" y="83078"/>
                  <a:pt x="195353" y="84711"/>
                </a:cubicBezTo>
                <a:lnTo>
                  <a:pt x="164235" y="108049"/>
                </a:lnTo>
                <a:lnTo>
                  <a:pt x="164235" y="119964"/>
                </a:lnTo>
                <a:cubicBezTo>
                  <a:pt x="167109" y="122686"/>
                  <a:pt x="169368" y="125992"/>
                  <a:pt x="170858" y="129659"/>
                </a:cubicBezTo>
                <a:lnTo>
                  <a:pt x="198811" y="129659"/>
                </a:lnTo>
                <a:cubicBezTo>
                  <a:pt x="208353" y="129670"/>
                  <a:pt x="216088" y="137404"/>
                  <a:pt x="216098" y="146947"/>
                </a:cubicBezTo>
                <a:lnTo>
                  <a:pt x="216098" y="164235"/>
                </a:lnTo>
                <a:cubicBezTo>
                  <a:pt x="216102" y="167271"/>
                  <a:pt x="215302" y="170253"/>
                  <a:pt x="213779" y="172879"/>
                </a:cubicBezTo>
                <a:cubicBezTo>
                  <a:pt x="215302" y="175505"/>
                  <a:pt x="216102" y="178487"/>
                  <a:pt x="216098" y="181523"/>
                </a:cubicBezTo>
                <a:lnTo>
                  <a:pt x="216098" y="198811"/>
                </a:lnTo>
                <a:cubicBezTo>
                  <a:pt x="216095" y="205044"/>
                  <a:pt x="212738" y="210795"/>
                  <a:pt x="207311" y="213861"/>
                </a:cubicBezTo>
                <a:cubicBezTo>
                  <a:pt x="207407" y="214603"/>
                  <a:pt x="207455" y="215351"/>
                  <a:pt x="207455" y="216099"/>
                </a:cubicBezTo>
                <a:lnTo>
                  <a:pt x="207455" y="233387"/>
                </a:lnTo>
                <a:cubicBezTo>
                  <a:pt x="207451" y="239620"/>
                  <a:pt x="204094" y="245370"/>
                  <a:pt x="198667" y="248437"/>
                </a:cubicBezTo>
                <a:cubicBezTo>
                  <a:pt x="198763" y="249179"/>
                  <a:pt x="198811" y="249927"/>
                  <a:pt x="198811" y="250674"/>
                </a:cubicBezTo>
                <a:lnTo>
                  <a:pt x="198811" y="267962"/>
                </a:lnTo>
                <a:cubicBezTo>
                  <a:pt x="198800" y="277505"/>
                  <a:pt x="191066" y="285239"/>
                  <a:pt x="181523" y="285250"/>
                </a:cubicBezTo>
                <a:lnTo>
                  <a:pt x="164235" y="285250"/>
                </a:lnTo>
                <a:lnTo>
                  <a:pt x="164235" y="289572"/>
                </a:lnTo>
                <a:lnTo>
                  <a:pt x="183827" y="304267"/>
                </a:lnTo>
                <a:lnTo>
                  <a:pt x="173456" y="318097"/>
                </a:lnTo>
                <a:lnTo>
                  <a:pt x="150405" y="300809"/>
                </a:lnTo>
                <a:cubicBezTo>
                  <a:pt x="148228" y="299177"/>
                  <a:pt x="146947" y="296615"/>
                  <a:pt x="146947" y="293894"/>
                </a:cubicBezTo>
                <a:lnTo>
                  <a:pt x="146947" y="285250"/>
                </a:lnTo>
                <a:lnTo>
                  <a:pt x="129659" y="285250"/>
                </a:lnTo>
                <a:lnTo>
                  <a:pt x="129659" y="293894"/>
                </a:lnTo>
                <a:cubicBezTo>
                  <a:pt x="129659" y="296615"/>
                  <a:pt x="128378" y="299177"/>
                  <a:pt x="126201" y="300809"/>
                </a:cubicBezTo>
                <a:lnTo>
                  <a:pt x="95083" y="324148"/>
                </a:lnTo>
                <a:lnTo>
                  <a:pt x="95083" y="358724"/>
                </a:lnTo>
                <a:lnTo>
                  <a:pt x="100270" y="362613"/>
                </a:lnTo>
                <a:lnTo>
                  <a:pt x="89897" y="376444"/>
                </a:lnTo>
                <a:lnTo>
                  <a:pt x="81253" y="369961"/>
                </a:lnTo>
                <a:cubicBezTo>
                  <a:pt x="79076" y="368328"/>
                  <a:pt x="77795" y="365766"/>
                  <a:pt x="77795" y="363046"/>
                </a:cubicBezTo>
                <a:lnTo>
                  <a:pt x="77795" y="319826"/>
                </a:lnTo>
                <a:cubicBezTo>
                  <a:pt x="77795" y="317105"/>
                  <a:pt x="79076" y="314543"/>
                  <a:pt x="81253" y="312911"/>
                </a:cubicBezTo>
                <a:lnTo>
                  <a:pt x="112371" y="289572"/>
                </a:lnTo>
                <a:lnTo>
                  <a:pt x="112371" y="282868"/>
                </a:lnTo>
                <a:lnTo>
                  <a:pt x="68537" y="276606"/>
                </a:lnTo>
                <a:lnTo>
                  <a:pt x="43220" y="276606"/>
                </a:lnTo>
                <a:lnTo>
                  <a:pt x="43220" y="285250"/>
                </a:lnTo>
                <a:cubicBezTo>
                  <a:pt x="43220" y="290025"/>
                  <a:pt x="39350" y="293894"/>
                  <a:pt x="34576" y="293894"/>
                </a:cubicBezTo>
                <a:lnTo>
                  <a:pt x="0" y="293894"/>
                </a:lnTo>
                <a:lnTo>
                  <a:pt x="0" y="276606"/>
                </a:lnTo>
                <a:lnTo>
                  <a:pt x="25932" y="276606"/>
                </a:lnTo>
                <a:lnTo>
                  <a:pt x="25932" y="155591"/>
                </a:lnTo>
                <a:lnTo>
                  <a:pt x="0" y="155591"/>
                </a:lnTo>
                <a:lnTo>
                  <a:pt x="0" y="138303"/>
                </a:lnTo>
                <a:lnTo>
                  <a:pt x="34576" y="138303"/>
                </a:lnTo>
                <a:cubicBezTo>
                  <a:pt x="39350" y="138303"/>
                  <a:pt x="43220" y="142174"/>
                  <a:pt x="43220" y="146947"/>
                </a:cubicBezTo>
                <a:lnTo>
                  <a:pt x="43220" y="155591"/>
                </a:lnTo>
                <a:lnTo>
                  <a:pt x="48283" y="155591"/>
                </a:lnTo>
                <a:lnTo>
                  <a:pt x="78844" y="125031"/>
                </a:lnTo>
                <a:cubicBezTo>
                  <a:pt x="86932" y="116899"/>
                  <a:pt x="97936" y="112340"/>
                  <a:pt x="109405" y="112371"/>
                </a:cubicBezTo>
                <a:lnTo>
                  <a:pt x="112371" y="112371"/>
                </a:lnTo>
                <a:lnTo>
                  <a:pt x="112371" y="108049"/>
                </a:lnTo>
                <a:lnTo>
                  <a:pt x="81253" y="84711"/>
                </a:lnTo>
                <a:cubicBezTo>
                  <a:pt x="79076" y="83078"/>
                  <a:pt x="77795" y="80517"/>
                  <a:pt x="77795" y="77796"/>
                </a:cubicBezTo>
                <a:lnTo>
                  <a:pt x="77795" y="34576"/>
                </a:lnTo>
                <a:cubicBezTo>
                  <a:pt x="77795" y="31855"/>
                  <a:pt x="79076" y="29293"/>
                  <a:pt x="81253" y="27661"/>
                </a:cubicBezTo>
                <a:lnTo>
                  <a:pt x="115829" y="1729"/>
                </a:lnTo>
                <a:cubicBezTo>
                  <a:pt x="117325" y="607"/>
                  <a:pt x="119145" y="1"/>
                  <a:pt x="121015" y="0"/>
                </a:cubicBezTo>
                <a:close/>
              </a:path>
            </a:pathLst>
          </a:custGeom>
          <a:solidFill>
            <a:schemeClr val="accent5"/>
          </a:solidFill>
          <a:ln w="1079" cap="flat">
            <a:noFill/>
            <a:prstDash val="solid"/>
            <a:miter/>
          </a:ln>
        </p:spPr>
        <p:txBody>
          <a:bodyPr rtlCol="0" anchor="ctr"/>
          <a:lstStyle/>
          <a:p>
            <a:endParaRPr lang="en-ID"/>
          </a:p>
        </p:txBody>
      </p:sp>
      <p:pic>
        <p:nvPicPr>
          <p:cNvPr id="11" name="Picture 10" descr="A black and red sign with text&#10;&#10;Description automatically generated">
            <a:extLst>
              <a:ext uri="{FF2B5EF4-FFF2-40B4-BE49-F238E27FC236}">
                <a16:creationId xmlns:a16="http://schemas.microsoft.com/office/drawing/2014/main" id="{E5EFDB1F-97B2-8285-7F55-53ED8999AA7C}"/>
              </a:ext>
            </a:extLst>
          </p:cNvPr>
          <p:cNvPicPr>
            <a:picLocks noChangeAspect="1"/>
          </p:cNvPicPr>
          <p:nvPr/>
        </p:nvPicPr>
        <p:blipFill>
          <a:blip r:embed="rId3"/>
          <a:stretch>
            <a:fillRect/>
          </a:stretch>
        </p:blipFill>
        <p:spPr>
          <a:xfrm>
            <a:off x="44551" y="123584"/>
            <a:ext cx="711483" cy="534125"/>
          </a:xfrm>
          <a:prstGeom prst="rect">
            <a:avLst/>
          </a:prstGeom>
        </p:spPr>
      </p:pic>
    </p:spTree>
    <p:extLst>
      <p:ext uri="{BB962C8B-B14F-4D97-AF65-F5344CB8AC3E}">
        <p14:creationId xmlns:p14="http://schemas.microsoft.com/office/powerpoint/2010/main" val="277176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sosceles Triangle 1">
            <a:extLst>
              <a:ext uri="{FF2B5EF4-FFF2-40B4-BE49-F238E27FC236}">
                <a16:creationId xmlns:a16="http://schemas.microsoft.com/office/drawing/2014/main" id="{0CF62DE8-64FD-42A9-9735-65F6361B6B7B}"/>
              </a:ext>
            </a:extLst>
          </p:cNvPr>
          <p:cNvSpPr/>
          <p:nvPr/>
        </p:nvSpPr>
        <p:spPr>
          <a:xfrm flipV="1">
            <a:off x="3567953" y="-2"/>
            <a:ext cx="4610100" cy="2312797"/>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road with cars and icons&#10;&#10;Description automatically generated">
            <a:extLst>
              <a:ext uri="{FF2B5EF4-FFF2-40B4-BE49-F238E27FC236}">
                <a16:creationId xmlns:a16="http://schemas.microsoft.com/office/drawing/2014/main" id="{5D639416-1C05-448F-D1C9-982D657DCB48}"/>
              </a:ext>
            </a:extLst>
          </p:cNvPr>
          <p:cNvPicPr>
            <a:picLocks noChangeAspect="1"/>
          </p:cNvPicPr>
          <p:nvPr/>
        </p:nvPicPr>
        <p:blipFill>
          <a:blip r:embed="rId2"/>
          <a:srcRect l="27008" t="-1206" r="7421" b="1072"/>
          <a:stretch/>
        </p:blipFill>
        <p:spPr>
          <a:xfrm>
            <a:off x="0" y="-82627"/>
            <a:ext cx="7946807" cy="6940647"/>
          </a:xfrm>
          <a:custGeom>
            <a:avLst/>
            <a:gdLst>
              <a:gd name="connsiteX0" fmla="*/ 0 w 7905750"/>
              <a:gd name="connsiteY0" fmla="*/ 0 h 6858000"/>
              <a:gd name="connsiteX1" fmla="*/ 3562350 w 7905750"/>
              <a:gd name="connsiteY1" fmla="*/ 0 h 6858000"/>
              <a:gd name="connsiteX2" fmla="*/ 7905750 w 7905750"/>
              <a:gd name="connsiteY2" fmla="*/ 4343400 h 6858000"/>
              <a:gd name="connsiteX3" fmla="*/ 7905750 w 7905750"/>
              <a:gd name="connsiteY3" fmla="*/ 6858000 h 6858000"/>
              <a:gd name="connsiteX4" fmla="*/ 0 w 790575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05750" h="6858000">
                <a:moveTo>
                  <a:pt x="0" y="0"/>
                </a:moveTo>
                <a:lnTo>
                  <a:pt x="3562350" y="0"/>
                </a:lnTo>
                <a:lnTo>
                  <a:pt x="7905750" y="4343400"/>
                </a:lnTo>
                <a:lnTo>
                  <a:pt x="7905750" y="6858000"/>
                </a:lnTo>
                <a:lnTo>
                  <a:pt x="0" y="6858000"/>
                </a:lnTo>
                <a:close/>
              </a:path>
            </a:pathLst>
          </a:custGeom>
        </p:spPr>
      </p:pic>
      <p:sp>
        <p:nvSpPr>
          <p:cNvPr id="6" name="Rectangle: Top Corners Rounded 5">
            <a:extLst>
              <a:ext uri="{FF2B5EF4-FFF2-40B4-BE49-F238E27FC236}">
                <a16:creationId xmlns:a16="http://schemas.microsoft.com/office/drawing/2014/main" id="{A0620639-4282-4C94-9B56-468B147A4675}"/>
              </a:ext>
            </a:extLst>
          </p:cNvPr>
          <p:cNvSpPr/>
          <p:nvPr/>
        </p:nvSpPr>
        <p:spPr>
          <a:xfrm rot="5400000" flipH="1">
            <a:off x="10721340" y="2064508"/>
            <a:ext cx="45720" cy="1371600"/>
          </a:xfrm>
          <a:prstGeom prst="round2SameRect">
            <a:avLst>
              <a:gd name="adj1" fmla="val 50000"/>
              <a:gd name="adj2" fmla="val 0"/>
            </a:avLst>
          </a:prstGeom>
          <a:gradFill>
            <a:gsLst>
              <a:gs pos="0">
                <a:schemeClr val="accent1"/>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Top Corners Rounded 6">
            <a:extLst>
              <a:ext uri="{FF2B5EF4-FFF2-40B4-BE49-F238E27FC236}">
                <a16:creationId xmlns:a16="http://schemas.microsoft.com/office/drawing/2014/main" id="{FC6830FD-289D-491E-AED3-F585FB0EAF78}"/>
              </a:ext>
            </a:extLst>
          </p:cNvPr>
          <p:cNvSpPr/>
          <p:nvPr/>
        </p:nvSpPr>
        <p:spPr>
          <a:xfrm rot="5400000" flipH="1">
            <a:off x="5173009" y="-46194"/>
            <a:ext cx="45720" cy="1371600"/>
          </a:xfrm>
          <a:prstGeom prst="round2SameRect">
            <a:avLst>
              <a:gd name="adj1" fmla="val 50000"/>
              <a:gd name="adj2" fmla="val 0"/>
            </a:avLst>
          </a:prstGeom>
          <a:gradFill>
            <a:gsLst>
              <a:gs pos="0">
                <a:schemeClr val="accent1"/>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A1977A20-0B59-445B-8D76-5DECF3AF589F}"/>
              </a:ext>
            </a:extLst>
          </p:cNvPr>
          <p:cNvSpPr txBox="1"/>
          <p:nvPr/>
        </p:nvSpPr>
        <p:spPr>
          <a:xfrm>
            <a:off x="6098067" y="331454"/>
            <a:ext cx="5331933" cy="646331"/>
          </a:xfrm>
          <a:prstGeom prst="rect">
            <a:avLst/>
          </a:prstGeom>
          <a:noFill/>
        </p:spPr>
        <p:txBody>
          <a:bodyPr wrap="square" lIns="91440" tIns="45720" rIns="91440" bIns="45720" rtlCol="0" anchor="t">
            <a:spAutoFit/>
          </a:bodyPr>
          <a:lstStyle/>
          <a:p>
            <a:r>
              <a:rPr lang="en-US" sz="3600" b="1" dirty="0">
                <a:latin typeface="Poppins"/>
                <a:cs typeface="Poppins"/>
              </a:rPr>
              <a:t>PROBLEM</a:t>
            </a:r>
            <a:r>
              <a:rPr lang="en-US" sz="3600" b="1" dirty="0">
                <a:latin typeface="+mj-lt"/>
              </a:rPr>
              <a:t> </a:t>
            </a:r>
            <a:r>
              <a:rPr lang="en-US" sz="3600" b="1" dirty="0">
                <a:solidFill>
                  <a:schemeClr val="accent1"/>
                </a:solidFill>
                <a:latin typeface="Poppins"/>
                <a:cs typeface="Poppins"/>
              </a:rPr>
              <a:t>STATEMENT</a:t>
            </a:r>
          </a:p>
        </p:txBody>
      </p:sp>
      <p:sp>
        <p:nvSpPr>
          <p:cNvPr id="9" name="Rectangle 8">
            <a:extLst>
              <a:ext uri="{FF2B5EF4-FFF2-40B4-BE49-F238E27FC236}">
                <a16:creationId xmlns:a16="http://schemas.microsoft.com/office/drawing/2014/main" id="{790D5295-C89B-4413-AFB7-77BE5DA9E414}"/>
              </a:ext>
            </a:extLst>
          </p:cNvPr>
          <p:cNvSpPr/>
          <p:nvPr/>
        </p:nvSpPr>
        <p:spPr>
          <a:xfrm>
            <a:off x="5888456" y="1344697"/>
            <a:ext cx="6303543" cy="3832508"/>
          </a:xfrm>
          <a:prstGeom prst="rect">
            <a:avLst/>
          </a:prstGeom>
          <a:solidFill>
            <a:schemeClr val="accent1"/>
          </a:solidFill>
          <a:ln>
            <a:noFill/>
          </a:ln>
          <a:effectLst>
            <a:outerShdw blurRad="254000" sx="102000" sy="102000" algn="ctr" rotWithShape="0">
              <a:schemeClr val="bg1">
                <a:lumMod val="75000"/>
                <a:lumOff val="2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0" name="TextBox 22">
            <a:extLst>
              <a:ext uri="{FF2B5EF4-FFF2-40B4-BE49-F238E27FC236}">
                <a16:creationId xmlns:a16="http://schemas.microsoft.com/office/drawing/2014/main" id="{06688D3C-A78A-4E6A-92B0-EC253573BC89}"/>
              </a:ext>
            </a:extLst>
          </p:cNvPr>
          <p:cNvSpPr txBox="1"/>
          <p:nvPr/>
        </p:nvSpPr>
        <p:spPr>
          <a:xfrm>
            <a:off x="6330521" y="1528722"/>
            <a:ext cx="5651881" cy="3286158"/>
          </a:xfrm>
          <a:prstGeom prst="rect">
            <a:avLst/>
          </a:prstGeom>
          <a:noFill/>
        </p:spPr>
        <p:txBody>
          <a:bodyPr wrap="square" lIns="91440" tIns="45720" rIns="91440" bIns="45720" anchor="t">
            <a:spAutoFit/>
          </a:bodyPr>
          <a:lstStyle/>
          <a:p>
            <a:pPr>
              <a:lnSpc>
                <a:spcPct val="150000"/>
              </a:lnSpc>
            </a:pPr>
            <a:r>
              <a:rPr lang="en-US" sz="1500">
                <a:solidFill>
                  <a:schemeClr val="accent5"/>
                </a:solidFill>
                <a:ea typeface="+mn-lt"/>
                <a:cs typeface="+mn-lt"/>
              </a:rPr>
              <a:t>India’s roads face significant issues with maintenance, leading to frequent potholes and deteriorating road surfaces. These conditions create serious safety hazards, especially for high-density traffic areas</a:t>
            </a:r>
            <a:endParaRPr lang="en-US" sz="1500">
              <a:solidFill>
                <a:schemeClr val="accent5"/>
              </a:solidFill>
              <a:cs typeface="Poppins"/>
            </a:endParaRPr>
          </a:p>
          <a:p>
            <a:pPr>
              <a:lnSpc>
                <a:spcPct val="150000"/>
              </a:lnSpc>
            </a:pPr>
            <a:endParaRPr lang="en-US" sz="1500">
              <a:solidFill>
                <a:schemeClr val="accent5"/>
              </a:solidFill>
              <a:cs typeface="Poppins"/>
            </a:endParaRPr>
          </a:p>
          <a:p>
            <a:pPr>
              <a:lnSpc>
                <a:spcPct val="150000"/>
              </a:lnSpc>
            </a:pPr>
            <a:r>
              <a:rPr lang="en-US" sz="1500">
                <a:solidFill>
                  <a:schemeClr val="accent5"/>
                </a:solidFill>
                <a:cs typeface="Poppins"/>
              </a:rPr>
              <a:t>Existing infrastructure and maintenance efforts are often insufficient to address these issues effectively, highlighting the need for a proactive, real-time solution.</a:t>
            </a:r>
          </a:p>
          <a:p>
            <a:pPr>
              <a:lnSpc>
                <a:spcPct val="150000"/>
              </a:lnSpc>
            </a:pPr>
            <a:endParaRPr lang="en-US" sz="1500">
              <a:solidFill>
                <a:schemeClr val="accent5"/>
              </a:solidFill>
              <a:cs typeface="Poppins"/>
            </a:endParaRPr>
          </a:p>
        </p:txBody>
      </p:sp>
      <p:sp>
        <p:nvSpPr>
          <p:cNvPr id="13" name="Freeform: Shape 12">
            <a:extLst>
              <a:ext uri="{FF2B5EF4-FFF2-40B4-BE49-F238E27FC236}">
                <a16:creationId xmlns:a16="http://schemas.microsoft.com/office/drawing/2014/main" id="{17770B03-5FD4-4122-8D23-7B38F4C667D8}"/>
              </a:ext>
            </a:extLst>
          </p:cNvPr>
          <p:cNvSpPr/>
          <p:nvPr/>
        </p:nvSpPr>
        <p:spPr>
          <a:xfrm>
            <a:off x="6093399" y="2101028"/>
            <a:ext cx="226307" cy="214999"/>
          </a:xfrm>
          <a:custGeom>
            <a:avLst/>
            <a:gdLst/>
            <a:ahLst/>
            <a:cxnLst/>
            <a:rect l="l" t="t" r="r" b="b"/>
            <a:pathLst>
              <a:path w="762358" h="724268">
                <a:moveTo>
                  <a:pt x="735729" y="0"/>
                </a:moveTo>
                <a:lnTo>
                  <a:pt x="762358" y="40004"/>
                </a:lnTo>
                <a:cubicBezTo>
                  <a:pt x="684034" y="100847"/>
                  <a:pt x="598527" y="190509"/>
                  <a:pt x="505837" y="308990"/>
                </a:cubicBezTo>
                <a:cubicBezTo>
                  <a:pt x="413147" y="427470"/>
                  <a:pt x="342023" y="538941"/>
                  <a:pt x="292466" y="643401"/>
                </a:cubicBezTo>
                <a:lnTo>
                  <a:pt x="247913" y="673500"/>
                </a:lnTo>
                <a:cubicBezTo>
                  <a:pt x="217310" y="694784"/>
                  <a:pt x="191891" y="711707"/>
                  <a:pt x="171655" y="724268"/>
                </a:cubicBezTo>
                <a:cubicBezTo>
                  <a:pt x="164009" y="703091"/>
                  <a:pt x="152142" y="671822"/>
                  <a:pt x="136056" y="630461"/>
                </a:cubicBezTo>
                <a:lnTo>
                  <a:pt x="121967" y="600991"/>
                </a:lnTo>
                <a:cubicBezTo>
                  <a:pt x="101023" y="552125"/>
                  <a:pt x="81836" y="516359"/>
                  <a:pt x="64406" y="493691"/>
                </a:cubicBezTo>
                <a:cubicBezTo>
                  <a:pt x="46976" y="471024"/>
                  <a:pt x="25508" y="454317"/>
                  <a:pt x="0" y="443570"/>
                </a:cubicBezTo>
                <a:cubicBezTo>
                  <a:pt x="42597" y="392363"/>
                  <a:pt x="81439" y="366759"/>
                  <a:pt x="116526" y="366759"/>
                </a:cubicBezTo>
                <a:cubicBezTo>
                  <a:pt x="148891" y="366759"/>
                  <a:pt x="181158" y="403977"/>
                  <a:pt x="213325" y="478413"/>
                </a:cubicBezTo>
                <a:lnTo>
                  <a:pt x="225875" y="515806"/>
                </a:lnTo>
                <a:cubicBezTo>
                  <a:pt x="278901" y="417564"/>
                  <a:pt x="352947" y="320209"/>
                  <a:pt x="448012" y="223740"/>
                </a:cubicBezTo>
                <a:cubicBezTo>
                  <a:pt x="543078" y="127272"/>
                  <a:pt x="638983" y="52692"/>
                  <a:pt x="735729" y="0"/>
                </a:cubicBezTo>
                <a:close/>
              </a:path>
            </a:pathLst>
          </a:custGeom>
          <a:solidFill>
            <a:schemeClr val="accent5"/>
          </a:solidFill>
          <a:ln>
            <a:noFill/>
          </a:ln>
          <a:effectLst>
            <a:outerShdw blurRad="228600" dist="38100" dir="5400000" algn="t" rotWithShape="0">
              <a:schemeClr val="accent1">
                <a:alpha val="40000"/>
              </a:scheme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130000"/>
              </a:lnSpc>
            </a:pPr>
            <a:endParaRPr lang="en-US" sz="8800" b="1">
              <a:solidFill>
                <a:srgbClr val="3B234C"/>
              </a:solidFill>
              <a:latin typeface="Poppins" panose="00000500000000000000" pitchFamily="2" charset="0"/>
              <a:cs typeface="Poppins" panose="00000500000000000000" pitchFamily="2" charset="0"/>
            </a:endParaRPr>
          </a:p>
        </p:txBody>
      </p:sp>
      <p:sp>
        <p:nvSpPr>
          <p:cNvPr id="16" name="Freeform: Shape 15">
            <a:extLst>
              <a:ext uri="{FF2B5EF4-FFF2-40B4-BE49-F238E27FC236}">
                <a16:creationId xmlns:a16="http://schemas.microsoft.com/office/drawing/2014/main" id="{640BEE49-2FA8-4D9A-90CC-3A3705932E85}"/>
              </a:ext>
            </a:extLst>
          </p:cNvPr>
          <p:cNvSpPr/>
          <p:nvPr/>
        </p:nvSpPr>
        <p:spPr>
          <a:xfrm>
            <a:off x="6093399" y="3852239"/>
            <a:ext cx="226307" cy="214999"/>
          </a:xfrm>
          <a:custGeom>
            <a:avLst/>
            <a:gdLst/>
            <a:ahLst/>
            <a:cxnLst/>
            <a:rect l="l" t="t" r="r" b="b"/>
            <a:pathLst>
              <a:path w="762358" h="724268">
                <a:moveTo>
                  <a:pt x="735729" y="0"/>
                </a:moveTo>
                <a:lnTo>
                  <a:pt x="762358" y="40004"/>
                </a:lnTo>
                <a:cubicBezTo>
                  <a:pt x="684034" y="100847"/>
                  <a:pt x="598527" y="190509"/>
                  <a:pt x="505837" y="308990"/>
                </a:cubicBezTo>
                <a:cubicBezTo>
                  <a:pt x="413147" y="427470"/>
                  <a:pt x="342023" y="538941"/>
                  <a:pt x="292466" y="643401"/>
                </a:cubicBezTo>
                <a:lnTo>
                  <a:pt x="247913" y="673500"/>
                </a:lnTo>
                <a:cubicBezTo>
                  <a:pt x="217310" y="694784"/>
                  <a:pt x="191891" y="711707"/>
                  <a:pt x="171655" y="724268"/>
                </a:cubicBezTo>
                <a:cubicBezTo>
                  <a:pt x="164009" y="703091"/>
                  <a:pt x="152142" y="671822"/>
                  <a:pt x="136056" y="630461"/>
                </a:cubicBezTo>
                <a:lnTo>
                  <a:pt x="121967" y="600991"/>
                </a:lnTo>
                <a:cubicBezTo>
                  <a:pt x="101023" y="552125"/>
                  <a:pt x="81836" y="516359"/>
                  <a:pt x="64406" y="493691"/>
                </a:cubicBezTo>
                <a:cubicBezTo>
                  <a:pt x="46976" y="471024"/>
                  <a:pt x="25508" y="454317"/>
                  <a:pt x="0" y="443570"/>
                </a:cubicBezTo>
                <a:cubicBezTo>
                  <a:pt x="42597" y="392363"/>
                  <a:pt x="81439" y="366759"/>
                  <a:pt x="116526" y="366759"/>
                </a:cubicBezTo>
                <a:cubicBezTo>
                  <a:pt x="148891" y="366759"/>
                  <a:pt x="181158" y="403977"/>
                  <a:pt x="213325" y="478413"/>
                </a:cubicBezTo>
                <a:lnTo>
                  <a:pt x="225875" y="515806"/>
                </a:lnTo>
                <a:cubicBezTo>
                  <a:pt x="278901" y="417564"/>
                  <a:pt x="352947" y="320209"/>
                  <a:pt x="448012" y="223740"/>
                </a:cubicBezTo>
                <a:cubicBezTo>
                  <a:pt x="543078" y="127272"/>
                  <a:pt x="638983" y="52692"/>
                  <a:pt x="735729" y="0"/>
                </a:cubicBezTo>
                <a:close/>
              </a:path>
            </a:pathLst>
          </a:custGeom>
          <a:solidFill>
            <a:schemeClr val="accent5"/>
          </a:solidFill>
          <a:ln>
            <a:noFill/>
          </a:ln>
          <a:effectLst>
            <a:outerShdw blurRad="228600" dist="38100" dir="5400000" algn="t" rotWithShape="0">
              <a:schemeClr val="accent1">
                <a:alpha val="40000"/>
              </a:scheme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130000"/>
              </a:lnSpc>
            </a:pPr>
            <a:endParaRPr lang="en-US" sz="8800" b="1">
              <a:solidFill>
                <a:srgbClr val="3B234C"/>
              </a:solidFill>
              <a:latin typeface="Poppins" panose="00000500000000000000" pitchFamily="2" charset="0"/>
              <a:cs typeface="Poppins" panose="00000500000000000000" pitchFamily="2" charset="0"/>
            </a:endParaRPr>
          </a:p>
        </p:txBody>
      </p:sp>
      <p:pic>
        <p:nvPicPr>
          <p:cNvPr id="5" name="Picture 4" descr="A black and red sign with text&#10;&#10;Description automatically generated">
            <a:extLst>
              <a:ext uri="{FF2B5EF4-FFF2-40B4-BE49-F238E27FC236}">
                <a16:creationId xmlns:a16="http://schemas.microsoft.com/office/drawing/2014/main" id="{0CCA406C-6F38-E237-ECB4-140DCA615950}"/>
              </a:ext>
            </a:extLst>
          </p:cNvPr>
          <p:cNvPicPr>
            <a:picLocks noChangeAspect="1"/>
          </p:cNvPicPr>
          <p:nvPr/>
        </p:nvPicPr>
        <p:blipFill>
          <a:blip r:embed="rId3"/>
          <a:stretch>
            <a:fillRect/>
          </a:stretch>
        </p:blipFill>
        <p:spPr>
          <a:xfrm>
            <a:off x="11426323" y="65711"/>
            <a:ext cx="711483" cy="534125"/>
          </a:xfrm>
          <a:prstGeom prst="rect">
            <a:avLst/>
          </a:prstGeom>
        </p:spPr>
      </p:pic>
    </p:spTree>
    <p:extLst>
      <p:ext uri="{BB962C8B-B14F-4D97-AF65-F5344CB8AC3E}">
        <p14:creationId xmlns:p14="http://schemas.microsoft.com/office/powerpoint/2010/main" val="46180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1167062-3207-46CA-B996-076438A00FE7}"/>
              </a:ext>
            </a:extLst>
          </p:cNvPr>
          <p:cNvSpPr/>
          <p:nvPr/>
        </p:nvSpPr>
        <p:spPr>
          <a:xfrm>
            <a:off x="7566251" y="3415451"/>
            <a:ext cx="4163588" cy="3427471"/>
          </a:xfrm>
          <a:custGeom>
            <a:avLst/>
            <a:gdLst>
              <a:gd name="connsiteX0" fmla="*/ 856867 w 4163588"/>
              <a:gd name="connsiteY0" fmla="*/ 0 h 3427471"/>
              <a:gd name="connsiteX1" fmla="*/ 2307232 w 4163588"/>
              <a:gd name="connsiteY1" fmla="*/ 0 h 3427471"/>
              <a:gd name="connsiteX2" fmla="*/ 4163588 w 4163588"/>
              <a:gd name="connsiteY2" fmla="*/ 0 h 3427471"/>
              <a:gd name="connsiteX3" fmla="*/ 3306720 w 4163588"/>
              <a:gd name="connsiteY3" fmla="*/ 3427471 h 3427471"/>
              <a:gd name="connsiteX4" fmla="*/ 0 w 4163588"/>
              <a:gd name="connsiteY4" fmla="*/ 3427471 h 3427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3588" h="3427471">
                <a:moveTo>
                  <a:pt x="856867" y="0"/>
                </a:moveTo>
                <a:lnTo>
                  <a:pt x="2307232" y="0"/>
                </a:lnTo>
                <a:lnTo>
                  <a:pt x="4163588" y="0"/>
                </a:lnTo>
                <a:lnTo>
                  <a:pt x="3306720" y="3427471"/>
                </a:lnTo>
                <a:lnTo>
                  <a:pt x="0" y="3427471"/>
                </a:lnTo>
                <a:close/>
              </a:path>
            </a:pathLst>
          </a:custGeom>
          <a:solidFill>
            <a:schemeClr val="bg2"/>
          </a:solidFill>
          <a:ln>
            <a:noFill/>
          </a:ln>
          <a:effectLst>
            <a:outerShdw blurRad="63500" dir="1200000" sx="102000" sy="102000" algn="ctr" rotWithShape="0">
              <a:schemeClr val="bg2">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0" name="Freeform: Shape 19">
            <a:extLst>
              <a:ext uri="{FF2B5EF4-FFF2-40B4-BE49-F238E27FC236}">
                <a16:creationId xmlns:a16="http://schemas.microsoft.com/office/drawing/2014/main" id="{F115D559-E1D4-4F32-A91D-25F94F87F37D}"/>
              </a:ext>
            </a:extLst>
          </p:cNvPr>
          <p:cNvSpPr/>
          <p:nvPr/>
        </p:nvSpPr>
        <p:spPr>
          <a:xfrm>
            <a:off x="5907298" y="681434"/>
            <a:ext cx="6284702" cy="5495132"/>
          </a:xfrm>
          <a:custGeom>
            <a:avLst/>
            <a:gdLst>
              <a:gd name="connsiteX0" fmla="*/ 1373784 w 6284702"/>
              <a:gd name="connsiteY0" fmla="*/ 0 h 5495132"/>
              <a:gd name="connsiteX1" fmla="*/ 1696075 w 6284702"/>
              <a:gd name="connsiteY1" fmla="*/ 0 h 5495132"/>
              <a:gd name="connsiteX2" fmla="*/ 2285905 w 6284702"/>
              <a:gd name="connsiteY2" fmla="*/ 0 h 5495132"/>
              <a:gd name="connsiteX3" fmla="*/ 2608196 w 6284702"/>
              <a:gd name="connsiteY3" fmla="*/ 0 h 5495132"/>
              <a:gd name="connsiteX4" fmla="*/ 4681567 w 6284702"/>
              <a:gd name="connsiteY4" fmla="*/ 0 h 5495132"/>
              <a:gd name="connsiteX5" fmla="*/ 4821928 w 6284702"/>
              <a:gd name="connsiteY5" fmla="*/ 0 h 5495132"/>
              <a:gd name="connsiteX6" fmla="*/ 5003858 w 6284702"/>
              <a:gd name="connsiteY6" fmla="*/ 0 h 5495132"/>
              <a:gd name="connsiteX7" fmla="*/ 5593689 w 6284702"/>
              <a:gd name="connsiteY7" fmla="*/ 0 h 5495132"/>
              <a:gd name="connsiteX8" fmla="*/ 5734050 w 6284702"/>
              <a:gd name="connsiteY8" fmla="*/ 0 h 5495132"/>
              <a:gd name="connsiteX9" fmla="*/ 5915980 w 6284702"/>
              <a:gd name="connsiteY9" fmla="*/ 0 h 5495132"/>
              <a:gd name="connsiteX10" fmla="*/ 6284702 w 6284702"/>
              <a:gd name="connsiteY10" fmla="*/ 0 h 5495132"/>
              <a:gd name="connsiteX11" fmla="*/ 6284702 w 6284702"/>
              <a:gd name="connsiteY11" fmla="*/ 5495132 h 5495132"/>
              <a:gd name="connsiteX12" fmla="*/ 4542198 w 6284702"/>
              <a:gd name="connsiteY12" fmla="*/ 5495132 h 5495132"/>
              <a:gd name="connsiteX13" fmla="*/ 4360267 w 6284702"/>
              <a:gd name="connsiteY13" fmla="*/ 5495132 h 5495132"/>
              <a:gd name="connsiteX14" fmla="*/ 4219906 w 6284702"/>
              <a:gd name="connsiteY14" fmla="*/ 5495132 h 5495132"/>
              <a:gd name="connsiteX15" fmla="*/ 3630076 w 6284702"/>
              <a:gd name="connsiteY15" fmla="*/ 5495132 h 5495132"/>
              <a:gd name="connsiteX16" fmla="*/ 3448145 w 6284702"/>
              <a:gd name="connsiteY16" fmla="*/ 5495132 h 5495132"/>
              <a:gd name="connsiteX17" fmla="*/ 3307784 w 6284702"/>
              <a:gd name="connsiteY17" fmla="*/ 5495132 h 5495132"/>
              <a:gd name="connsiteX18" fmla="*/ 1234414 w 6284702"/>
              <a:gd name="connsiteY18" fmla="*/ 5495132 h 5495132"/>
              <a:gd name="connsiteX19" fmla="*/ 912122 w 6284702"/>
              <a:gd name="connsiteY19" fmla="*/ 5495132 h 5495132"/>
              <a:gd name="connsiteX20" fmla="*/ 322291 w 6284702"/>
              <a:gd name="connsiteY20" fmla="*/ 5495132 h 5495132"/>
              <a:gd name="connsiteX21" fmla="*/ 0 w 6284702"/>
              <a:gd name="connsiteY21" fmla="*/ 5495132 h 5495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284702" h="5495132">
                <a:moveTo>
                  <a:pt x="1373784" y="0"/>
                </a:moveTo>
                <a:lnTo>
                  <a:pt x="1696075" y="0"/>
                </a:lnTo>
                <a:lnTo>
                  <a:pt x="2285905" y="0"/>
                </a:lnTo>
                <a:lnTo>
                  <a:pt x="2608196" y="0"/>
                </a:lnTo>
                <a:lnTo>
                  <a:pt x="4681567" y="0"/>
                </a:lnTo>
                <a:lnTo>
                  <a:pt x="4821928" y="0"/>
                </a:lnTo>
                <a:lnTo>
                  <a:pt x="5003858" y="0"/>
                </a:lnTo>
                <a:lnTo>
                  <a:pt x="5593689" y="0"/>
                </a:lnTo>
                <a:lnTo>
                  <a:pt x="5734050" y="0"/>
                </a:lnTo>
                <a:lnTo>
                  <a:pt x="5915980" y="0"/>
                </a:lnTo>
                <a:lnTo>
                  <a:pt x="6284702" y="0"/>
                </a:lnTo>
                <a:lnTo>
                  <a:pt x="6284702" y="5495132"/>
                </a:lnTo>
                <a:lnTo>
                  <a:pt x="4542198" y="5495132"/>
                </a:lnTo>
                <a:lnTo>
                  <a:pt x="4360267" y="5495132"/>
                </a:lnTo>
                <a:lnTo>
                  <a:pt x="4219906" y="5495132"/>
                </a:lnTo>
                <a:lnTo>
                  <a:pt x="3630076" y="5495132"/>
                </a:lnTo>
                <a:lnTo>
                  <a:pt x="3448145" y="5495132"/>
                </a:lnTo>
                <a:lnTo>
                  <a:pt x="3307784" y="5495132"/>
                </a:lnTo>
                <a:lnTo>
                  <a:pt x="1234414" y="5495132"/>
                </a:lnTo>
                <a:lnTo>
                  <a:pt x="912122" y="5495132"/>
                </a:lnTo>
                <a:lnTo>
                  <a:pt x="322291" y="5495132"/>
                </a:lnTo>
                <a:lnTo>
                  <a:pt x="0" y="549513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7" name="Rectangle: Top Corners Rounded 16">
            <a:extLst>
              <a:ext uri="{FF2B5EF4-FFF2-40B4-BE49-F238E27FC236}">
                <a16:creationId xmlns:a16="http://schemas.microsoft.com/office/drawing/2014/main" id="{E308856D-303C-444C-8D66-FB8DADEAAC7C}"/>
              </a:ext>
            </a:extLst>
          </p:cNvPr>
          <p:cNvSpPr/>
          <p:nvPr/>
        </p:nvSpPr>
        <p:spPr>
          <a:xfrm rot="5400000" flipH="1">
            <a:off x="6285926" y="639994"/>
            <a:ext cx="45720" cy="1371600"/>
          </a:xfrm>
          <a:prstGeom prst="round2SameRect">
            <a:avLst>
              <a:gd name="adj1" fmla="val 50000"/>
              <a:gd name="adj2" fmla="val 0"/>
            </a:avLst>
          </a:prstGeom>
          <a:gradFill>
            <a:gsLst>
              <a:gs pos="0">
                <a:schemeClr val="accent1"/>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Top Corners Rounded 17">
            <a:extLst>
              <a:ext uri="{FF2B5EF4-FFF2-40B4-BE49-F238E27FC236}">
                <a16:creationId xmlns:a16="http://schemas.microsoft.com/office/drawing/2014/main" id="{2FB739E5-87F8-4F3A-B899-2456857BA2FD}"/>
              </a:ext>
            </a:extLst>
          </p:cNvPr>
          <p:cNvSpPr/>
          <p:nvPr/>
        </p:nvSpPr>
        <p:spPr>
          <a:xfrm rot="5400000" flipH="1">
            <a:off x="10629326" y="5811166"/>
            <a:ext cx="45720" cy="1371600"/>
          </a:xfrm>
          <a:prstGeom prst="round2SameRect">
            <a:avLst>
              <a:gd name="adj1" fmla="val 50000"/>
              <a:gd name="adj2" fmla="val 0"/>
            </a:avLst>
          </a:prstGeom>
          <a:gradFill>
            <a:gsLst>
              <a:gs pos="0">
                <a:schemeClr val="accent1"/>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22">
            <a:extLst>
              <a:ext uri="{FF2B5EF4-FFF2-40B4-BE49-F238E27FC236}">
                <a16:creationId xmlns:a16="http://schemas.microsoft.com/office/drawing/2014/main" id="{AC45992F-1777-4D5E-9A28-A4049B168DE4}"/>
              </a:ext>
            </a:extLst>
          </p:cNvPr>
          <p:cNvSpPr txBox="1"/>
          <p:nvPr/>
        </p:nvSpPr>
        <p:spPr>
          <a:xfrm>
            <a:off x="332874" y="1709738"/>
            <a:ext cx="4917811" cy="2464649"/>
          </a:xfrm>
          <a:prstGeom prst="rect">
            <a:avLst/>
          </a:prstGeom>
          <a:noFill/>
        </p:spPr>
        <p:txBody>
          <a:bodyPr wrap="square" lIns="91440" tIns="45720" rIns="91440" bIns="45720" anchor="t">
            <a:spAutoFit/>
          </a:bodyPr>
          <a:lstStyle/>
          <a:p>
            <a:pPr>
              <a:lnSpc>
                <a:spcPct val="150000"/>
              </a:lnSpc>
            </a:pPr>
            <a:r>
              <a:rPr lang="en-US" sz="1300">
                <a:solidFill>
                  <a:schemeClr val="accent6"/>
                </a:solidFill>
                <a:ea typeface="+mn-lt"/>
                <a:cs typeface="+mn-lt"/>
              </a:rPr>
              <a:t>Our solution is an ML-driven system designed for Indian road conditions, using advanced machine learning algorithms trained on diverse scenarios to detect hazards like potholes and uneven surfaces in real time. Adaptive learning allows the system to adjust its responses based on local driving patterns, ensuring adaptability in various environments.</a:t>
            </a:r>
            <a:endParaRPr lang="en-US">
              <a:cs typeface="Poppins"/>
            </a:endParaRPr>
          </a:p>
          <a:p>
            <a:pPr>
              <a:lnSpc>
                <a:spcPct val="150000"/>
              </a:lnSpc>
            </a:pPr>
            <a:endParaRPr lang="en-US" sz="1300">
              <a:solidFill>
                <a:schemeClr val="accent6"/>
              </a:solidFill>
              <a:ea typeface="Open Sans"/>
              <a:cs typeface="Open Sans"/>
            </a:endParaRPr>
          </a:p>
        </p:txBody>
      </p:sp>
      <p:sp>
        <p:nvSpPr>
          <p:cNvPr id="24" name="TextBox 23">
            <a:extLst>
              <a:ext uri="{FF2B5EF4-FFF2-40B4-BE49-F238E27FC236}">
                <a16:creationId xmlns:a16="http://schemas.microsoft.com/office/drawing/2014/main" id="{172EB753-DF0B-451A-AF71-460F40C47883}"/>
              </a:ext>
            </a:extLst>
          </p:cNvPr>
          <p:cNvSpPr txBox="1"/>
          <p:nvPr/>
        </p:nvSpPr>
        <p:spPr>
          <a:xfrm>
            <a:off x="491482" y="396365"/>
            <a:ext cx="4156763" cy="1200329"/>
          </a:xfrm>
          <a:prstGeom prst="rect">
            <a:avLst/>
          </a:prstGeom>
          <a:noFill/>
        </p:spPr>
        <p:txBody>
          <a:bodyPr wrap="square" lIns="91440" tIns="45720" rIns="91440" bIns="45720" rtlCol="0" anchor="t">
            <a:spAutoFit/>
          </a:bodyPr>
          <a:lstStyle/>
          <a:p>
            <a:r>
              <a:rPr lang="en-US" sz="3600" b="1" dirty="0">
                <a:latin typeface="Poppins"/>
                <a:cs typeface="Poppins"/>
              </a:rPr>
              <a:t>PROPOSED </a:t>
            </a:r>
            <a:r>
              <a:rPr lang="en-US" sz="3600" b="1" dirty="0">
                <a:solidFill>
                  <a:schemeClr val="accent1"/>
                </a:solidFill>
                <a:latin typeface="Poppins"/>
                <a:cs typeface="Poppins"/>
              </a:rPr>
              <a:t>SOLUTION</a:t>
            </a:r>
            <a:endParaRPr lang="en-ID" sz="3600" b="1" dirty="0">
              <a:solidFill>
                <a:schemeClr val="accent1"/>
              </a:solidFill>
              <a:latin typeface="Poppins"/>
              <a:cs typeface="Poppins"/>
            </a:endParaRPr>
          </a:p>
        </p:txBody>
      </p:sp>
      <p:sp>
        <p:nvSpPr>
          <p:cNvPr id="25" name="Rectangle: Top Corners Rounded 24">
            <a:extLst>
              <a:ext uri="{FF2B5EF4-FFF2-40B4-BE49-F238E27FC236}">
                <a16:creationId xmlns:a16="http://schemas.microsoft.com/office/drawing/2014/main" id="{5B9B952C-FD9D-4D05-B16F-3CA06027E610}"/>
              </a:ext>
            </a:extLst>
          </p:cNvPr>
          <p:cNvSpPr/>
          <p:nvPr/>
        </p:nvSpPr>
        <p:spPr>
          <a:xfrm rot="5400000" flipH="1">
            <a:off x="2198197" y="791992"/>
            <a:ext cx="45720" cy="1371600"/>
          </a:xfrm>
          <a:prstGeom prst="round2SameRect">
            <a:avLst>
              <a:gd name="adj1" fmla="val 50000"/>
              <a:gd name="adj2" fmla="val 0"/>
            </a:avLst>
          </a:prstGeom>
          <a:gradFill>
            <a:gsLst>
              <a:gs pos="0">
                <a:schemeClr val="accent1"/>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descr="A car driving through a city&#10;&#10;Description automatically generated">
            <a:extLst>
              <a:ext uri="{FF2B5EF4-FFF2-40B4-BE49-F238E27FC236}">
                <a16:creationId xmlns:a16="http://schemas.microsoft.com/office/drawing/2014/main" id="{6FB55C5E-E752-6D2E-9BAC-902A3720042A}"/>
              </a:ext>
            </a:extLst>
          </p:cNvPr>
          <p:cNvPicPr>
            <a:picLocks noChangeAspect="1"/>
          </p:cNvPicPr>
          <p:nvPr/>
        </p:nvPicPr>
        <p:blipFill>
          <a:blip r:embed="rId2"/>
          <a:srcRect t="32500" r="-357" b="1428"/>
          <a:stretch/>
        </p:blipFill>
        <p:spPr>
          <a:xfrm>
            <a:off x="5186275" y="1347788"/>
            <a:ext cx="2821716" cy="1857733"/>
          </a:xfrm>
          <a:custGeom>
            <a:avLst/>
            <a:gdLst>
              <a:gd name="connsiteX0" fmla="*/ 461963 w 2811673"/>
              <a:gd name="connsiteY0" fmla="*/ 0 h 1847850"/>
              <a:gd name="connsiteX1" fmla="*/ 1827765 w 2811673"/>
              <a:gd name="connsiteY1" fmla="*/ 0 h 1847850"/>
              <a:gd name="connsiteX2" fmla="*/ 2811673 w 2811673"/>
              <a:gd name="connsiteY2" fmla="*/ 0 h 1847850"/>
              <a:gd name="connsiteX3" fmla="*/ 2349711 w 2811673"/>
              <a:gd name="connsiteY3" fmla="*/ 1847850 h 1847850"/>
              <a:gd name="connsiteX4" fmla="*/ 0 w 2811673"/>
              <a:gd name="connsiteY4" fmla="*/ 1847850 h 1847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1673" h="1847850">
                <a:moveTo>
                  <a:pt x="461963" y="0"/>
                </a:moveTo>
                <a:lnTo>
                  <a:pt x="1827765" y="0"/>
                </a:lnTo>
                <a:lnTo>
                  <a:pt x="2811673" y="0"/>
                </a:lnTo>
                <a:lnTo>
                  <a:pt x="2349711" y="1847850"/>
                </a:lnTo>
                <a:lnTo>
                  <a:pt x="0" y="1847850"/>
                </a:lnTo>
                <a:close/>
              </a:path>
            </a:pathLst>
          </a:custGeom>
        </p:spPr>
      </p:pic>
      <p:sp>
        <p:nvSpPr>
          <p:cNvPr id="2" name="TextBox 22">
            <a:extLst>
              <a:ext uri="{FF2B5EF4-FFF2-40B4-BE49-F238E27FC236}">
                <a16:creationId xmlns:a16="http://schemas.microsoft.com/office/drawing/2014/main" id="{19E70A9E-D0AD-9519-1266-D57365189CEB}"/>
              </a:ext>
            </a:extLst>
          </p:cNvPr>
          <p:cNvSpPr txBox="1"/>
          <p:nvPr/>
        </p:nvSpPr>
        <p:spPr>
          <a:xfrm>
            <a:off x="332873" y="4015790"/>
            <a:ext cx="4526786" cy="2164567"/>
          </a:xfrm>
          <a:prstGeom prst="rect">
            <a:avLst/>
          </a:prstGeom>
          <a:noFill/>
        </p:spPr>
        <p:txBody>
          <a:bodyPr wrap="square" lIns="91440" tIns="45720" rIns="91440" bIns="45720" anchor="t">
            <a:spAutoFit/>
          </a:bodyPr>
          <a:lstStyle/>
          <a:p>
            <a:pPr>
              <a:lnSpc>
                <a:spcPct val="150000"/>
              </a:lnSpc>
            </a:pPr>
            <a:r>
              <a:rPr lang="en-US" sz="1300">
                <a:solidFill>
                  <a:schemeClr val="accent6"/>
                </a:solidFill>
                <a:ea typeface="+mn-lt"/>
                <a:cs typeface="+mn-lt"/>
              </a:rPr>
              <a:t>The system includes ML-powered road condition recognition to detect surface anomalies and prioritizes pedestrian safety through features like pedestrian detection and crosswalk recognition. Leveraging cutting-edge ML, this solution enhances road safety and efficient navigation in India’s challenging traffic landscape.</a:t>
            </a:r>
            <a:endParaRPr lang="en-US">
              <a:solidFill>
                <a:schemeClr val="accent6"/>
              </a:solidFill>
              <a:ea typeface="+mn-lt"/>
              <a:cs typeface="+mn-lt"/>
            </a:endParaRPr>
          </a:p>
        </p:txBody>
      </p:sp>
      <p:pic>
        <p:nvPicPr>
          <p:cNvPr id="4" name="Picture 3" descr="A street with cars and people on it&#10;&#10;Description automatically generated">
            <a:extLst>
              <a:ext uri="{FF2B5EF4-FFF2-40B4-BE49-F238E27FC236}">
                <a16:creationId xmlns:a16="http://schemas.microsoft.com/office/drawing/2014/main" id="{CA04475B-C73F-339A-964B-B0F4658F30B0}"/>
              </a:ext>
            </a:extLst>
          </p:cNvPr>
          <p:cNvPicPr>
            <a:picLocks noChangeAspect="1"/>
          </p:cNvPicPr>
          <p:nvPr/>
        </p:nvPicPr>
        <p:blipFill>
          <a:blip r:embed="rId3"/>
          <a:srcRect l="-356" t="33096" b="712"/>
          <a:stretch/>
        </p:blipFill>
        <p:spPr>
          <a:xfrm>
            <a:off x="4574669" y="3934577"/>
            <a:ext cx="2831758" cy="1867787"/>
          </a:xfrm>
          <a:custGeom>
            <a:avLst/>
            <a:gdLst>
              <a:gd name="connsiteX0" fmla="*/ 461963 w 2811673"/>
              <a:gd name="connsiteY0" fmla="*/ 0 h 1847850"/>
              <a:gd name="connsiteX1" fmla="*/ 1827765 w 2811673"/>
              <a:gd name="connsiteY1" fmla="*/ 0 h 1847850"/>
              <a:gd name="connsiteX2" fmla="*/ 2811673 w 2811673"/>
              <a:gd name="connsiteY2" fmla="*/ 0 h 1847850"/>
              <a:gd name="connsiteX3" fmla="*/ 2349711 w 2811673"/>
              <a:gd name="connsiteY3" fmla="*/ 1847850 h 1847850"/>
              <a:gd name="connsiteX4" fmla="*/ 0 w 2811673"/>
              <a:gd name="connsiteY4" fmla="*/ 1847850 h 1847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1673" h="1847850">
                <a:moveTo>
                  <a:pt x="461963" y="0"/>
                </a:moveTo>
                <a:lnTo>
                  <a:pt x="1827765" y="0"/>
                </a:lnTo>
                <a:lnTo>
                  <a:pt x="2811673" y="0"/>
                </a:lnTo>
                <a:lnTo>
                  <a:pt x="2349711" y="1847850"/>
                </a:lnTo>
                <a:lnTo>
                  <a:pt x="0" y="1847850"/>
                </a:lnTo>
                <a:close/>
              </a:path>
            </a:pathLst>
          </a:custGeom>
        </p:spPr>
      </p:pic>
      <p:sp>
        <p:nvSpPr>
          <p:cNvPr id="27" name="Parallelogram 26">
            <a:extLst>
              <a:ext uri="{FF2B5EF4-FFF2-40B4-BE49-F238E27FC236}">
                <a16:creationId xmlns:a16="http://schemas.microsoft.com/office/drawing/2014/main" id="{F166FA34-8DE6-530B-7EAD-5B63EEFD4078}"/>
              </a:ext>
            </a:extLst>
          </p:cNvPr>
          <p:cNvSpPr/>
          <p:nvPr/>
        </p:nvSpPr>
        <p:spPr>
          <a:xfrm>
            <a:off x="7983395" y="1346366"/>
            <a:ext cx="3249874" cy="896855"/>
          </a:xfrm>
          <a:prstGeom prst="parallelogram">
            <a:avLst/>
          </a:prstGeom>
          <a:solidFill>
            <a:schemeClr val="tx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31" name="ICON">
            <a:extLst>
              <a:ext uri="{FF2B5EF4-FFF2-40B4-BE49-F238E27FC236}">
                <a16:creationId xmlns:a16="http://schemas.microsoft.com/office/drawing/2014/main" id="{7549C8BB-B6E6-B021-C1AC-84DDFBE1AA57}"/>
              </a:ext>
            </a:extLst>
          </p:cNvPr>
          <p:cNvSpPr/>
          <p:nvPr/>
        </p:nvSpPr>
        <p:spPr>
          <a:xfrm>
            <a:off x="8297633" y="1581976"/>
            <a:ext cx="445690" cy="445690"/>
          </a:xfrm>
          <a:custGeom>
            <a:avLst/>
            <a:gdLst>
              <a:gd name="connsiteX0" fmla="*/ 281644 w 611784"/>
              <a:gd name="connsiteY0" fmla="*/ 438446 h 611784"/>
              <a:gd name="connsiteX1" fmla="*/ 294718 w 611784"/>
              <a:gd name="connsiteY1" fmla="*/ 529934 h 611784"/>
              <a:gd name="connsiteX2" fmla="*/ 305892 w 611784"/>
              <a:gd name="connsiteY2" fmla="*/ 530213 h 611784"/>
              <a:gd name="connsiteX3" fmla="*/ 317066 w 611784"/>
              <a:gd name="connsiteY3" fmla="*/ 529934 h 611784"/>
              <a:gd name="connsiteX4" fmla="*/ 330140 w 611784"/>
              <a:gd name="connsiteY4" fmla="*/ 438446 h 611784"/>
              <a:gd name="connsiteX5" fmla="*/ 372245 w 611784"/>
              <a:gd name="connsiteY5" fmla="*/ 432079 h 611784"/>
              <a:gd name="connsiteX6" fmla="*/ 350756 w 611784"/>
              <a:gd name="connsiteY6" fmla="*/ 438342 h 611784"/>
              <a:gd name="connsiteX7" fmla="*/ 337956 w 611784"/>
              <a:gd name="connsiteY7" fmla="*/ 527912 h 611784"/>
              <a:gd name="connsiteX8" fmla="*/ 359140 w 611784"/>
              <a:gd name="connsiteY8" fmla="*/ 523811 h 611784"/>
              <a:gd name="connsiteX9" fmla="*/ 239540 w 611784"/>
              <a:gd name="connsiteY9" fmla="*/ 432079 h 611784"/>
              <a:gd name="connsiteX10" fmla="*/ 252644 w 611784"/>
              <a:gd name="connsiteY10" fmla="*/ 523811 h 611784"/>
              <a:gd name="connsiteX11" fmla="*/ 273828 w 611784"/>
              <a:gd name="connsiteY11" fmla="*/ 527912 h 611784"/>
              <a:gd name="connsiteX12" fmla="*/ 261028 w 611784"/>
              <a:gd name="connsiteY12" fmla="*/ 438342 h 611784"/>
              <a:gd name="connsiteX13" fmla="*/ 239540 w 611784"/>
              <a:gd name="connsiteY13" fmla="*/ 432079 h 611784"/>
              <a:gd name="connsiteX14" fmla="*/ 452718 w 611784"/>
              <a:gd name="connsiteY14" fmla="*/ 318914 h 611784"/>
              <a:gd name="connsiteX15" fmla="*/ 407321 w 611784"/>
              <a:gd name="connsiteY15" fmla="*/ 330756 h 611784"/>
              <a:gd name="connsiteX16" fmla="*/ 401020 w 611784"/>
              <a:gd name="connsiteY16" fmla="*/ 374862 h 611784"/>
              <a:gd name="connsiteX17" fmla="*/ 440371 w 611784"/>
              <a:gd name="connsiteY17" fmla="*/ 368308 h 611784"/>
              <a:gd name="connsiteX18" fmla="*/ 159066 w 611784"/>
              <a:gd name="connsiteY18" fmla="*/ 318914 h 611784"/>
              <a:gd name="connsiteX19" fmla="*/ 171413 w 611784"/>
              <a:gd name="connsiteY19" fmla="*/ 368308 h 611784"/>
              <a:gd name="connsiteX20" fmla="*/ 210765 w 611784"/>
              <a:gd name="connsiteY20" fmla="*/ 374862 h 611784"/>
              <a:gd name="connsiteX21" fmla="*/ 204463 w 611784"/>
              <a:gd name="connsiteY21" fmla="*/ 330756 h 611784"/>
              <a:gd name="connsiteX22" fmla="*/ 530087 w 611784"/>
              <a:gd name="connsiteY22" fmla="*/ 298733 h 611784"/>
              <a:gd name="connsiteX23" fmla="*/ 475204 w 611784"/>
              <a:gd name="connsiteY23" fmla="*/ 313049 h 611784"/>
              <a:gd name="connsiteX24" fmla="*/ 458534 w 611784"/>
              <a:gd name="connsiteY24" fmla="*/ 379740 h 611784"/>
              <a:gd name="connsiteX25" fmla="*/ 450317 w 611784"/>
              <a:gd name="connsiteY25" fmla="*/ 387325 h 611784"/>
              <a:gd name="connsiteX26" fmla="*/ 397994 w 611784"/>
              <a:gd name="connsiteY26" fmla="*/ 396040 h 611784"/>
              <a:gd name="connsiteX27" fmla="*/ 380660 w 611784"/>
              <a:gd name="connsiteY27" fmla="*/ 517385 h 611784"/>
              <a:gd name="connsiteX28" fmla="*/ 530213 w 611784"/>
              <a:gd name="connsiteY28" fmla="*/ 305892 h 611784"/>
              <a:gd name="connsiteX29" fmla="*/ 530087 w 611784"/>
              <a:gd name="connsiteY29" fmla="*/ 298733 h 611784"/>
              <a:gd name="connsiteX30" fmla="*/ 81697 w 611784"/>
              <a:gd name="connsiteY30" fmla="*/ 298733 h 611784"/>
              <a:gd name="connsiteX31" fmla="*/ 81571 w 611784"/>
              <a:gd name="connsiteY31" fmla="*/ 305892 h 611784"/>
              <a:gd name="connsiteX32" fmla="*/ 231124 w 611784"/>
              <a:gd name="connsiteY32" fmla="*/ 517385 h 611784"/>
              <a:gd name="connsiteX33" fmla="*/ 213790 w 611784"/>
              <a:gd name="connsiteY33" fmla="*/ 396040 h 611784"/>
              <a:gd name="connsiteX34" fmla="*/ 161467 w 611784"/>
              <a:gd name="connsiteY34" fmla="*/ 387325 h 611784"/>
              <a:gd name="connsiteX35" fmla="*/ 153250 w 611784"/>
              <a:gd name="connsiteY35" fmla="*/ 379740 h 611784"/>
              <a:gd name="connsiteX36" fmla="*/ 136581 w 611784"/>
              <a:gd name="connsiteY36" fmla="*/ 313049 h 611784"/>
              <a:gd name="connsiteX37" fmla="*/ 425857 w 611784"/>
              <a:gd name="connsiteY37" fmla="*/ 201019 h 611784"/>
              <a:gd name="connsiteX38" fmla="*/ 410449 w 611784"/>
              <a:gd name="connsiteY38" fmla="*/ 308864 h 611784"/>
              <a:gd name="connsiteX39" fmla="*/ 528490 w 611784"/>
              <a:gd name="connsiteY39" fmla="*/ 278074 h 611784"/>
              <a:gd name="connsiteX40" fmla="*/ 521299 w 611784"/>
              <a:gd name="connsiteY40" fmla="*/ 243244 h 611784"/>
              <a:gd name="connsiteX41" fmla="*/ 425857 w 611784"/>
              <a:gd name="connsiteY41" fmla="*/ 201019 h 611784"/>
              <a:gd name="connsiteX42" fmla="*/ 185927 w 611784"/>
              <a:gd name="connsiteY42" fmla="*/ 201019 h 611784"/>
              <a:gd name="connsiteX43" fmla="*/ 90485 w 611784"/>
              <a:gd name="connsiteY43" fmla="*/ 243244 h 611784"/>
              <a:gd name="connsiteX44" fmla="*/ 83295 w 611784"/>
              <a:gd name="connsiteY44" fmla="*/ 278074 h 611784"/>
              <a:gd name="connsiteX45" fmla="*/ 201335 w 611784"/>
              <a:gd name="connsiteY45" fmla="*/ 308864 h 611784"/>
              <a:gd name="connsiteX46" fmla="*/ 225729 w 611784"/>
              <a:gd name="connsiteY46" fmla="*/ 191223 h 611784"/>
              <a:gd name="connsiteX47" fmla="*/ 205754 w 611784"/>
              <a:gd name="connsiteY47" fmla="*/ 195605 h 611784"/>
              <a:gd name="connsiteX48" fmla="*/ 233786 w 611784"/>
              <a:gd name="connsiteY48" fmla="*/ 391798 h 611784"/>
              <a:gd name="connsiteX49" fmla="*/ 264066 w 611784"/>
              <a:gd name="connsiteY49" fmla="*/ 418053 h 611784"/>
              <a:gd name="connsiteX50" fmla="*/ 347718 w 611784"/>
              <a:gd name="connsiteY50" fmla="*/ 418053 h 611784"/>
              <a:gd name="connsiteX51" fmla="*/ 378000 w 611784"/>
              <a:gd name="connsiteY51" fmla="*/ 391789 h 611784"/>
              <a:gd name="connsiteX52" fmla="*/ 406030 w 611784"/>
              <a:gd name="connsiteY52" fmla="*/ 195605 h 611784"/>
              <a:gd name="connsiteX53" fmla="*/ 386055 w 611784"/>
              <a:gd name="connsiteY53" fmla="*/ 191223 h 611784"/>
              <a:gd name="connsiteX54" fmla="*/ 359064 w 611784"/>
              <a:gd name="connsiteY54" fmla="*/ 380151 h 611784"/>
              <a:gd name="connsiteX55" fmla="*/ 338875 w 611784"/>
              <a:gd name="connsiteY55" fmla="*/ 397660 h 611784"/>
              <a:gd name="connsiteX56" fmla="*/ 272909 w 611784"/>
              <a:gd name="connsiteY56" fmla="*/ 397660 h 611784"/>
              <a:gd name="connsiteX57" fmla="*/ 252720 w 611784"/>
              <a:gd name="connsiteY57" fmla="*/ 380153 h 611784"/>
              <a:gd name="connsiteX58" fmla="*/ 305892 w 611784"/>
              <a:gd name="connsiteY58" fmla="*/ 183535 h 611784"/>
              <a:gd name="connsiteX59" fmla="*/ 245845 w 611784"/>
              <a:gd name="connsiteY59" fmla="*/ 187832 h 611784"/>
              <a:gd name="connsiteX60" fmla="*/ 272909 w 611784"/>
              <a:gd name="connsiteY60" fmla="*/ 377267 h 611784"/>
              <a:gd name="connsiteX61" fmla="*/ 338875 w 611784"/>
              <a:gd name="connsiteY61" fmla="*/ 377267 h 611784"/>
              <a:gd name="connsiteX62" fmla="*/ 365939 w 611784"/>
              <a:gd name="connsiteY62" fmla="*/ 187832 h 611784"/>
              <a:gd name="connsiteX63" fmla="*/ 305892 w 611784"/>
              <a:gd name="connsiteY63" fmla="*/ 183535 h 611784"/>
              <a:gd name="connsiteX64" fmla="*/ 305892 w 611784"/>
              <a:gd name="connsiteY64" fmla="*/ 81571 h 611784"/>
              <a:gd name="connsiteX65" fmla="*/ 101419 w 611784"/>
              <a:gd name="connsiteY65" fmla="*/ 213658 h 611784"/>
              <a:gd name="connsiteX66" fmla="*/ 191716 w 611784"/>
              <a:gd name="connsiteY66" fmla="*/ 178163 h 611784"/>
              <a:gd name="connsiteX67" fmla="*/ 191719 w 611784"/>
              <a:gd name="connsiteY67" fmla="*/ 178163 h 611784"/>
              <a:gd name="connsiteX68" fmla="*/ 420065 w 611784"/>
              <a:gd name="connsiteY68" fmla="*/ 178163 h 611784"/>
              <a:gd name="connsiteX69" fmla="*/ 420068 w 611784"/>
              <a:gd name="connsiteY69" fmla="*/ 178163 h 611784"/>
              <a:gd name="connsiteX70" fmla="*/ 510366 w 611784"/>
              <a:gd name="connsiteY70" fmla="*/ 213658 h 611784"/>
              <a:gd name="connsiteX71" fmla="*/ 305892 w 611784"/>
              <a:gd name="connsiteY71" fmla="*/ 81571 h 611784"/>
              <a:gd name="connsiteX72" fmla="*/ 305892 w 611784"/>
              <a:gd name="connsiteY72" fmla="*/ 61178 h 611784"/>
              <a:gd name="connsiteX73" fmla="*/ 550606 w 611784"/>
              <a:gd name="connsiteY73" fmla="*/ 305892 h 611784"/>
              <a:gd name="connsiteX74" fmla="*/ 305892 w 611784"/>
              <a:gd name="connsiteY74" fmla="*/ 550606 h 611784"/>
              <a:gd name="connsiteX75" fmla="*/ 61178 w 611784"/>
              <a:gd name="connsiteY75" fmla="*/ 305892 h 611784"/>
              <a:gd name="connsiteX76" fmla="*/ 305892 w 611784"/>
              <a:gd name="connsiteY76" fmla="*/ 61178 h 611784"/>
              <a:gd name="connsiteX77" fmla="*/ 305876 w 611784"/>
              <a:gd name="connsiteY77" fmla="*/ 20351 h 611784"/>
              <a:gd name="connsiteX78" fmla="*/ 104014 w 611784"/>
              <a:gd name="connsiteY78" fmla="*/ 104013 h 611784"/>
              <a:gd name="connsiteX79" fmla="*/ 103932 w 611784"/>
              <a:gd name="connsiteY79" fmla="*/ 104095 h 611784"/>
              <a:gd name="connsiteX80" fmla="*/ 104013 w 611784"/>
              <a:gd name="connsiteY80" fmla="*/ 507853 h 611784"/>
              <a:gd name="connsiteX81" fmla="*/ 507771 w 611784"/>
              <a:gd name="connsiteY81" fmla="*/ 507771 h 611784"/>
              <a:gd name="connsiteX82" fmla="*/ 507853 w 611784"/>
              <a:gd name="connsiteY82" fmla="*/ 507690 h 611784"/>
              <a:gd name="connsiteX83" fmla="*/ 507771 w 611784"/>
              <a:gd name="connsiteY83" fmla="*/ 103932 h 611784"/>
              <a:gd name="connsiteX84" fmla="*/ 305876 w 611784"/>
              <a:gd name="connsiteY84" fmla="*/ 20351 h 611784"/>
              <a:gd name="connsiteX85" fmla="*/ 305892 w 611784"/>
              <a:gd name="connsiteY85" fmla="*/ 0 h 611784"/>
              <a:gd name="connsiteX86" fmla="*/ 522190 w 611784"/>
              <a:gd name="connsiteY86" fmla="*/ 89593 h 611784"/>
              <a:gd name="connsiteX87" fmla="*/ 522191 w 611784"/>
              <a:gd name="connsiteY87" fmla="*/ 522190 h 611784"/>
              <a:gd name="connsiteX88" fmla="*/ 89594 w 611784"/>
              <a:gd name="connsiteY88" fmla="*/ 522191 h 611784"/>
              <a:gd name="connsiteX89" fmla="*/ 89593 w 611784"/>
              <a:gd name="connsiteY89" fmla="*/ 89594 h 611784"/>
              <a:gd name="connsiteX90" fmla="*/ 305892 w 611784"/>
              <a:gd name="connsiteY90" fmla="*/ 0 h 611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611784" h="611784">
                <a:moveTo>
                  <a:pt x="281644" y="438446"/>
                </a:moveTo>
                <a:lnTo>
                  <a:pt x="294718" y="529934"/>
                </a:lnTo>
                <a:cubicBezTo>
                  <a:pt x="298421" y="530120"/>
                  <a:pt x="302145" y="530213"/>
                  <a:pt x="305892" y="530213"/>
                </a:cubicBezTo>
                <a:cubicBezTo>
                  <a:pt x="309639" y="530210"/>
                  <a:pt x="313364" y="530117"/>
                  <a:pt x="317066" y="529934"/>
                </a:cubicBezTo>
                <a:lnTo>
                  <a:pt x="330140" y="438446"/>
                </a:lnTo>
                <a:close/>
                <a:moveTo>
                  <a:pt x="372245" y="432079"/>
                </a:moveTo>
                <a:cubicBezTo>
                  <a:pt x="365639" y="435745"/>
                  <a:pt x="358297" y="437885"/>
                  <a:pt x="350756" y="438342"/>
                </a:cubicBezTo>
                <a:lnTo>
                  <a:pt x="337956" y="527912"/>
                </a:lnTo>
                <a:cubicBezTo>
                  <a:pt x="345137" y="526874"/>
                  <a:pt x="352199" y="525508"/>
                  <a:pt x="359140" y="523811"/>
                </a:cubicBezTo>
                <a:close/>
                <a:moveTo>
                  <a:pt x="239540" y="432079"/>
                </a:moveTo>
                <a:lnTo>
                  <a:pt x="252644" y="523811"/>
                </a:lnTo>
                <a:cubicBezTo>
                  <a:pt x="259590" y="525513"/>
                  <a:pt x="266652" y="526880"/>
                  <a:pt x="273828" y="527912"/>
                </a:cubicBezTo>
                <a:lnTo>
                  <a:pt x="261028" y="438342"/>
                </a:lnTo>
                <a:cubicBezTo>
                  <a:pt x="253488" y="437885"/>
                  <a:pt x="246145" y="435745"/>
                  <a:pt x="239540" y="432079"/>
                </a:cubicBezTo>
                <a:close/>
                <a:moveTo>
                  <a:pt x="452718" y="318914"/>
                </a:moveTo>
                <a:lnTo>
                  <a:pt x="407321" y="330756"/>
                </a:lnTo>
                <a:lnTo>
                  <a:pt x="401020" y="374862"/>
                </a:lnTo>
                <a:lnTo>
                  <a:pt x="440371" y="368308"/>
                </a:lnTo>
                <a:close/>
                <a:moveTo>
                  <a:pt x="159066" y="318914"/>
                </a:moveTo>
                <a:lnTo>
                  <a:pt x="171413" y="368308"/>
                </a:lnTo>
                <a:lnTo>
                  <a:pt x="210765" y="374862"/>
                </a:lnTo>
                <a:lnTo>
                  <a:pt x="204463" y="330756"/>
                </a:lnTo>
                <a:close/>
                <a:moveTo>
                  <a:pt x="530087" y="298733"/>
                </a:moveTo>
                <a:lnTo>
                  <a:pt x="475204" y="313049"/>
                </a:lnTo>
                <a:lnTo>
                  <a:pt x="458534" y="379740"/>
                </a:lnTo>
                <a:cubicBezTo>
                  <a:pt x="457549" y="383678"/>
                  <a:pt x="454321" y="386658"/>
                  <a:pt x="450317" y="387325"/>
                </a:cubicBezTo>
                <a:lnTo>
                  <a:pt x="397994" y="396040"/>
                </a:lnTo>
                <a:lnTo>
                  <a:pt x="380660" y="517385"/>
                </a:lnTo>
                <a:cubicBezTo>
                  <a:pt x="467699" y="486523"/>
                  <a:pt x="530213" y="403378"/>
                  <a:pt x="530213" y="305892"/>
                </a:cubicBezTo>
                <a:cubicBezTo>
                  <a:pt x="530213" y="303496"/>
                  <a:pt x="530162" y="301111"/>
                  <a:pt x="530087" y="298733"/>
                </a:cubicBezTo>
                <a:close/>
                <a:moveTo>
                  <a:pt x="81697" y="298733"/>
                </a:moveTo>
                <a:cubicBezTo>
                  <a:pt x="81622" y="301111"/>
                  <a:pt x="81571" y="303496"/>
                  <a:pt x="81571" y="305892"/>
                </a:cubicBezTo>
                <a:cubicBezTo>
                  <a:pt x="81571" y="403378"/>
                  <a:pt x="144085" y="486523"/>
                  <a:pt x="231124" y="517385"/>
                </a:cubicBezTo>
                <a:lnTo>
                  <a:pt x="213790" y="396040"/>
                </a:lnTo>
                <a:lnTo>
                  <a:pt x="161467" y="387325"/>
                </a:lnTo>
                <a:cubicBezTo>
                  <a:pt x="157463" y="386658"/>
                  <a:pt x="154234" y="383678"/>
                  <a:pt x="153250" y="379740"/>
                </a:cubicBezTo>
                <a:lnTo>
                  <a:pt x="136581" y="313049"/>
                </a:lnTo>
                <a:close/>
                <a:moveTo>
                  <a:pt x="425857" y="201019"/>
                </a:moveTo>
                <a:lnTo>
                  <a:pt x="410449" y="308864"/>
                </a:lnTo>
                <a:lnTo>
                  <a:pt x="528490" y="278074"/>
                </a:lnTo>
                <a:cubicBezTo>
                  <a:pt x="527026" y="266291"/>
                  <a:pt x="524621" y="254644"/>
                  <a:pt x="521299" y="243244"/>
                </a:cubicBezTo>
                <a:cubicBezTo>
                  <a:pt x="491387" y="225214"/>
                  <a:pt x="459319" y="211027"/>
                  <a:pt x="425857" y="201019"/>
                </a:cubicBezTo>
                <a:close/>
                <a:moveTo>
                  <a:pt x="185927" y="201019"/>
                </a:moveTo>
                <a:cubicBezTo>
                  <a:pt x="152465" y="211027"/>
                  <a:pt x="120398" y="225214"/>
                  <a:pt x="90485" y="243244"/>
                </a:cubicBezTo>
                <a:cubicBezTo>
                  <a:pt x="87163" y="254644"/>
                  <a:pt x="84759" y="266291"/>
                  <a:pt x="83295" y="278074"/>
                </a:cubicBezTo>
                <a:lnTo>
                  <a:pt x="201335" y="308864"/>
                </a:lnTo>
                <a:close/>
                <a:moveTo>
                  <a:pt x="225729" y="191223"/>
                </a:moveTo>
                <a:cubicBezTo>
                  <a:pt x="219029" y="192518"/>
                  <a:pt x="212371" y="193979"/>
                  <a:pt x="205754" y="195605"/>
                </a:cubicBezTo>
                <a:lnTo>
                  <a:pt x="233786" y="391798"/>
                </a:lnTo>
                <a:cubicBezTo>
                  <a:pt x="236002" y="406832"/>
                  <a:pt x="248870" y="417989"/>
                  <a:pt x="264066" y="418053"/>
                </a:cubicBezTo>
                <a:lnTo>
                  <a:pt x="347718" y="418053"/>
                </a:lnTo>
                <a:cubicBezTo>
                  <a:pt x="362917" y="417989"/>
                  <a:pt x="375787" y="406827"/>
                  <a:pt x="378000" y="391789"/>
                </a:cubicBezTo>
                <a:lnTo>
                  <a:pt x="406030" y="195605"/>
                </a:lnTo>
                <a:cubicBezTo>
                  <a:pt x="399410" y="193984"/>
                  <a:pt x="392752" y="192523"/>
                  <a:pt x="386055" y="191223"/>
                </a:cubicBezTo>
                <a:lnTo>
                  <a:pt x="359064" y="380151"/>
                </a:lnTo>
                <a:cubicBezTo>
                  <a:pt x="357587" y="390176"/>
                  <a:pt x="349008" y="397617"/>
                  <a:pt x="338875" y="397660"/>
                </a:cubicBezTo>
                <a:lnTo>
                  <a:pt x="272909" y="397660"/>
                </a:lnTo>
                <a:cubicBezTo>
                  <a:pt x="262778" y="397617"/>
                  <a:pt x="254198" y="390176"/>
                  <a:pt x="252720" y="380153"/>
                </a:cubicBezTo>
                <a:close/>
                <a:moveTo>
                  <a:pt x="305892" y="183535"/>
                </a:moveTo>
                <a:cubicBezTo>
                  <a:pt x="285825" y="183535"/>
                  <a:pt x="265758" y="184967"/>
                  <a:pt x="245845" y="187832"/>
                </a:cubicBezTo>
                <a:lnTo>
                  <a:pt x="272909" y="377267"/>
                </a:lnTo>
                <a:lnTo>
                  <a:pt x="338875" y="377267"/>
                </a:lnTo>
                <a:lnTo>
                  <a:pt x="365939" y="187832"/>
                </a:lnTo>
                <a:cubicBezTo>
                  <a:pt x="346026" y="184967"/>
                  <a:pt x="325959" y="183535"/>
                  <a:pt x="305892" y="183535"/>
                </a:cubicBezTo>
                <a:close/>
                <a:moveTo>
                  <a:pt x="305892" y="81571"/>
                </a:moveTo>
                <a:cubicBezTo>
                  <a:pt x="215057" y="81571"/>
                  <a:pt x="136660" y="135840"/>
                  <a:pt x="101419" y="213658"/>
                </a:cubicBezTo>
                <a:cubicBezTo>
                  <a:pt x="130101" y="198498"/>
                  <a:pt x="160389" y="186593"/>
                  <a:pt x="191716" y="178163"/>
                </a:cubicBezTo>
                <a:lnTo>
                  <a:pt x="191719" y="178163"/>
                </a:lnTo>
                <a:cubicBezTo>
                  <a:pt x="266517" y="158136"/>
                  <a:pt x="345267" y="158136"/>
                  <a:pt x="420065" y="178163"/>
                </a:cubicBezTo>
                <a:lnTo>
                  <a:pt x="420068" y="178163"/>
                </a:lnTo>
                <a:cubicBezTo>
                  <a:pt x="451395" y="186593"/>
                  <a:pt x="481684" y="198498"/>
                  <a:pt x="510366" y="213658"/>
                </a:cubicBezTo>
                <a:cubicBezTo>
                  <a:pt x="475125" y="135840"/>
                  <a:pt x="396727" y="81571"/>
                  <a:pt x="305892" y="81571"/>
                </a:cubicBezTo>
                <a:close/>
                <a:moveTo>
                  <a:pt x="305892" y="61178"/>
                </a:moveTo>
                <a:cubicBezTo>
                  <a:pt x="440828" y="61178"/>
                  <a:pt x="550606" y="170957"/>
                  <a:pt x="550606" y="305892"/>
                </a:cubicBezTo>
                <a:cubicBezTo>
                  <a:pt x="550606" y="440828"/>
                  <a:pt x="440828" y="550606"/>
                  <a:pt x="305892" y="550606"/>
                </a:cubicBezTo>
                <a:cubicBezTo>
                  <a:pt x="170957" y="550606"/>
                  <a:pt x="61178" y="440828"/>
                  <a:pt x="61178" y="305892"/>
                </a:cubicBezTo>
                <a:cubicBezTo>
                  <a:pt x="61178" y="170957"/>
                  <a:pt x="170957" y="61178"/>
                  <a:pt x="305892" y="61178"/>
                </a:cubicBezTo>
                <a:close/>
                <a:moveTo>
                  <a:pt x="305876" y="20351"/>
                </a:moveTo>
                <a:cubicBezTo>
                  <a:pt x="232810" y="20366"/>
                  <a:pt x="159750" y="48255"/>
                  <a:pt x="104014" y="104013"/>
                </a:cubicBezTo>
                <a:cubicBezTo>
                  <a:pt x="103986" y="104040"/>
                  <a:pt x="103959" y="104068"/>
                  <a:pt x="103932" y="104095"/>
                </a:cubicBezTo>
                <a:cubicBezTo>
                  <a:pt x="-7541" y="215612"/>
                  <a:pt x="-7504" y="396380"/>
                  <a:pt x="104013" y="507853"/>
                </a:cubicBezTo>
                <a:cubicBezTo>
                  <a:pt x="215530" y="619325"/>
                  <a:pt x="396299" y="619288"/>
                  <a:pt x="507771" y="507771"/>
                </a:cubicBezTo>
                <a:cubicBezTo>
                  <a:pt x="507798" y="507744"/>
                  <a:pt x="507826" y="507716"/>
                  <a:pt x="507853" y="507690"/>
                </a:cubicBezTo>
                <a:cubicBezTo>
                  <a:pt x="619325" y="396173"/>
                  <a:pt x="619288" y="215404"/>
                  <a:pt x="507771" y="103932"/>
                </a:cubicBezTo>
                <a:cubicBezTo>
                  <a:pt x="452013" y="48196"/>
                  <a:pt x="378941" y="20337"/>
                  <a:pt x="305876" y="20351"/>
                </a:cubicBezTo>
                <a:close/>
                <a:moveTo>
                  <a:pt x="305892" y="0"/>
                </a:moveTo>
                <a:cubicBezTo>
                  <a:pt x="384176" y="0"/>
                  <a:pt x="462461" y="29864"/>
                  <a:pt x="522190" y="89593"/>
                </a:cubicBezTo>
                <a:cubicBezTo>
                  <a:pt x="641649" y="209052"/>
                  <a:pt x="641649" y="402731"/>
                  <a:pt x="522191" y="522190"/>
                </a:cubicBezTo>
                <a:cubicBezTo>
                  <a:pt x="402733" y="641649"/>
                  <a:pt x="209053" y="641649"/>
                  <a:pt x="89594" y="522191"/>
                </a:cubicBezTo>
                <a:cubicBezTo>
                  <a:pt x="-29864" y="402733"/>
                  <a:pt x="-29865" y="209053"/>
                  <a:pt x="89593" y="89594"/>
                </a:cubicBezTo>
                <a:cubicBezTo>
                  <a:pt x="149323" y="29865"/>
                  <a:pt x="227607" y="0"/>
                  <a:pt x="305892" y="0"/>
                </a:cubicBezTo>
                <a:close/>
              </a:path>
            </a:pathLst>
          </a:custGeom>
          <a:solidFill>
            <a:schemeClr val="accent5"/>
          </a:solidFill>
          <a:ln w="1265" cap="flat">
            <a:noFill/>
            <a:prstDash val="solid"/>
            <a:miter/>
          </a:ln>
        </p:spPr>
        <p:txBody>
          <a:bodyPr rtlCol="0" anchor="ctr"/>
          <a:lstStyle/>
          <a:p>
            <a:endParaRPr lang="en-ID"/>
          </a:p>
        </p:txBody>
      </p:sp>
      <p:sp>
        <p:nvSpPr>
          <p:cNvPr id="44" name="Parallelogram 43">
            <a:extLst>
              <a:ext uri="{FF2B5EF4-FFF2-40B4-BE49-F238E27FC236}">
                <a16:creationId xmlns:a16="http://schemas.microsoft.com/office/drawing/2014/main" id="{7EF52E1C-1EB6-80F4-2577-3A493AF669B5}"/>
              </a:ext>
            </a:extLst>
          </p:cNvPr>
          <p:cNvSpPr/>
          <p:nvPr/>
        </p:nvSpPr>
        <p:spPr>
          <a:xfrm>
            <a:off x="7692632" y="2489366"/>
            <a:ext cx="3249874" cy="896855"/>
          </a:xfrm>
          <a:prstGeom prst="parallelogram">
            <a:avLst/>
          </a:prstGeom>
          <a:solidFill>
            <a:schemeClr val="tx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33" name="ICON">
            <a:extLst>
              <a:ext uri="{FF2B5EF4-FFF2-40B4-BE49-F238E27FC236}">
                <a16:creationId xmlns:a16="http://schemas.microsoft.com/office/drawing/2014/main" id="{4F225051-EDF0-125C-6365-25F827215BE0}"/>
              </a:ext>
            </a:extLst>
          </p:cNvPr>
          <p:cNvSpPr/>
          <p:nvPr/>
        </p:nvSpPr>
        <p:spPr>
          <a:xfrm>
            <a:off x="8007783" y="2756193"/>
            <a:ext cx="423812" cy="353176"/>
          </a:xfrm>
          <a:custGeom>
            <a:avLst/>
            <a:gdLst>
              <a:gd name="connsiteX0" fmla="*/ 233386 w 518636"/>
              <a:gd name="connsiteY0" fmla="*/ 354401 h 432197"/>
              <a:gd name="connsiteX1" fmla="*/ 233386 w 518636"/>
              <a:gd name="connsiteY1" fmla="*/ 388977 h 432197"/>
              <a:gd name="connsiteX2" fmla="*/ 224722 w 518636"/>
              <a:gd name="connsiteY2" fmla="*/ 414909 h 432197"/>
              <a:gd name="connsiteX3" fmla="*/ 293914 w 518636"/>
              <a:gd name="connsiteY3" fmla="*/ 414909 h 432197"/>
              <a:gd name="connsiteX4" fmla="*/ 285250 w 518636"/>
              <a:gd name="connsiteY4" fmla="*/ 388977 h 432197"/>
              <a:gd name="connsiteX5" fmla="*/ 285250 w 518636"/>
              <a:gd name="connsiteY5" fmla="*/ 354401 h 432197"/>
              <a:gd name="connsiteX6" fmla="*/ 259319 w 518636"/>
              <a:gd name="connsiteY6" fmla="*/ 311182 h 432197"/>
              <a:gd name="connsiteX7" fmla="*/ 267963 w 518636"/>
              <a:gd name="connsiteY7" fmla="*/ 319826 h 432197"/>
              <a:gd name="connsiteX8" fmla="*/ 259319 w 518636"/>
              <a:gd name="connsiteY8" fmla="*/ 328470 h 432197"/>
              <a:gd name="connsiteX9" fmla="*/ 250675 w 518636"/>
              <a:gd name="connsiteY9" fmla="*/ 319826 h 432197"/>
              <a:gd name="connsiteX10" fmla="*/ 259319 w 518636"/>
              <a:gd name="connsiteY10" fmla="*/ 311182 h 432197"/>
              <a:gd name="connsiteX11" fmla="*/ 17288 w 518636"/>
              <a:gd name="connsiteY11" fmla="*/ 302538 h 432197"/>
              <a:gd name="connsiteX12" fmla="*/ 17288 w 518636"/>
              <a:gd name="connsiteY12" fmla="*/ 311182 h 432197"/>
              <a:gd name="connsiteX13" fmla="*/ 43220 w 518636"/>
              <a:gd name="connsiteY13" fmla="*/ 337114 h 432197"/>
              <a:gd name="connsiteX14" fmla="*/ 475417 w 518636"/>
              <a:gd name="connsiteY14" fmla="*/ 337114 h 432197"/>
              <a:gd name="connsiteX15" fmla="*/ 501348 w 518636"/>
              <a:gd name="connsiteY15" fmla="*/ 311182 h 432197"/>
              <a:gd name="connsiteX16" fmla="*/ 501348 w 518636"/>
              <a:gd name="connsiteY16" fmla="*/ 302538 h 432197"/>
              <a:gd name="connsiteX17" fmla="*/ 274075 w 518636"/>
              <a:gd name="connsiteY17" fmla="*/ 235918 h 432197"/>
              <a:gd name="connsiteX18" fmla="*/ 288830 w 518636"/>
              <a:gd name="connsiteY18" fmla="*/ 250674 h 432197"/>
              <a:gd name="connsiteX19" fmla="*/ 319826 w 518636"/>
              <a:gd name="connsiteY19" fmla="*/ 250674 h 432197"/>
              <a:gd name="connsiteX20" fmla="*/ 319826 w 518636"/>
              <a:gd name="connsiteY20" fmla="*/ 267962 h 432197"/>
              <a:gd name="connsiteX21" fmla="*/ 285250 w 518636"/>
              <a:gd name="connsiteY21" fmla="*/ 267962 h 432197"/>
              <a:gd name="connsiteX22" fmla="*/ 279138 w 518636"/>
              <a:gd name="connsiteY22" fmla="*/ 265431 h 432197"/>
              <a:gd name="connsiteX23" fmla="*/ 261850 w 518636"/>
              <a:gd name="connsiteY23" fmla="*/ 248143 h 432197"/>
              <a:gd name="connsiteX24" fmla="*/ 140835 w 518636"/>
              <a:gd name="connsiteY24" fmla="*/ 235918 h 432197"/>
              <a:gd name="connsiteX25" fmla="*/ 153060 w 518636"/>
              <a:gd name="connsiteY25" fmla="*/ 248143 h 432197"/>
              <a:gd name="connsiteX26" fmla="*/ 135772 w 518636"/>
              <a:gd name="connsiteY26" fmla="*/ 265431 h 432197"/>
              <a:gd name="connsiteX27" fmla="*/ 129660 w 518636"/>
              <a:gd name="connsiteY27" fmla="*/ 267962 h 432197"/>
              <a:gd name="connsiteX28" fmla="*/ 86440 w 518636"/>
              <a:gd name="connsiteY28" fmla="*/ 267962 h 432197"/>
              <a:gd name="connsiteX29" fmla="*/ 86440 w 518636"/>
              <a:gd name="connsiteY29" fmla="*/ 250674 h 432197"/>
              <a:gd name="connsiteX30" fmla="*/ 126080 w 518636"/>
              <a:gd name="connsiteY30" fmla="*/ 250674 h 432197"/>
              <a:gd name="connsiteX31" fmla="*/ 412378 w 518636"/>
              <a:gd name="connsiteY31" fmla="*/ 218630 h 432197"/>
              <a:gd name="connsiteX32" fmla="*/ 427133 w 518636"/>
              <a:gd name="connsiteY32" fmla="*/ 233386 h 432197"/>
              <a:gd name="connsiteX33" fmla="*/ 449485 w 518636"/>
              <a:gd name="connsiteY33" fmla="*/ 233386 h 432197"/>
              <a:gd name="connsiteX34" fmla="*/ 449485 w 518636"/>
              <a:gd name="connsiteY34" fmla="*/ 250674 h 432197"/>
              <a:gd name="connsiteX35" fmla="*/ 423553 w 518636"/>
              <a:gd name="connsiteY35" fmla="*/ 250674 h 432197"/>
              <a:gd name="connsiteX36" fmla="*/ 417441 w 518636"/>
              <a:gd name="connsiteY36" fmla="*/ 248143 h 432197"/>
              <a:gd name="connsiteX37" fmla="*/ 400153 w 518636"/>
              <a:gd name="connsiteY37" fmla="*/ 230855 h 432197"/>
              <a:gd name="connsiteX38" fmla="*/ 345757 w 518636"/>
              <a:gd name="connsiteY38" fmla="*/ 207455 h 432197"/>
              <a:gd name="connsiteX39" fmla="*/ 337113 w 518636"/>
              <a:gd name="connsiteY39" fmla="*/ 216099 h 432197"/>
              <a:gd name="connsiteX40" fmla="*/ 345757 w 518636"/>
              <a:gd name="connsiteY40" fmla="*/ 224743 h 432197"/>
              <a:gd name="connsiteX41" fmla="*/ 354401 w 518636"/>
              <a:gd name="connsiteY41" fmla="*/ 216099 h 432197"/>
              <a:gd name="connsiteX42" fmla="*/ 345757 w 518636"/>
              <a:gd name="connsiteY42" fmla="*/ 207455 h 432197"/>
              <a:gd name="connsiteX43" fmla="*/ 172879 w 518636"/>
              <a:gd name="connsiteY43" fmla="*/ 207455 h 432197"/>
              <a:gd name="connsiteX44" fmla="*/ 164235 w 518636"/>
              <a:gd name="connsiteY44" fmla="*/ 216099 h 432197"/>
              <a:gd name="connsiteX45" fmla="*/ 172879 w 518636"/>
              <a:gd name="connsiteY45" fmla="*/ 224743 h 432197"/>
              <a:gd name="connsiteX46" fmla="*/ 181523 w 518636"/>
              <a:gd name="connsiteY46" fmla="*/ 216099 h 432197"/>
              <a:gd name="connsiteX47" fmla="*/ 172879 w 518636"/>
              <a:gd name="connsiteY47" fmla="*/ 207455 h 432197"/>
              <a:gd name="connsiteX48" fmla="*/ 69152 w 518636"/>
              <a:gd name="connsiteY48" fmla="*/ 129659 h 432197"/>
              <a:gd name="connsiteX49" fmla="*/ 95084 w 518636"/>
              <a:gd name="connsiteY49" fmla="*/ 129659 h 432197"/>
              <a:gd name="connsiteX50" fmla="*/ 101196 w 518636"/>
              <a:gd name="connsiteY50" fmla="*/ 132191 h 432197"/>
              <a:gd name="connsiteX51" fmla="*/ 118484 w 518636"/>
              <a:gd name="connsiteY51" fmla="*/ 149478 h 432197"/>
              <a:gd name="connsiteX52" fmla="*/ 106259 w 518636"/>
              <a:gd name="connsiteY52" fmla="*/ 161703 h 432197"/>
              <a:gd name="connsiteX53" fmla="*/ 91504 w 518636"/>
              <a:gd name="connsiteY53" fmla="*/ 146947 h 432197"/>
              <a:gd name="connsiteX54" fmla="*/ 69152 w 518636"/>
              <a:gd name="connsiteY54" fmla="*/ 146947 h 432197"/>
              <a:gd name="connsiteX55" fmla="*/ 292162 w 518636"/>
              <a:gd name="connsiteY55" fmla="*/ 121888 h 432197"/>
              <a:gd name="connsiteX56" fmla="*/ 287150 w 518636"/>
              <a:gd name="connsiteY56" fmla="*/ 146947 h 432197"/>
              <a:gd name="connsiteX57" fmla="*/ 302538 w 518636"/>
              <a:gd name="connsiteY57" fmla="*/ 146947 h 432197"/>
              <a:gd name="connsiteX58" fmla="*/ 302538 w 518636"/>
              <a:gd name="connsiteY58" fmla="*/ 164235 h 432197"/>
              <a:gd name="connsiteX59" fmla="*/ 199290 w 518636"/>
              <a:gd name="connsiteY59" fmla="*/ 164235 h 432197"/>
              <a:gd name="connsiteX60" fmla="*/ 146316 w 518636"/>
              <a:gd name="connsiteY60" fmla="*/ 170120 h 432197"/>
              <a:gd name="connsiteX61" fmla="*/ 129659 w 518636"/>
              <a:gd name="connsiteY61" fmla="*/ 188730 h 432197"/>
              <a:gd name="connsiteX62" fmla="*/ 148383 w 518636"/>
              <a:gd name="connsiteY62" fmla="*/ 207455 h 432197"/>
              <a:gd name="connsiteX63" fmla="*/ 148434 w 518636"/>
              <a:gd name="connsiteY63" fmla="*/ 207455 h 432197"/>
              <a:gd name="connsiteX64" fmla="*/ 164240 w 518636"/>
              <a:gd name="connsiteY64" fmla="*/ 191648 h 432197"/>
              <a:gd name="connsiteX65" fmla="*/ 197324 w 518636"/>
              <a:gd name="connsiteY65" fmla="*/ 207455 h 432197"/>
              <a:gd name="connsiteX66" fmla="*/ 321312 w 518636"/>
              <a:gd name="connsiteY66" fmla="*/ 207455 h 432197"/>
              <a:gd name="connsiteX67" fmla="*/ 337086 w 518636"/>
              <a:gd name="connsiteY67" fmla="*/ 191660 h 432197"/>
              <a:gd name="connsiteX68" fmla="*/ 370192 w 518636"/>
              <a:gd name="connsiteY68" fmla="*/ 207422 h 432197"/>
              <a:gd name="connsiteX69" fmla="*/ 388715 w 518636"/>
              <a:gd name="connsiteY69" fmla="*/ 191193 h 432197"/>
              <a:gd name="connsiteX70" fmla="*/ 372737 w 518636"/>
              <a:gd name="connsiteY70" fmla="*/ 168850 h 432197"/>
              <a:gd name="connsiteX71" fmla="*/ 344337 w 518636"/>
              <a:gd name="connsiteY71" fmla="*/ 164118 h 432197"/>
              <a:gd name="connsiteX72" fmla="*/ 337731 w 518636"/>
              <a:gd name="connsiteY72" fmla="*/ 158802 h 432197"/>
              <a:gd name="connsiteX73" fmla="*/ 292162 w 518636"/>
              <a:gd name="connsiteY73" fmla="*/ 121888 h 432197"/>
              <a:gd name="connsiteX74" fmla="*/ 414909 w 518636"/>
              <a:gd name="connsiteY74" fmla="*/ 121015 h 432197"/>
              <a:gd name="connsiteX75" fmla="*/ 449485 w 518636"/>
              <a:gd name="connsiteY75" fmla="*/ 121015 h 432197"/>
              <a:gd name="connsiteX76" fmla="*/ 449485 w 518636"/>
              <a:gd name="connsiteY76" fmla="*/ 138303 h 432197"/>
              <a:gd name="connsiteX77" fmla="*/ 418489 w 518636"/>
              <a:gd name="connsiteY77" fmla="*/ 138303 h 432197"/>
              <a:gd name="connsiteX78" fmla="*/ 403734 w 518636"/>
              <a:gd name="connsiteY78" fmla="*/ 153059 h 432197"/>
              <a:gd name="connsiteX79" fmla="*/ 391509 w 518636"/>
              <a:gd name="connsiteY79" fmla="*/ 140834 h 432197"/>
              <a:gd name="connsiteX80" fmla="*/ 408797 w 518636"/>
              <a:gd name="connsiteY80" fmla="*/ 123547 h 432197"/>
              <a:gd name="connsiteX81" fmla="*/ 414909 w 518636"/>
              <a:gd name="connsiteY81" fmla="*/ 121015 h 432197"/>
              <a:gd name="connsiteX82" fmla="*/ 252991 w 518636"/>
              <a:gd name="connsiteY82" fmla="*/ 121015 h 432197"/>
              <a:gd name="connsiteX83" fmla="*/ 227890 w 518636"/>
              <a:gd name="connsiteY83" fmla="*/ 133079 h 432197"/>
              <a:gd name="connsiteX84" fmla="*/ 216795 w 518636"/>
              <a:gd name="connsiteY84" fmla="*/ 146947 h 432197"/>
              <a:gd name="connsiteX85" fmla="*/ 269519 w 518636"/>
              <a:gd name="connsiteY85" fmla="*/ 146947 h 432197"/>
              <a:gd name="connsiteX86" fmla="*/ 274705 w 518636"/>
              <a:gd name="connsiteY86" fmla="*/ 121015 h 432197"/>
              <a:gd name="connsiteX87" fmla="*/ 252991 w 518636"/>
              <a:gd name="connsiteY87" fmla="*/ 103727 h 432197"/>
              <a:gd name="connsiteX88" fmla="*/ 281921 w 518636"/>
              <a:gd name="connsiteY88" fmla="*/ 103727 h 432197"/>
              <a:gd name="connsiteX89" fmla="*/ 351797 w 518636"/>
              <a:gd name="connsiteY89" fmla="*/ 147834 h 432197"/>
              <a:gd name="connsiteX90" fmla="*/ 375580 w 518636"/>
              <a:gd name="connsiteY90" fmla="*/ 151797 h 432197"/>
              <a:gd name="connsiteX91" fmla="*/ 406258 w 518636"/>
              <a:gd name="connsiteY91" fmla="*/ 187356 h 432197"/>
              <a:gd name="connsiteX92" fmla="*/ 370208 w 518636"/>
              <a:gd name="connsiteY92" fmla="*/ 224725 h 432197"/>
              <a:gd name="connsiteX93" fmla="*/ 354396 w 518636"/>
              <a:gd name="connsiteY93" fmla="*/ 240549 h 432197"/>
              <a:gd name="connsiteX94" fmla="*/ 321312 w 518636"/>
              <a:gd name="connsiteY94" fmla="*/ 224743 h 432197"/>
              <a:gd name="connsiteX95" fmla="*/ 197324 w 518636"/>
              <a:gd name="connsiteY95" fmla="*/ 224743 h 432197"/>
              <a:gd name="connsiteX96" fmla="*/ 181517 w 518636"/>
              <a:gd name="connsiteY96" fmla="*/ 240549 h 432197"/>
              <a:gd name="connsiteX97" fmla="*/ 148434 w 518636"/>
              <a:gd name="connsiteY97" fmla="*/ 224743 h 432197"/>
              <a:gd name="connsiteX98" fmla="*/ 148383 w 518636"/>
              <a:gd name="connsiteY98" fmla="*/ 224743 h 432197"/>
              <a:gd name="connsiteX99" fmla="*/ 112591 w 518636"/>
              <a:gd name="connsiteY99" fmla="*/ 192708 h 432197"/>
              <a:gd name="connsiteX100" fmla="*/ 144405 w 518636"/>
              <a:gd name="connsiteY100" fmla="*/ 152938 h 432197"/>
              <a:gd name="connsiteX101" fmla="*/ 194297 w 518636"/>
              <a:gd name="connsiteY101" fmla="*/ 147396 h 432197"/>
              <a:gd name="connsiteX102" fmla="*/ 214389 w 518636"/>
              <a:gd name="connsiteY102" fmla="*/ 122281 h 432197"/>
              <a:gd name="connsiteX103" fmla="*/ 252991 w 518636"/>
              <a:gd name="connsiteY103" fmla="*/ 103727 h 432197"/>
              <a:gd name="connsiteX104" fmla="*/ 86440 w 518636"/>
              <a:gd name="connsiteY104" fmla="*/ 77796 h 432197"/>
              <a:gd name="connsiteX105" fmla="*/ 146948 w 518636"/>
              <a:gd name="connsiteY105" fmla="*/ 77796 h 432197"/>
              <a:gd name="connsiteX106" fmla="*/ 153060 w 518636"/>
              <a:gd name="connsiteY106" fmla="*/ 80328 h 432197"/>
              <a:gd name="connsiteX107" fmla="*/ 196280 w 518636"/>
              <a:gd name="connsiteY107" fmla="*/ 123547 h 432197"/>
              <a:gd name="connsiteX108" fmla="*/ 184055 w 518636"/>
              <a:gd name="connsiteY108" fmla="*/ 135772 h 432197"/>
              <a:gd name="connsiteX109" fmla="*/ 143368 w 518636"/>
              <a:gd name="connsiteY109" fmla="*/ 95084 h 432197"/>
              <a:gd name="connsiteX110" fmla="*/ 86440 w 518636"/>
              <a:gd name="connsiteY110" fmla="*/ 95084 h 432197"/>
              <a:gd name="connsiteX111" fmla="*/ 354402 w 518636"/>
              <a:gd name="connsiteY111" fmla="*/ 69152 h 432197"/>
              <a:gd name="connsiteX112" fmla="*/ 414910 w 518636"/>
              <a:gd name="connsiteY112" fmla="*/ 69152 h 432197"/>
              <a:gd name="connsiteX113" fmla="*/ 414910 w 518636"/>
              <a:gd name="connsiteY113" fmla="*/ 86440 h 432197"/>
              <a:gd name="connsiteX114" fmla="*/ 357982 w 518636"/>
              <a:gd name="connsiteY114" fmla="*/ 86440 h 432197"/>
              <a:gd name="connsiteX115" fmla="*/ 334583 w 518636"/>
              <a:gd name="connsiteY115" fmla="*/ 109840 h 432197"/>
              <a:gd name="connsiteX116" fmla="*/ 322358 w 518636"/>
              <a:gd name="connsiteY116" fmla="*/ 97615 h 432197"/>
              <a:gd name="connsiteX117" fmla="*/ 348290 w 518636"/>
              <a:gd name="connsiteY117" fmla="*/ 71684 h 432197"/>
              <a:gd name="connsiteX118" fmla="*/ 354402 w 518636"/>
              <a:gd name="connsiteY118" fmla="*/ 69152 h 432197"/>
              <a:gd name="connsiteX119" fmla="*/ 51864 w 518636"/>
              <a:gd name="connsiteY119" fmla="*/ 51864 h 432197"/>
              <a:gd name="connsiteX120" fmla="*/ 51864 w 518636"/>
              <a:gd name="connsiteY120" fmla="*/ 285250 h 432197"/>
              <a:gd name="connsiteX121" fmla="*/ 466773 w 518636"/>
              <a:gd name="connsiteY121" fmla="*/ 285250 h 432197"/>
              <a:gd name="connsiteX122" fmla="*/ 466773 w 518636"/>
              <a:gd name="connsiteY122" fmla="*/ 51864 h 432197"/>
              <a:gd name="connsiteX123" fmla="*/ 43220 w 518636"/>
              <a:gd name="connsiteY123" fmla="*/ 17288 h 432197"/>
              <a:gd name="connsiteX124" fmla="*/ 17288 w 518636"/>
              <a:gd name="connsiteY124" fmla="*/ 43220 h 432197"/>
              <a:gd name="connsiteX125" fmla="*/ 17288 w 518636"/>
              <a:gd name="connsiteY125" fmla="*/ 285250 h 432197"/>
              <a:gd name="connsiteX126" fmla="*/ 34576 w 518636"/>
              <a:gd name="connsiteY126" fmla="*/ 285250 h 432197"/>
              <a:gd name="connsiteX127" fmla="*/ 34576 w 518636"/>
              <a:gd name="connsiteY127" fmla="*/ 51864 h 432197"/>
              <a:gd name="connsiteX128" fmla="*/ 51864 w 518636"/>
              <a:gd name="connsiteY128" fmla="*/ 34576 h 432197"/>
              <a:gd name="connsiteX129" fmla="*/ 466773 w 518636"/>
              <a:gd name="connsiteY129" fmla="*/ 34576 h 432197"/>
              <a:gd name="connsiteX130" fmla="*/ 484061 w 518636"/>
              <a:gd name="connsiteY130" fmla="*/ 51864 h 432197"/>
              <a:gd name="connsiteX131" fmla="*/ 484061 w 518636"/>
              <a:gd name="connsiteY131" fmla="*/ 285250 h 432197"/>
              <a:gd name="connsiteX132" fmla="*/ 501348 w 518636"/>
              <a:gd name="connsiteY132" fmla="*/ 285250 h 432197"/>
              <a:gd name="connsiteX133" fmla="*/ 501348 w 518636"/>
              <a:gd name="connsiteY133" fmla="*/ 43220 h 432197"/>
              <a:gd name="connsiteX134" fmla="*/ 475417 w 518636"/>
              <a:gd name="connsiteY134" fmla="*/ 17288 h 432197"/>
              <a:gd name="connsiteX135" fmla="*/ 43220 w 518636"/>
              <a:gd name="connsiteY135" fmla="*/ 0 h 432197"/>
              <a:gd name="connsiteX136" fmla="*/ 475417 w 518636"/>
              <a:gd name="connsiteY136" fmla="*/ 0 h 432197"/>
              <a:gd name="connsiteX137" fmla="*/ 518636 w 518636"/>
              <a:gd name="connsiteY137" fmla="*/ 43220 h 432197"/>
              <a:gd name="connsiteX138" fmla="*/ 518636 w 518636"/>
              <a:gd name="connsiteY138" fmla="*/ 311182 h 432197"/>
              <a:gd name="connsiteX139" fmla="*/ 475417 w 518636"/>
              <a:gd name="connsiteY139" fmla="*/ 354401 h 432197"/>
              <a:gd name="connsiteX140" fmla="*/ 302538 w 518636"/>
              <a:gd name="connsiteY140" fmla="*/ 354401 h 432197"/>
              <a:gd name="connsiteX141" fmla="*/ 302538 w 518636"/>
              <a:gd name="connsiteY141" fmla="*/ 388977 h 432197"/>
              <a:gd name="connsiteX142" fmla="*/ 328470 w 518636"/>
              <a:gd name="connsiteY142" fmla="*/ 414909 h 432197"/>
              <a:gd name="connsiteX143" fmla="*/ 337114 w 518636"/>
              <a:gd name="connsiteY143" fmla="*/ 423553 h 432197"/>
              <a:gd name="connsiteX144" fmla="*/ 328470 w 518636"/>
              <a:gd name="connsiteY144" fmla="*/ 432197 h 432197"/>
              <a:gd name="connsiteX145" fmla="*/ 190167 w 518636"/>
              <a:gd name="connsiteY145" fmla="*/ 432197 h 432197"/>
              <a:gd name="connsiteX146" fmla="*/ 181523 w 518636"/>
              <a:gd name="connsiteY146" fmla="*/ 423553 h 432197"/>
              <a:gd name="connsiteX147" fmla="*/ 190167 w 518636"/>
              <a:gd name="connsiteY147" fmla="*/ 414909 h 432197"/>
              <a:gd name="connsiteX148" fmla="*/ 216098 w 518636"/>
              <a:gd name="connsiteY148" fmla="*/ 388977 h 432197"/>
              <a:gd name="connsiteX149" fmla="*/ 216098 w 518636"/>
              <a:gd name="connsiteY149" fmla="*/ 354401 h 432197"/>
              <a:gd name="connsiteX150" fmla="*/ 43220 w 518636"/>
              <a:gd name="connsiteY150" fmla="*/ 354401 h 432197"/>
              <a:gd name="connsiteX151" fmla="*/ 0 w 518636"/>
              <a:gd name="connsiteY151" fmla="*/ 311182 h 432197"/>
              <a:gd name="connsiteX152" fmla="*/ 0 w 518636"/>
              <a:gd name="connsiteY152" fmla="*/ 43220 h 432197"/>
              <a:gd name="connsiteX153" fmla="*/ 43220 w 518636"/>
              <a:gd name="connsiteY153" fmla="*/ 0 h 432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518636" h="432197">
                <a:moveTo>
                  <a:pt x="233386" y="354401"/>
                </a:moveTo>
                <a:lnTo>
                  <a:pt x="233386" y="388977"/>
                </a:lnTo>
                <a:cubicBezTo>
                  <a:pt x="233396" y="398333"/>
                  <a:pt x="230354" y="407438"/>
                  <a:pt x="224722" y="414909"/>
                </a:cubicBezTo>
                <a:lnTo>
                  <a:pt x="293914" y="414909"/>
                </a:lnTo>
                <a:cubicBezTo>
                  <a:pt x="288282" y="407438"/>
                  <a:pt x="285240" y="398333"/>
                  <a:pt x="285250" y="388977"/>
                </a:cubicBezTo>
                <a:lnTo>
                  <a:pt x="285250" y="354401"/>
                </a:lnTo>
                <a:close/>
                <a:moveTo>
                  <a:pt x="259319" y="311182"/>
                </a:moveTo>
                <a:cubicBezTo>
                  <a:pt x="264093" y="311182"/>
                  <a:pt x="267963" y="315052"/>
                  <a:pt x="267963" y="319826"/>
                </a:cubicBezTo>
                <a:cubicBezTo>
                  <a:pt x="267963" y="324600"/>
                  <a:pt x="264093" y="328470"/>
                  <a:pt x="259319" y="328470"/>
                </a:cubicBezTo>
                <a:cubicBezTo>
                  <a:pt x="254545" y="328470"/>
                  <a:pt x="250675" y="324600"/>
                  <a:pt x="250675" y="319826"/>
                </a:cubicBezTo>
                <a:cubicBezTo>
                  <a:pt x="250675" y="315052"/>
                  <a:pt x="254545" y="311182"/>
                  <a:pt x="259319" y="311182"/>
                </a:cubicBezTo>
                <a:close/>
                <a:moveTo>
                  <a:pt x="17288" y="302538"/>
                </a:moveTo>
                <a:lnTo>
                  <a:pt x="17288" y="311182"/>
                </a:lnTo>
                <a:cubicBezTo>
                  <a:pt x="17304" y="325497"/>
                  <a:pt x="28905" y="337097"/>
                  <a:pt x="43220" y="337114"/>
                </a:cubicBezTo>
                <a:lnTo>
                  <a:pt x="475417" y="337114"/>
                </a:lnTo>
                <a:cubicBezTo>
                  <a:pt x="489732" y="337097"/>
                  <a:pt x="501332" y="325497"/>
                  <a:pt x="501348" y="311182"/>
                </a:cubicBezTo>
                <a:lnTo>
                  <a:pt x="501348" y="302538"/>
                </a:lnTo>
                <a:close/>
                <a:moveTo>
                  <a:pt x="274075" y="235918"/>
                </a:moveTo>
                <a:lnTo>
                  <a:pt x="288830" y="250674"/>
                </a:lnTo>
                <a:lnTo>
                  <a:pt x="319826" y="250674"/>
                </a:lnTo>
                <a:lnTo>
                  <a:pt x="319826" y="267962"/>
                </a:lnTo>
                <a:lnTo>
                  <a:pt x="285250" y="267962"/>
                </a:lnTo>
                <a:cubicBezTo>
                  <a:pt x="282957" y="267962"/>
                  <a:pt x="280760" y="267051"/>
                  <a:pt x="279138" y="265431"/>
                </a:cubicBezTo>
                <a:lnTo>
                  <a:pt x="261850" y="248143"/>
                </a:lnTo>
                <a:close/>
                <a:moveTo>
                  <a:pt x="140835" y="235918"/>
                </a:moveTo>
                <a:lnTo>
                  <a:pt x="153060" y="248143"/>
                </a:lnTo>
                <a:lnTo>
                  <a:pt x="135772" y="265431"/>
                </a:lnTo>
                <a:cubicBezTo>
                  <a:pt x="134150" y="267051"/>
                  <a:pt x="131952" y="267962"/>
                  <a:pt x="129660" y="267962"/>
                </a:cubicBezTo>
                <a:lnTo>
                  <a:pt x="86440" y="267962"/>
                </a:lnTo>
                <a:lnTo>
                  <a:pt x="86440" y="250674"/>
                </a:lnTo>
                <a:lnTo>
                  <a:pt x="126080" y="250674"/>
                </a:lnTo>
                <a:close/>
                <a:moveTo>
                  <a:pt x="412378" y="218630"/>
                </a:moveTo>
                <a:lnTo>
                  <a:pt x="427133" y="233386"/>
                </a:lnTo>
                <a:lnTo>
                  <a:pt x="449485" y="233386"/>
                </a:lnTo>
                <a:lnTo>
                  <a:pt x="449485" y="250674"/>
                </a:lnTo>
                <a:lnTo>
                  <a:pt x="423553" y="250674"/>
                </a:lnTo>
                <a:cubicBezTo>
                  <a:pt x="421260" y="250674"/>
                  <a:pt x="419063" y="249763"/>
                  <a:pt x="417441" y="248143"/>
                </a:cubicBezTo>
                <a:lnTo>
                  <a:pt x="400153" y="230855"/>
                </a:lnTo>
                <a:close/>
                <a:moveTo>
                  <a:pt x="345757" y="207455"/>
                </a:moveTo>
                <a:cubicBezTo>
                  <a:pt x="340984" y="207455"/>
                  <a:pt x="337113" y="211325"/>
                  <a:pt x="337113" y="216099"/>
                </a:cubicBezTo>
                <a:cubicBezTo>
                  <a:pt x="337113" y="220872"/>
                  <a:pt x="340984" y="224743"/>
                  <a:pt x="345757" y="224743"/>
                </a:cubicBezTo>
                <a:cubicBezTo>
                  <a:pt x="350529" y="224737"/>
                  <a:pt x="354396" y="220870"/>
                  <a:pt x="354401" y="216099"/>
                </a:cubicBezTo>
                <a:cubicBezTo>
                  <a:pt x="354401" y="211325"/>
                  <a:pt x="350531" y="207455"/>
                  <a:pt x="345757" y="207455"/>
                </a:cubicBezTo>
                <a:close/>
                <a:moveTo>
                  <a:pt x="172879" y="207455"/>
                </a:moveTo>
                <a:cubicBezTo>
                  <a:pt x="168105" y="207455"/>
                  <a:pt x="164235" y="211325"/>
                  <a:pt x="164235" y="216099"/>
                </a:cubicBezTo>
                <a:cubicBezTo>
                  <a:pt x="164235" y="220872"/>
                  <a:pt x="168105" y="224743"/>
                  <a:pt x="172879" y="224743"/>
                </a:cubicBezTo>
                <a:cubicBezTo>
                  <a:pt x="177650" y="224737"/>
                  <a:pt x="181517" y="220870"/>
                  <a:pt x="181523" y="216099"/>
                </a:cubicBezTo>
                <a:cubicBezTo>
                  <a:pt x="181523" y="211325"/>
                  <a:pt x="177652" y="207455"/>
                  <a:pt x="172879" y="207455"/>
                </a:cubicBezTo>
                <a:close/>
                <a:moveTo>
                  <a:pt x="69152" y="129659"/>
                </a:moveTo>
                <a:lnTo>
                  <a:pt x="95084" y="129659"/>
                </a:lnTo>
                <a:cubicBezTo>
                  <a:pt x="97377" y="129659"/>
                  <a:pt x="99574" y="130570"/>
                  <a:pt x="101196" y="132191"/>
                </a:cubicBezTo>
                <a:lnTo>
                  <a:pt x="118484" y="149478"/>
                </a:lnTo>
                <a:lnTo>
                  <a:pt x="106259" y="161703"/>
                </a:lnTo>
                <a:lnTo>
                  <a:pt x="91504" y="146947"/>
                </a:lnTo>
                <a:lnTo>
                  <a:pt x="69152" y="146947"/>
                </a:lnTo>
                <a:close/>
                <a:moveTo>
                  <a:pt x="292162" y="121888"/>
                </a:moveTo>
                <a:lnTo>
                  <a:pt x="287150" y="146947"/>
                </a:lnTo>
                <a:lnTo>
                  <a:pt x="302538" y="146947"/>
                </a:lnTo>
                <a:lnTo>
                  <a:pt x="302538" y="164235"/>
                </a:lnTo>
                <a:lnTo>
                  <a:pt x="199290" y="164235"/>
                </a:lnTo>
                <a:lnTo>
                  <a:pt x="146316" y="170120"/>
                </a:lnTo>
                <a:cubicBezTo>
                  <a:pt x="136833" y="171174"/>
                  <a:pt x="129659" y="179189"/>
                  <a:pt x="129659" y="188730"/>
                </a:cubicBezTo>
                <a:cubicBezTo>
                  <a:pt x="129659" y="199071"/>
                  <a:pt x="138041" y="207455"/>
                  <a:pt x="148383" y="207455"/>
                </a:cubicBezTo>
                <a:lnTo>
                  <a:pt x="148434" y="207455"/>
                </a:lnTo>
                <a:cubicBezTo>
                  <a:pt x="151044" y="200068"/>
                  <a:pt x="156854" y="194259"/>
                  <a:pt x="164240" y="191648"/>
                </a:cubicBezTo>
                <a:cubicBezTo>
                  <a:pt x="177741" y="186878"/>
                  <a:pt x="192552" y="193954"/>
                  <a:pt x="197324" y="207455"/>
                </a:cubicBezTo>
                <a:lnTo>
                  <a:pt x="321312" y="207455"/>
                </a:lnTo>
                <a:cubicBezTo>
                  <a:pt x="323918" y="200080"/>
                  <a:pt x="329715" y="194276"/>
                  <a:pt x="337086" y="191660"/>
                </a:cubicBezTo>
                <a:cubicBezTo>
                  <a:pt x="350581" y="186871"/>
                  <a:pt x="365402" y="193928"/>
                  <a:pt x="370192" y="207422"/>
                </a:cubicBezTo>
                <a:cubicBezTo>
                  <a:pt x="379445" y="207119"/>
                  <a:pt x="387198" y="200326"/>
                  <a:pt x="388715" y="191193"/>
                </a:cubicBezTo>
                <a:cubicBezTo>
                  <a:pt x="390472" y="180611"/>
                  <a:pt x="383320" y="170608"/>
                  <a:pt x="372737" y="168850"/>
                </a:cubicBezTo>
                <a:lnTo>
                  <a:pt x="344337" y="164118"/>
                </a:lnTo>
                <a:cubicBezTo>
                  <a:pt x="341358" y="163621"/>
                  <a:pt x="338854" y="161606"/>
                  <a:pt x="337731" y="158802"/>
                </a:cubicBezTo>
                <a:cubicBezTo>
                  <a:pt x="330037" y="139378"/>
                  <a:pt x="312759" y="125383"/>
                  <a:pt x="292162" y="121888"/>
                </a:cubicBezTo>
                <a:close/>
                <a:moveTo>
                  <a:pt x="414909" y="121015"/>
                </a:moveTo>
                <a:lnTo>
                  <a:pt x="449485" y="121015"/>
                </a:lnTo>
                <a:lnTo>
                  <a:pt x="449485" y="138303"/>
                </a:lnTo>
                <a:lnTo>
                  <a:pt x="418489" y="138303"/>
                </a:lnTo>
                <a:lnTo>
                  <a:pt x="403734" y="153059"/>
                </a:lnTo>
                <a:lnTo>
                  <a:pt x="391509" y="140834"/>
                </a:lnTo>
                <a:lnTo>
                  <a:pt x="408797" y="123547"/>
                </a:lnTo>
                <a:cubicBezTo>
                  <a:pt x="410419" y="121926"/>
                  <a:pt x="412616" y="121015"/>
                  <a:pt x="414909" y="121015"/>
                </a:cubicBezTo>
                <a:close/>
                <a:moveTo>
                  <a:pt x="252991" y="121015"/>
                </a:moveTo>
                <a:cubicBezTo>
                  <a:pt x="243220" y="120992"/>
                  <a:pt x="233975" y="125436"/>
                  <a:pt x="227890" y="133079"/>
                </a:cubicBezTo>
                <a:lnTo>
                  <a:pt x="216795" y="146947"/>
                </a:lnTo>
                <a:lnTo>
                  <a:pt x="269519" y="146947"/>
                </a:lnTo>
                <a:lnTo>
                  <a:pt x="274705" y="121015"/>
                </a:lnTo>
                <a:close/>
                <a:moveTo>
                  <a:pt x="252991" y="103727"/>
                </a:moveTo>
                <a:lnTo>
                  <a:pt x="281921" y="103727"/>
                </a:lnTo>
                <a:cubicBezTo>
                  <a:pt x="311798" y="103626"/>
                  <a:pt x="339037" y="120820"/>
                  <a:pt x="351797" y="147834"/>
                </a:cubicBezTo>
                <a:lnTo>
                  <a:pt x="375580" y="151797"/>
                </a:lnTo>
                <a:cubicBezTo>
                  <a:pt x="393041" y="154705"/>
                  <a:pt x="405941" y="169657"/>
                  <a:pt x="406258" y="187356"/>
                </a:cubicBezTo>
                <a:cubicBezTo>
                  <a:pt x="406624" y="207631"/>
                  <a:pt x="390482" y="224361"/>
                  <a:pt x="370208" y="224725"/>
                </a:cubicBezTo>
                <a:cubicBezTo>
                  <a:pt x="367601" y="232120"/>
                  <a:pt x="361788" y="237936"/>
                  <a:pt x="354396" y="240549"/>
                </a:cubicBezTo>
                <a:cubicBezTo>
                  <a:pt x="340895" y="245319"/>
                  <a:pt x="326084" y="238243"/>
                  <a:pt x="321312" y="224743"/>
                </a:cubicBezTo>
                <a:lnTo>
                  <a:pt x="197324" y="224743"/>
                </a:lnTo>
                <a:cubicBezTo>
                  <a:pt x="194713" y="232129"/>
                  <a:pt x="188903" y="237939"/>
                  <a:pt x="181517" y="240549"/>
                </a:cubicBezTo>
                <a:cubicBezTo>
                  <a:pt x="168016" y="245319"/>
                  <a:pt x="153205" y="238243"/>
                  <a:pt x="148434" y="224743"/>
                </a:cubicBezTo>
                <a:lnTo>
                  <a:pt x="148383" y="224743"/>
                </a:lnTo>
                <a:cubicBezTo>
                  <a:pt x="130033" y="224743"/>
                  <a:pt x="114618" y="210945"/>
                  <a:pt x="112591" y="192708"/>
                </a:cubicBezTo>
                <a:cubicBezTo>
                  <a:pt x="110395" y="172941"/>
                  <a:pt x="124639" y="155135"/>
                  <a:pt x="144405" y="152938"/>
                </a:cubicBezTo>
                <a:lnTo>
                  <a:pt x="194297" y="147396"/>
                </a:lnTo>
                <a:lnTo>
                  <a:pt x="214389" y="122281"/>
                </a:lnTo>
                <a:cubicBezTo>
                  <a:pt x="223748" y="110526"/>
                  <a:pt x="237965" y="103692"/>
                  <a:pt x="252991" y="103727"/>
                </a:cubicBezTo>
                <a:close/>
                <a:moveTo>
                  <a:pt x="86440" y="77796"/>
                </a:moveTo>
                <a:lnTo>
                  <a:pt x="146948" y="77796"/>
                </a:lnTo>
                <a:cubicBezTo>
                  <a:pt x="149240" y="77796"/>
                  <a:pt x="151438" y="78707"/>
                  <a:pt x="153060" y="80328"/>
                </a:cubicBezTo>
                <a:lnTo>
                  <a:pt x="196280" y="123547"/>
                </a:lnTo>
                <a:lnTo>
                  <a:pt x="184055" y="135772"/>
                </a:lnTo>
                <a:lnTo>
                  <a:pt x="143368" y="95084"/>
                </a:lnTo>
                <a:lnTo>
                  <a:pt x="86440" y="95084"/>
                </a:lnTo>
                <a:close/>
                <a:moveTo>
                  <a:pt x="354402" y="69152"/>
                </a:moveTo>
                <a:lnTo>
                  <a:pt x="414910" y="69152"/>
                </a:lnTo>
                <a:lnTo>
                  <a:pt x="414910" y="86440"/>
                </a:lnTo>
                <a:lnTo>
                  <a:pt x="357982" y="86440"/>
                </a:lnTo>
                <a:lnTo>
                  <a:pt x="334583" y="109840"/>
                </a:lnTo>
                <a:lnTo>
                  <a:pt x="322358" y="97615"/>
                </a:lnTo>
                <a:lnTo>
                  <a:pt x="348290" y="71684"/>
                </a:lnTo>
                <a:cubicBezTo>
                  <a:pt x="349912" y="70063"/>
                  <a:pt x="352109" y="69152"/>
                  <a:pt x="354402" y="69152"/>
                </a:cubicBezTo>
                <a:close/>
                <a:moveTo>
                  <a:pt x="51864" y="51864"/>
                </a:moveTo>
                <a:lnTo>
                  <a:pt x="51864" y="285250"/>
                </a:lnTo>
                <a:lnTo>
                  <a:pt x="466773" y="285250"/>
                </a:lnTo>
                <a:lnTo>
                  <a:pt x="466773" y="51864"/>
                </a:lnTo>
                <a:close/>
                <a:moveTo>
                  <a:pt x="43220" y="17288"/>
                </a:moveTo>
                <a:cubicBezTo>
                  <a:pt x="28905" y="17304"/>
                  <a:pt x="17304" y="28905"/>
                  <a:pt x="17288" y="43220"/>
                </a:cubicBezTo>
                <a:lnTo>
                  <a:pt x="17288" y="285250"/>
                </a:lnTo>
                <a:lnTo>
                  <a:pt x="34576" y="285250"/>
                </a:lnTo>
                <a:lnTo>
                  <a:pt x="34576" y="51864"/>
                </a:lnTo>
                <a:cubicBezTo>
                  <a:pt x="34587" y="42320"/>
                  <a:pt x="42320" y="34587"/>
                  <a:pt x="51864" y="34576"/>
                </a:cubicBezTo>
                <a:lnTo>
                  <a:pt x="466773" y="34576"/>
                </a:lnTo>
                <a:cubicBezTo>
                  <a:pt x="476316" y="34587"/>
                  <a:pt x="484050" y="42320"/>
                  <a:pt x="484061" y="51864"/>
                </a:cubicBezTo>
                <a:lnTo>
                  <a:pt x="484061" y="285250"/>
                </a:lnTo>
                <a:lnTo>
                  <a:pt x="501348" y="285250"/>
                </a:lnTo>
                <a:lnTo>
                  <a:pt x="501348" y="43220"/>
                </a:lnTo>
                <a:cubicBezTo>
                  <a:pt x="501332" y="28905"/>
                  <a:pt x="489732" y="17304"/>
                  <a:pt x="475417" y="17288"/>
                </a:cubicBezTo>
                <a:close/>
                <a:moveTo>
                  <a:pt x="43220" y="0"/>
                </a:moveTo>
                <a:lnTo>
                  <a:pt x="475417" y="0"/>
                </a:lnTo>
                <a:cubicBezTo>
                  <a:pt x="499275" y="27"/>
                  <a:pt x="518609" y="19361"/>
                  <a:pt x="518636" y="43220"/>
                </a:cubicBezTo>
                <a:lnTo>
                  <a:pt x="518636" y="311182"/>
                </a:lnTo>
                <a:cubicBezTo>
                  <a:pt x="518609" y="335040"/>
                  <a:pt x="499275" y="354374"/>
                  <a:pt x="475417" y="354401"/>
                </a:cubicBezTo>
                <a:lnTo>
                  <a:pt x="302538" y="354401"/>
                </a:lnTo>
                <a:lnTo>
                  <a:pt x="302538" y="388977"/>
                </a:lnTo>
                <a:cubicBezTo>
                  <a:pt x="302554" y="403293"/>
                  <a:pt x="314154" y="414893"/>
                  <a:pt x="328470" y="414909"/>
                </a:cubicBezTo>
                <a:cubicBezTo>
                  <a:pt x="333243" y="414909"/>
                  <a:pt x="337114" y="418779"/>
                  <a:pt x="337114" y="423553"/>
                </a:cubicBezTo>
                <a:cubicBezTo>
                  <a:pt x="337114" y="428327"/>
                  <a:pt x="333243" y="432197"/>
                  <a:pt x="328470" y="432197"/>
                </a:cubicBezTo>
                <a:lnTo>
                  <a:pt x="190167" y="432197"/>
                </a:lnTo>
                <a:cubicBezTo>
                  <a:pt x="185393" y="432197"/>
                  <a:pt x="181523" y="428327"/>
                  <a:pt x="181523" y="423553"/>
                </a:cubicBezTo>
                <a:cubicBezTo>
                  <a:pt x="181523" y="418779"/>
                  <a:pt x="185393" y="414909"/>
                  <a:pt x="190167" y="414909"/>
                </a:cubicBezTo>
                <a:cubicBezTo>
                  <a:pt x="204482" y="414893"/>
                  <a:pt x="216082" y="403293"/>
                  <a:pt x="216098" y="388977"/>
                </a:cubicBezTo>
                <a:lnTo>
                  <a:pt x="216098" y="354401"/>
                </a:lnTo>
                <a:lnTo>
                  <a:pt x="43220" y="354401"/>
                </a:lnTo>
                <a:cubicBezTo>
                  <a:pt x="19361" y="354374"/>
                  <a:pt x="27" y="335040"/>
                  <a:pt x="0" y="311182"/>
                </a:cubicBezTo>
                <a:lnTo>
                  <a:pt x="0" y="43220"/>
                </a:lnTo>
                <a:cubicBezTo>
                  <a:pt x="27" y="19361"/>
                  <a:pt x="19361" y="27"/>
                  <a:pt x="43220" y="0"/>
                </a:cubicBezTo>
                <a:close/>
              </a:path>
            </a:pathLst>
          </a:custGeom>
          <a:solidFill>
            <a:schemeClr val="accent5"/>
          </a:solidFill>
          <a:ln w="1079" cap="flat">
            <a:noFill/>
            <a:prstDash val="solid"/>
            <a:miter/>
          </a:ln>
        </p:spPr>
        <p:txBody>
          <a:bodyPr rtlCol="0" anchor="ctr"/>
          <a:lstStyle/>
          <a:p>
            <a:endParaRPr lang="en-ID"/>
          </a:p>
        </p:txBody>
      </p:sp>
      <p:sp>
        <p:nvSpPr>
          <p:cNvPr id="45" name="Parallelogram 44">
            <a:extLst>
              <a:ext uri="{FF2B5EF4-FFF2-40B4-BE49-F238E27FC236}">
                <a16:creationId xmlns:a16="http://schemas.microsoft.com/office/drawing/2014/main" id="{D9C2B646-0D4E-2137-F8B5-E685307B2F07}"/>
              </a:ext>
            </a:extLst>
          </p:cNvPr>
          <p:cNvSpPr/>
          <p:nvPr/>
        </p:nvSpPr>
        <p:spPr>
          <a:xfrm>
            <a:off x="7401868" y="3642392"/>
            <a:ext cx="3249874" cy="896855"/>
          </a:xfrm>
          <a:prstGeom prst="parallelogram">
            <a:avLst/>
          </a:prstGeom>
          <a:solidFill>
            <a:schemeClr val="tx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6" name="Parallelogram 45">
            <a:extLst>
              <a:ext uri="{FF2B5EF4-FFF2-40B4-BE49-F238E27FC236}">
                <a16:creationId xmlns:a16="http://schemas.microsoft.com/office/drawing/2014/main" id="{A7B61EFD-6182-5016-D72C-D40F18C88F9E}"/>
              </a:ext>
            </a:extLst>
          </p:cNvPr>
          <p:cNvSpPr/>
          <p:nvPr/>
        </p:nvSpPr>
        <p:spPr>
          <a:xfrm>
            <a:off x="7111104" y="4785391"/>
            <a:ext cx="3249874" cy="896855"/>
          </a:xfrm>
          <a:prstGeom prst="parallelogram">
            <a:avLst/>
          </a:prstGeom>
          <a:solidFill>
            <a:schemeClr val="tx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8" name="ICON">
            <a:extLst>
              <a:ext uri="{FF2B5EF4-FFF2-40B4-BE49-F238E27FC236}">
                <a16:creationId xmlns:a16="http://schemas.microsoft.com/office/drawing/2014/main" id="{10EEF284-8C0B-D014-AE78-73907CD64C1F}"/>
              </a:ext>
            </a:extLst>
          </p:cNvPr>
          <p:cNvSpPr/>
          <p:nvPr/>
        </p:nvSpPr>
        <p:spPr>
          <a:xfrm rot="18900000">
            <a:off x="7678111" y="3902284"/>
            <a:ext cx="389221" cy="389288"/>
          </a:xfrm>
          <a:custGeom>
            <a:avLst/>
            <a:gdLst>
              <a:gd name="connsiteX0" fmla="*/ 23142 w 534504"/>
              <a:gd name="connsiteY0" fmla="*/ 442479 h 534596"/>
              <a:gd name="connsiteX1" fmla="*/ 29057 w 534504"/>
              <a:gd name="connsiteY1" fmla="*/ 476967 h 534596"/>
              <a:gd name="connsiteX2" fmla="*/ 57630 w 534504"/>
              <a:gd name="connsiteY2" fmla="*/ 505539 h 534596"/>
              <a:gd name="connsiteX3" fmla="*/ 92117 w 534504"/>
              <a:gd name="connsiteY3" fmla="*/ 511454 h 534596"/>
              <a:gd name="connsiteX4" fmla="*/ 79059 w 534504"/>
              <a:gd name="connsiteY4" fmla="*/ 384104 h 534596"/>
              <a:gd name="connsiteX5" fmla="*/ 64772 w 534504"/>
              <a:gd name="connsiteY5" fmla="*/ 398391 h 534596"/>
              <a:gd name="connsiteX6" fmla="*/ 79059 w 534504"/>
              <a:gd name="connsiteY6" fmla="*/ 412678 h 534596"/>
              <a:gd name="connsiteX7" fmla="*/ 64773 w 534504"/>
              <a:gd name="connsiteY7" fmla="*/ 426964 h 534596"/>
              <a:gd name="connsiteX8" fmla="*/ 50486 w 534504"/>
              <a:gd name="connsiteY8" fmla="*/ 412677 h 534596"/>
              <a:gd name="connsiteX9" fmla="*/ 36199 w 534504"/>
              <a:gd name="connsiteY9" fmla="*/ 426964 h 534596"/>
              <a:gd name="connsiteX10" fmla="*/ 107633 w 534504"/>
              <a:gd name="connsiteY10" fmla="*/ 498397 h 534596"/>
              <a:gd name="connsiteX11" fmla="*/ 121919 w 534504"/>
              <a:gd name="connsiteY11" fmla="*/ 484111 h 534596"/>
              <a:gd name="connsiteX12" fmla="*/ 86203 w 534504"/>
              <a:gd name="connsiteY12" fmla="*/ 448394 h 534596"/>
              <a:gd name="connsiteX13" fmla="*/ 100489 w 534504"/>
              <a:gd name="connsiteY13" fmla="*/ 434108 h 534596"/>
              <a:gd name="connsiteX14" fmla="*/ 136206 w 534504"/>
              <a:gd name="connsiteY14" fmla="*/ 469824 h 534596"/>
              <a:gd name="connsiteX15" fmla="*/ 150493 w 534504"/>
              <a:gd name="connsiteY15" fmla="*/ 455537 h 534596"/>
              <a:gd name="connsiteX16" fmla="*/ 281954 w 534504"/>
              <a:gd name="connsiteY16" fmla="*/ 484848 h 534596"/>
              <a:gd name="connsiteX17" fmla="*/ 281954 w 534504"/>
              <a:gd name="connsiteY17" fmla="*/ 525250 h 534596"/>
              <a:gd name="connsiteX18" fmla="*/ 261753 w 534504"/>
              <a:gd name="connsiteY18" fmla="*/ 525250 h 534596"/>
              <a:gd name="connsiteX19" fmla="*/ 261753 w 534504"/>
              <a:gd name="connsiteY19" fmla="*/ 484848 h 534596"/>
              <a:gd name="connsiteX20" fmla="*/ 49656 w 534504"/>
              <a:gd name="connsiteY20" fmla="*/ 252499 h 534596"/>
              <a:gd name="connsiteX21" fmla="*/ 49656 w 534504"/>
              <a:gd name="connsiteY21" fmla="*/ 272700 h 534596"/>
              <a:gd name="connsiteX22" fmla="*/ 9254 w 534504"/>
              <a:gd name="connsiteY22" fmla="*/ 272701 h 534596"/>
              <a:gd name="connsiteX23" fmla="*/ 9254 w 534504"/>
              <a:gd name="connsiteY23" fmla="*/ 252499 h 534596"/>
              <a:gd name="connsiteX24" fmla="*/ 436223 w 534504"/>
              <a:gd name="connsiteY24" fmla="*/ 412677 h 534596"/>
              <a:gd name="connsiteX25" fmla="*/ 464796 w 534504"/>
              <a:gd name="connsiteY25" fmla="*/ 441249 h 534596"/>
              <a:gd name="connsiteX26" fmla="*/ 450510 w 534504"/>
              <a:gd name="connsiteY26" fmla="*/ 455536 h 534596"/>
              <a:gd name="connsiteX27" fmla="*/ 421937 w 534504"/>
              <a:gd name="connsiteY27" fmla="*/ 426963 h 534596"/>
              <a:gd name="connsiteX28" fmla="*/ 93346 w 534504"/>
              <a:gd name="connsiteY28" fmla="*/ 69800 h 534596"/>
              <a:gd name="connsiteX29" fmla="*/ 121919 w 534504"/>
              <a:gd name="connsiteY29" fmla="*/ 98373 h 534596"/>
              <a:gd name="connsiteX30" fmla="*/ 107633 w 534504"/>
              <a:gd name="connsiteY30" fmla="*/ 112659 h 534596"/>
              <a:gd name="connsiteX31" fmla="*/ 79060 w 534504"/>
              <a:gd name="connsiteY31" fmla="*/ 84086 h 534596"/>
              <a:gd name="connsiteX32" fmla="*/ 386220 w 534504"/>
              <a:gd name="connsiteY32" fmla="*/ 148376 h 534596"/>
              <a:gd name="connsiteX33" fmla="*/ 205333 w 534504"/>
              <a:gd name="connsiteY33" fmla="*/ 115398 h 534596"/>
              <a:gd name="connsiteX34" fmla="*/ 124626 w 534504"/>
              <a:gd name="connsiteY34" fmla="*/ 329294 h 534596"/>
              <a:gd name="connsiteX35" fmla="*/ 122564 w 534504"/>
              <a:gd name="connsiteY35" fmla="*/ 340599 h 534596"/>
              <a:gd name="connsiteX36" fmla="*/ 93346 w 534504"/>
              <a:gd name="connsiteY36" fmla="*/ 369817 h 534596"/>
              <a:gd name="connsiteX37" fmla="*/ 164779 w 534504"/>
              <a:gd name="connsiteY37" fmla="*/ 441251 h 534596"/>
              <a:gd name="connsiteX38" fmla="*/ 184118 w 534504"/>
              <a:gd name="connsiteY38" fmla="*/ 421912 h 534596"/>
              <a:gd name="connsiteX39" fmla="*/ 143349 w 534504"/>
              <a:gd name="connsiteY39" fmla="*/ 391248 h 534596"/>
              <a:gd name="connsiteX40" fmla="*/ 157635 w 534504"/>
              <a:gd name="connsiteY40" fmla="*/ 376961 h 534596"/>
              <a:gd name="connsiteX41" fmla="*/ 360834 w 534504"/>
              <a:gd name="connsiteY41" fmla="*/ 397675 h 534596"/>
              <a:gd name="connsiteX42" fmla="*/ 360901 w 534504"/>
              <a:gd name="connsiteY42" fmla="*/ 397631 h 534596"/>
              <a:gd name="connsiteX43" fmla="*/ 363792 w 534504"/>
              <a:gd name="connsiteY43" fmla="*/ 395673 h 534596"/>
              <a:gd name="connsiteX44" fmla="*/ 365337 w 534504"/>
              <a:gd name="connsiteY44" fmla="*/ 394585 h 534596"/>
              <a:gd name="connsiteX45" fmla="*/ 368803 w 534504"/>
              <a:gd name="connsiteY45" fmla="*/ 392056 h 534596"/>
              <a:gd name="connsiteX46" fmla="*/ 371374 w 534504"/>
              <a:gd name="connsiteY46" fmla="*/ 390092 h 534596"/>
              <a:gd name="connsiteX47" fmla="*/ 373127 w 534504"/>
              <a:gd name="connsiteY47" fmla="*/ 388701 h 534596"/>
              <a:gd name="connsiteX48" fmla="*/ 376451 w 534504"/>
              <a:gd name="connsiteY48" fmla="*/ 385956 h 534596"/>
              <a:gd name="connsiteX49" fmla="*/ 377394 w 534504"/>
              <a:gd name="connsiteY49" fmla="*/ 385152 h 534596"/>
              <a:gd name="connsiteX50" fmla="*/ 381147 w 534504"/>
              <a:gd name="connsiteY50" fmla="*/ 381805 h 534596"/>
              <a:gd name="connsiteX51" fmla="*/ 382238 w 534504"/>
              <a:gd name="connsiteY51" fmla="*/ 380795 h 534596"/>
              <a:gd name="connsiteX52" fmla="*/ 386220 w 534504"/>
              <a:gd name="connsiteY52" fmla="*/ 376961 h 534596"/>
              <a:gd name="connsiteX53" fmla="*/ 386220 w 534504"/>
              <a:gd name="connsiteY53" fmla="*/ 148376 h 534596"/>
              <a:gd name="connsiteX54" fmla="*/ 400507 w 534504"/>
              <a:gd name="connsiteY54" fmla="*/ 134090 h 534596"/>
              <a:gd name="connsiteX55" fmla="*/ 400507 w 534504"/>
              <a:gd name="connsiteY55" fmla="*/ 391248 h 534596"/>
              <a:gd name="connsiteX56" fmla="*/ 396027 w 534504"/>
              <a:gd name="connsiteY56" fmla="*/ 395562 h 534596"/>
              <a:gd name="connsiteX57" fmla="*/ 394801 w 534504"/>
              <a:gd name="connsiteY57" fmla="*/ 396696 h 534596"/>
              <a:gd name="connsiteX58" fmla="*/ 390559 w 534504"/>
              <a:gd name="connsiteY58" fmla="*/ 400481 h 534596"/>
              <a:gd name="connsiteX59" fmla="*/ 389542 w 534504"/>
              <a:gd name="connsiteY59" fmla="*/ 401344 h 534596"/>
              <a:gd name="connsiteX60" fmla="*/ 385758 w 534504"/>
              <a:gd name="connsiteY60" fmla="*/ 404468 h 534596"/>
              <a:gd name="connsiteX61" fmla="*/ 383828 w 534504"/>
              <a:gd name="connsiteY61" fmla="*/ 406003 h 534596"/>
              <a:gd name="connsiteX62" fmla="*/ 380825 w 534504"/>
              <a:gd name="connsiteY62" fmla="*/ 408295 h 534596"/>
              <a:gd name="connsiteX63" fmla="*/ 377113 w 534504"/>
              <a:gd name="connsiteY63" fmla="*/ 411001 h 534596"/>
              <a:gd name="connsiteX64" fmla="*/ 375229 w 534504"/>
              <a:gd name="connsiteY64" fmla="*/ 412328 h 534596"/>
              <a:gd name="connsiteX65" fmla="*/ 372074 w 534504"/>
              <a:gd name="connsiteY65" fmla="*/ 414468 h 534596"/>
              <a:gd name="connsiteX66" fmla="*/ 371735 w 534504"/>
              <a:gd name="connsiteY66" fmla="*/ 414686 h 534596"/>
              <a:gd name="connsiteX67" fmla="*/ 203446 w 534504"/>
              <a:gd name="connsiteY67" fmla="*/ 431156 h 534596"/>
              <a:gd name="connsiteX68" fmla="*/ 114776 w 534504"/>
              <a:gd name="connsiteY68" fmla="*/ 519827 h 534596"/>
              <a:gd name="connsiteX69" fmla="*/ 43343 w 534504"/>
              <a:gd name="connsiteY69" fmla="*/ 519827 h 534596"/>
              <a:gd name="connsiteX70" fmla="*/ 14770 w 534504"/>
              <a:gd name="connsiteY70" fmla="*/ 491254 h 534596"/>
              <a:gd name="connsiteX71" fmla="*/ 14770 w 534504"/>
              <a:gd name="connsiteY71" fmla="*/ 419820 h 534596"/>
              <a:gd name="connsiteX72" fmla="*/ 103440 w 534504"/>
              <a:gd name="connsiteY72" fmla="*/ 331150 h 534596"/>
              <a:gd name="connsiteX73" fmla="*/ 143349 w 534504"/>
              <a:gd name="connsiteY73" fmla="*/ 134090 h 534596"/>
              <a:gd name="connsiteX74" fmla="*/ 400507 w 534504"/>
              <a:gd name="connsiteY74" fmla="*/ 134090 h 534596"/>
              <a:gd name="connsiteX75" fmla="*/ 534504 w 534504"/>
              <a:gd name="connsiteY75" fmla="*/ 252551 h 534596"/>
              <a:gd name="connsiteX76" fmla="*/ 534504 w 534504"/>
              <a:gd name="connsiteY76" fmla="*/ 272752 h 534596"/>
              <a:gd name="connsiteX77" fmla="*/ 494102 w 534504"/>
              <a:gd name="connsiteY77" fmla="*/ 272752 h 534596"/>
              <a:gd name="connsiteX78" fmla="*/ 494102 w 534504"/>
              <a:gd name="connsiteY78" fmla="*/ 252551 h 534596"/>
              <a:gd name="connsiteX79" fmla="*/ 282006 w 534504"/>
              <a:gd name="connsiteY79" fmla="*/ 0 h 534596"/>
              <a:gd name="connsiteX80" fmla="*/ 282006 w 534504"/>
              <a:gd name="connsiteY80" fmla="*/ 40402 h 534596"/>
              <a:gd name="connsiteX81" fmla="*/ 261805 w 534504"/>
              <a:gd name="connsiteY81" fmla="*/ 40402 h 534596"/>
              <a:gd name="connsiteX82" fmla="*/ 261805 w 534504"/>
              <a:gd name="connsiteY82" fmla="*/ 0 h 534596"/>
              <a:gd name="connsiteX83" fmla="*/ 450510 w 534504"/>
              <a:gd name="connsiteY83" fmla="*/ 69800 h 534596"/>
              <a:gd name="connsiteX84" fmla="*/ 464796 w 534504"/>
              <a:gd name="connsiteY84" fmla="*/ 84087 h 534596"/>
              <a:gd name="connsiteX85" fmla="*/ 436223 w 534504"/>
              <a:gd name="connsiteY85" fmla="*/ 112660 h 534596"/>
              <a:gd name="connsiteX86" fmla="*/ 421937 w 534504"/>
              <a:gd name="connsiteY86" fmla="*/ 98373 h 534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534504" h="534596">
                <a:moveTo>
                  <a:pt x="23142" y="442479"/>
                </a:moveTo>
                <a:cubicBezTo>
                  <a:pt x="17622" y="454069"/>
                  <a:pt x="19991" y="467878"/>
                  <a:pt x="29057" y="476967"/>
                </a:cubicBezTo>
                <a:lnTo>
                  <a:pt x="57630" y="505539"/>
                </a:lnTo>
                <a:cubicBezTo>
                  <a:pt x="66718" y="514605"/>
                  <a:pt x="80527" y="516975"/>
                  <a:pt x="92117" y="511454"/>
                </a:cubicBezTo>
                <a:close/>
                <a:moveTo>
                  <a:pt x="79059" y="384104"/>
                </a:moveTo>
                <a:lnTo>
                  <a:pt x="64772" y="398391"/>
                </a:lnTo>
                <a:lnTo>
                  <a:pt x="79059" y="412678"/>
                </a:lnTo>
                <a:lnTo>
                  <a:pt x="64773" y="426964"/>
                </a:lnTo>
                <a:lnTo>
                  <a:pt x="50486" y="412677"/>
                </a:lnTo>
                <a:lnTo>
                  <a:pt x="36199" y="426964"/>
                </a:lnTo>
                <a:lnTo>
                  <a:pt x="107633" y="498397"/>
                </a:lnTo>
                <a:lnTo>
                  <a:pt x="121919" y="484111"/>
                </a:lnTo>
                <a:lnTo>
                  <a:pt x="86203" y="448394"/>
                </a:lnTo>
                <a:lnTo>
                  <a:pt x="100489" y="434108"/>
                </a:lnTo>
                <a:lnTo>
                  <a:pt x="136206" y="469824"/>
                </a:lnTo>
                <a:lnTo>
                  <a:pt x="150493" y="455537"/>
                </a:lnTo>
                <a:close/>
                <a:moveTo>
                  <a:pt x="281954" y="484848"/>
                </a:moveTo>
                <a:lnTo>
                  <a:pt x="281954" y="525250"/>
                </a:lnTo>
                <a:lnTo>
                  <a:pt x="261753" y="525250"/>
                </a:lnTo>
                <a:lnTo>
                  <a:pt x="261753" y="484848"/>
                </a:lnTo>
                <a:close/>
                <a:moveTo>
                  <a:pt x="49656" y="252499"/>
                </a:moveTo>
                <a:lnTo>
                  <a:pt x="49656" y="272700"/>
                </a:lnTo>
                <a:lnTo>
                  <a:pt x="9254" y="272701"/>
                </a:lnTo>
                <a:lnTo>
                  <a:pt x="9254" y="252499"/>
                </a:lnTo>
                <a:close/>
                <a:moveTo>
                  <a:pt x="436223" y="412677"/>
                </a:moveTo>
                <a:lnTo>
                  <a:pt x="464796" y="441249"/>
                </a:lnTo>
                <a:lnTo>
                  <a:pt x="450510" y="455536"/>
                </a:lnTo>
                <a:lnTo>
                  <a:pt x="421937" y="426963"/>
                </a:lnTo>
                <a:close/>
                <a:moveTo>
                  <a:pt x="93346" y="69800"/>
                </a:moveTo>
                <a:lnTo>
                  <a:pt x="121919" y="98373"/>
                </a:lnTo>
                <a:lnTo>
                  <a:pt x="107633" y="112659"/>
                </a:lnTo>
                <a:lnTo>
                  <a:pt x="79060" y="84086"/>
                </a:lnTo>
                <a:close/>
                <a:moveTo>
                  <a:pt x="386220" y="148376"/>
                </a:moveTo>
                <a:cubicBezTo>
                  <a:pt x="338656" y="100825"/>
                  <a:pt x="266618" y="87692"/>
                  <a:pt x="205333" y="115398"/>
                </a:cubicBezTo>
                <a:cubicBezTo>
                  <a:pt x="123981" y="152178"/>
                  <a:pt x="87847" y="247943"/>
                  <a:pt x="124626" y="329294"/>
                </a:cubicBezTo>
                <a:cubicBezTo>
                  <a:pt x="126358" y="333125"/>
                  <a:pt x="125537" y="337626"/>
                  <a:pt x="122564" y="340599"/>
                </a:cubicBezTo>
                <a:lnTo>
                  <a:pt x="93346" y="369817"/>
                </a:lnTo>
                <a:lnTo>
                  <a:pt x="164779" y="441251"/>
                </a:lnTo>
                <a:lnTo>
                  <a:pt x="184118" y="421912"/>
                </a:lnTo>
                <a:cubicBezTo>
                  <a:pt x="169150" y="413664"/>
                  <a:pt x="155425" y="403339"/>
                  <a:pt x="143349" y="391248"/>
                </a:cubicBezTo>
                <a:lnTo>
                  <a:pt x="157635" y="376961"/>
                </a:lnTo>
                <a:cubicBezTo>
                  <a:pt x="212763" y="432089"/>
                  <a:pt x="298131" y="438994"/>
                  <a:pt x="360834" y="397675"/>
                </a:cubicBezTo>
                <a:lnTo>
                  <a:pt x="360901" y="397631"/>
                </a:lnTo>
                <a:cubicBezTo>
                  <a:pt x="361871" y="396992"/>
                  <a:pt x="362833" y="396335"/>
                  <a:pt x="363792" y="395673"/>
                </a:cubicBezTo>
                <a:cubicBezTo>
                  <a:pt x="364310" y="395314"/>
                  <a:pt x="364823" y="394949"/>
                  <a:pt x="365337" y="394585"/>
                </a:cubicBezTo>
                <a:cubicBezTo>
                  <a:pt x="366501" y="393759"/>
                  <a:pt x="367656" y="392916"/>
                  <a:pt x="368803" y="392056"/>
                </a:cubicBezTo>
                <a:cubicBezTo>
                  <a:pt x="369665" y="391409"/>
                  <a:pt x="370525" y="390757"/>
                  <a:pt x="371374" y="390092"/>
                </a:cubicBezTo>
                <a:cubicBezTo>
                  <a:pt x="371961" y="389632"/>
                  <a:pt x="372545" y="389169"/>
                  <a:pt x="373127" y="388701"/>
                </a:cubicBezTo>
                <a:cubicBezTo>
                  <a:pt x="374245" y="387801"/>
                  <a:pt x="375355" y="386888"/>
                  <a:pt x="376451" y="385956"/>
                </a:cubicBezTo>
                <a:cubicBezTo>
                  <a:pt x="376766" y="385688"/>
                  <a:pt x="377081" y="385423"/>
                  <a:pt x="377394" y="385152"/>
                </a:cubicBezTo>
                <a:cubicBezTo>
                  <a:pt x="378660" y="384056"/>
                  <a:pt x="379911" y="382941"/>
                  <a:pt x="381147" y="381805"/>
                </a:cubicBezTo>
                <a:cubicBezTo>
                  <a:pt x="381512" y="381471"/>
                  <a:pt x="381876" y="381133"/>
                  <a:pt x="382238" y="380795"/>
                </a:cubicBezTo>
                <a:cubicBezTo>
                  <a:pt x="383581" y="379539"/>
                  <a:pt x="384914" y="378267"/>
                  <a:pt x="386220" y="376961"/>
                </a:cubicBezTo>
                <a:cubicBezTo>
                  <a:pt x="449241" y="313798"/>
                  <a:pt x="449241" y="211540"/>
                  <a:pt x="386220" y="148376"/>
                </a:cubicBezTo>
                <a:close/>
                <a:moveTo>
                  <a:pt x="400507" y="134090"/>
                </a:moveTo>
                <a:cubicBezTo>
                  <a:pt x="471405" y="204989"/>
                  <a:pt x="471405" y="320349"/>
                  <a:pt x="400507" y="391248"/>
                </a:cubicBezTo>
                <a:cubicBezTo>
                  <a:pt x="399034" y="392720"/>
                  <a:pt x="397536" y="394150"/>
                  <a:pt x="396027" y="395562"/>
                </a:cubicBezTo>
                <a:cubicBezTo>
                  <a:pt x="395620" y="395942"/>
                  <a:pt x="395210" y="396320"/>
                  <a:pt x="394801" y="396696"/>
                </a:cubicBezTo>
                <a:cubicBezTo>
                  <a:pt x="393401" y="397981"/>
                  <a:pt x="391989" y="399247"/>
                  <a:pt x="390559" y="400481"/>
                </a:cubicBezTo>
                <a:cubicBezTo>
                  <a:pt x="390222" y="400772"/>
                  <a:pt x="389882" y="401057"/>
                  <a:pt x="389542" y="401344"/>
                </a:cubicBezTo>
                <a:cubicBezTo>
                  <a:pt x="388291" y="402405"/>
                  <a:pt x="387030" y="403447"/>
                  <a:pt x="385758" y="404468"/>
                </a:cubicBezTo>
                <a:cubicBezTo>
                  <a:pt x="385117" y="404985"/>
                  <a:pt x="384474" y="405495"/>
                  <a:pt x="383828" y="406003"/>
                </a:cubicBezTo>
                <a:cubicBezTo>
                  <a:pt x="382833" y="406780"/>
                  <a:pt x="381831" y="407540"/>
                  <a:pt x="380825" y="408295"/>
                </a:cubicBezTo>
                <a:cubicBezTo>
                  <a:pt x="379597" y="409212"/>
                  <a:pt x="378361" y="410115"/>
                  <a:pt x="377113" y="411001"/>
                </a:cubicBezTo>
                <a:cubicBezTo>
                  <a:pt x="376487" y="411446"/>
                  <a:pt x="375861" y="411892"/>
                  <a:pt x="375229" y="412328"/>
                </a:cubicBezTo>
                <a:cubicBezTo>
                  <a:pt x="374184" y="413053"/>
                  <a:pt x="373133" y="413766"/>
                  <a:pt x="372074" y="414468"/>
                </a:cubicBezTo>
                <a:cubicBezTo>
                  <a:pt x="371962" y="414541"/>
                  <a:pt x="371848" y="414613"/>
                  <a:pt x="371735" y="414686"/>
                </a:cubicBezTo>
                <a:cubicBezTo>
                  <a:pt x="321750" y="447487"/>
                  <a:pt x="258842" y="453643"/>
                  <a:pt x="203446" y="431156"/>
                </a:cubicBezTo>
                <a:lnTo>
                  <a:pt x="114776" y="519827"/>
                </a:lnTo>
                <a:cubicBezTo>
                  <a:pt x="95037" y="539520"/>
                  <a:pt x="63082" y="539520"/>
                  <a:pt x="43343" y="519827"/>
                </a:cubicBezTo>
                <a:lnTo>
                  <a:pt x="14770" y="491254"/>
                </a:lnTo>
                <a:cubicBezTo>
                  <a:pt x="-4924" y="471515"/>
                  <a:pt x="-4924" y="439559"/>
                  <a:pt x="14770" y="419820"/>
                </a:cubicBezTo>
                <a:lnTo>
                  <a:pt x="103440" y="331150"/>
                </a:lnTo>
                <a:cubicBezTo>
                  <a:pt x="75933" y="263413"/>
                  <a:pt x="91653" y="185787"/>
                  <a:pt x="143349" y="134090"/>
                </a:cubicBezTo>
                <a:cubicBezTo>
                  <a:pt x="214248" y="63191"/>
                  <a:pt x="329608" y="63191"/>
                  <a:pt x="400507" y="134090"/>
                </a:cubicBezTo>
                <a:close/>
                <a:moveTo>
                  <a:pt x="534504" y="252551"/>
                </a:moveTo>
                <a:lnTo>
                  <a:pt x="534504" y="272752"/>
                </a:lnTo>
                <a:lnTo>
                  <a:pt x="494102" y="272752"/>
                </a:lnTo>
                <a:lnTo>
                  <a:pt x="494102" y="252551"/>
                </a:lnTo>
                <a:close/>
                <a:moveTo>
                  <a:pt x="282006" y="0"/>
                </a:moveTo>
                <a:lnTo>
                  <a:pt x="282006" y="40402"/>
                </a:lnTo>
                <a:lnTo>
                  <a:pt x="261805" y="40402"/>
                </a:lnTo>
                <a:lnTo>
                  <a:pt x="261805" y="0"/>
                </a:lnTo>
                <a:close/>
                <a:moveTo>
                  <a:pt x="450510" y="69800"/>
                </a:moveTo>
                <a:lnTo>
                  <a:pt x="464796" y="84087"/>
                </a:lnTo>
                <a:lnTo>
                  <a:pt x="436223" y="112660"/>
                </a:lnTo>
                <a:lnTo>
                  <a:pt x="421937" y="98373"/>
                </a:lnTo>
                <a:close/>
              </a:path>
            </a:pathLst>
          </a:custGeom>
          <a:solidFill>
            <a:schemeClr val="accent5"/>
          </a:solidFill>
          <a:ln w="1246" cap="flat">
            <a:noFill/>
            <a:prstDash val="solid"/>
            <a:miter/>
          </a:ln>
        </p:spPr>
        <p:txBody>
          <a:bodyPr rtlCol="0" anchor="ctr"/>
          <a:lstStyle/>
          <a:p>
            <a:endParaRPr lang="en-ID"/>
          </a:p>
        </p:txBody>
      </p:sp>
      <p:sp>
        <p:nvSpPr>
          <p:cNvPr id="50" name="ICON">
            <a:extLst>
              <a:ext uri="{FF2B5EF4-FFF2-40B4-BE49-F238E27FC236}">
                <a16:creationId xmlns:a16="http://schemas.microsoft.com/office/drawing/2014/main" id="{BBD83D42-2E5E-608A-0DB2-E1D6B9C74E99}"/>
              </a:ext>
            </a:extLst>
          </p:cNvPr>
          <p:cNvSpPr/>
          <p:nvPr/>
        </p:nvSpPr>
        <p:spPr>
          <a:xfrm>
            <a:off x="7409539" y="5090733"/>
            <a:ext cx="404997" cy="338312"/>
          </a:xfrm>
          <a:custGeom>
            <a:avLst/>
            <a:gdLst>
              <a:gd name="connsiteX0" fmla="*/ 550545 w 556168"/>
              <a:gd name="connsiteY0" fmla="*/ 748 h 464592"/>
              <a:gd name="connsiteX1" fmla="*/ 540498 w 556168"/>
              <a:gd name="connsiteY1" fmla="*/ 2565 h 464592"/>
              <a:gd name="connsiteX2" fmla="*/ 336570 w 556168"/>
              <a:gd name="connsiteY2" fmla="*/ 197223 h 464592"/>
              <a:gd name="connsiteX3" fmla="*/ 336265 w 556168"/>
              <a:gd name="connsiteY3" fmla="*/ 210328 h 464592"/>
              <a:gd name="connsiteX4" fmla="*/ 336416 w 556168"/>
              <a:gd name="connsiteY4" fmla="*/ 210483 h 464592"/>
              <a:gd name="connsiteX5" fmla="*/ 348400 w 556168"/>
              <a:gd name="connsiteY5" fmla="*/ 222468 h 464592"/>
              <a:gd name="connsiteX6" fmla="*/ 337835 w 556168"/>
              <a:gd name="connsiteY6" fmla="*/ 233032 h 464592"/>
              <a:gd name="connsiteX7" fmla="*/ 265560 w 556168"/>
              <a:gd name="connsiteY7" fmla="*/ 260135 h 464592"/>
              <a:gd name="connsiteX8" fmla="*/ 264473 w 556168"/>
              <a:gd name="connsiteY8" fmla="*/ 260635 h 464592"/>
              <a:gd name="connsiteX9" fmla="*/ 256830 w 556168"/>
              <a:gd name="connsiteY9" fmla="*/ 252991 h 464592"/>
              <a:gd name="connsiteX10" fmla="*/ 251800 w 556168"/>
              <a:gd name="connsiteY10" fmla="*/ 250402 h 464592"/>
              <a:gd name="connsiteX11" fmla="*/ 199113 w 556168"/>
              <a:gd name="connsiteY11" fmla="*/ 241621 h 464592"/>
              <a:gd name="connsiteX12" fmla="*/ 189229 w 556168"/>
              <a:gd name="connsiteY12" fmla="*/ 231737 h 464592"/>
              <a:gd name="connsiteX13" fmla="*/ 201214 w 556168"/>
              <a:gd name="connsiteY13" fmla="*/ 219753 h 464592"/>
              <a:gd name="connsiteX14" fmla="*/ 201518 w 556168"/>
              <a:gd name="connsiteY14" fmla="*/ 206963 h 464592"/>
              <a:gd name="connsiteX15" fmla="*/ 16128 w 556168"/>
              <a:gd name="connsiteY15" fmla="*/ 3034 h 464592"/>
              <a:gd name="connsiteX16" fmla="*/ 3034 w 556168"/>
              <a:gd name="connsiteY16" fmla="*/ 2410 h 464592"/>
              <a:gd name="connsiteX17" fmla="*/ 0 w 556168"/>
              <a:gd name="connsiteY17" fmla="*/ 9270 h 464592"/>
              <a:gd name="connsiteX18" fmla="*/ 0 w 556168"/>
              <a:gd name="connsiteY18" fmla="*/ 268815 h 464592"/>
              <a:gd name="connsiteX19" fmla="*/ 2715 w 556168"/>
              <a:gd name="connsiteY19" fmla="*/ 275370 h 464592"/>
              <a:gd name="connsiteX20" fmla="*/ 67601 w 556168"/>
              <a:gd name="connsiteY20" fmla="*/ 340256 h 464592"/>
              <a:gd name="connsiteX21" fmla="*/ 80709 w 556168"/>
              <a:gd name="connsiteY21" fmla="*/ 340256 h 464592"/>
              <a:gd name="connsiteX22" fmla="*/ 80710 w 556168"/>
              <a:gd name="connsiteY22" fmla="*/ 340256 h 464592"/>
              <a:gd name="connsiteX23" fmla="*/ 92695 w 556168"/>
              <a:gd name="connsiteY23" fmla="*/ 328270 h 464592"/>
              <a:gd name="connsiteX24" fmla="*/ 135296 w 556168"/>
              <a:gd name="connsiteY24" fmla="*/ 370872 h 464592"/>
              <a:gd name="connsiteX25" fmla="*/ 139181 w 556168"/>
              <a:gd name="connsiteY25" fmla="*/ 411612 h 464592"/>
              <a:gd name="connsiteX26" fmla="*/ 167102 w 556168"/>
              <a:gd name="connsiteY26" fmla="*/ 416636 h 464592"/>
              <a:gd name="connsiteX27" fmla="*/ 194659 w 556168"/>
              <a:gd name="connsiteY27" fmla="*/ 436777 h 464592"/>
              <a:gd name="connsiteX28" fmla="*/ 204180 w 556168"/>
              <a:gd name="connsiteY28" fmla="*/ 435175 h 464592"/>
              <a:gd name="connsiteX29" fmla="*/ 240525 w 556168"/>
              <a:gd name="connsiteY29" fmla="*/ 453949 h 464592"/>
              <a:gd name="connsiteX30" fmla="*/ 251638 w 556168"/>
              <a:gd name="connsiteY30" fmla="*/ 447384 h 464592"/>
              <a:gd name="connsiteX31" fmla="*/ 289835 w 556168"/>
              <a:gd name="connsiteY31" fmla="*/ 462096 h 464592"/>
              <a:gd name="connsiteX32" fmla="*/ 298543 w 556168"/>
              <a:gd name="connsiteY32" fmla="*/ 456124 h 464592"/>
              <a:gd name="connsiteX33" fmla="*/ 307812 w 556168"/>
              <a:gd name="connsiteY33" fmla="*/ 446855 h 464592"/>
              <a:gd name="connsiteX34" fmla="*/ 315974 w 556168"/>
              <a:gd name="connsiteY34" fmla="*/ 430561 h 464592"/>
              <a:gd name="connsiteX35" fmla="*/ 327054 w 556168"/>
              <a:gd name="connsiteY35" fmla="*/ 428099 h 464592"/>
              <a:gd name="connsiteX36" fmla="*/ 346526 w 556168"/>
              <a:gd name="connsiteY36" fmla="*/ 417409 h 464592"/>
              <a:gd name="connsiteX37" fmla="*/ 444935 w 556168"/>
              <a:gd name="connsiteY37" fmla="*/ 319001 h 464592"/>
              <a:gd name="connsiteX38" fmla="*/ 466188 w 556168"/>
              <a:gd name="connsiteY38" fmla="*/ 340256 h 464592"/>
              <a:gd name="connsiteX39" fmla="*/ 479296 w 556168"/>
              <a:gd name="connsiteY39" fmla="*/ 340256 h 464592"/>
              <a:gd name="connsiteX40" fmla="*/ 479298 w 556168"/>
              <a:gd name="connsiteY40" fmla="*/ 340256 h 464592"/>
              <a:gd name="connsiteX41" fmla="*/ 553453 w 556168"/>
              <a:gd name="connsiteY41" fmla="*/ 266100 h 464592"/>
              <a:gd name="connsiteX42" fmla="*/ 556168 w 556168"/>
              <a:gd name="connsiteY42" fmla="*/ 259545 h 464592"/>
              <a:gd name="connsiteX43" fmla="*/ 556168 w 556168"/>
              <a:gd name="connsiteY43" fmla="*/ 9270 h 464592"/>
              <a:gd name="connsiteX44" fmla="*/ 550545 w 556168"/>
              <a:gd name="connsiteY44" fmla="*/ 748 h 464592"/>
              <a:gd name="connsiteX45" fmla="*/ 74156 w 556168"/>
              <a:gd name="connsiteY45" fmla="*/ 320593 h 464592"/>
              <a:gd name="connsiteX46" fmla="*/ 18539 w 556168"/>
              <a:gd name="connsiteY46" fmla="*/ 264976 h 464592"/>
              <a:gd name="connsiteX47" fmla="*/ 18539 w 556168"/>
              <a:gd name="connsiteY47" fmla="*/ 33246 h 464592"/>
              <a:gd name="connsiteX48" fmla="*/ 181854 w 556168"/>
              <a:gd name="connsiteY48" fmla="*/ 212893 h 464592"/>
              <a:gd name="connsiteX49" fmla="*/ 157581 w 556168"/>
              <a:gd name="connsiteY49" fmla="*/ 399713 h 464592"/>
              <a:gd name="connsiteX50" fmla="*/ 147186 w 556168"/>
              <a:gd name="connsiteY50" fmla="*/ 389318 h 464592"/>
              <a:gd name="connsiteX51" fmla="*/ 150231 w 556168"/>
              <a:gd name="connsiteY51" fmla="*/ 381968 h 464592"/>
              <a:gd name="connsiteX52" fmla="*/ 168770 w 556168"/>
              <a:gd name="connsiteY52" fmla="*/ 363430 h 464592"/>
              <a:gd name="connsiteX53" fmla="*/ 183469 w 556168"/>
              <a:gd name="connsiteY53" fmla="*/ 363430 h 464592"/>
              <a:gd name="connsiteX54" fmla="*/ 183469 w 556168"/>
              <a:gd name="connsiteY54" fmla="*/ 378129 h 464592"/>
              <a:gd name="connsiteX55" fmla="*/ 174200 w 556168"/>
              <a:gd name="connsiteY55" fmla="*/ 387398 h 464592"/>
              <a:gd name="connsiteX56" fmla="*/ 164931 w 556168"/>
              <a:gd name="connsiteY56" fmla="*/ 396667 h 464592"/>
              <a:gd name="connsiteX57" fmla="*/ 157581 w 556168"/>
              <a:gd name="connsiteY57" fmla="*/ 399713 h 464592"/>
              <a:gd name="connsiteX58" fmla="*/ 187309 w 556168"/>
              <a:gd name="connsiteY58" fmla="*/ 415206 h 464592"/>
              <a:gd name="connsiteX59" fmla="*/ 187309 w 556168"/>
              <a:gd name="connsiteY59" fmla="*/ 400507 h 464592"/>
              <a:gd name="connsiteX60" fmla="*/ 196579 w 556168"/>
              <a:gd name="connsiteY60" fmla="*/ 391238 h 464592"/>
              <a:gd name="connsiteX61" fmla="*/ 211278 w 556168"/>
              <a:gd name="connsiteY61" fmla="*/ 391238 h 464592"/>
              <a:gd name="connsiteX62" fmla="*/ 211278 w 556168"/>
              <a:gd name="connsiteY62" fmla="*/ 405937 h 464592"/>
              <a:gd name="connsiteX63" fmla="*/ 202008 w 556168"/>
              <a:gd name="connsiteY63" fmla="*/ 415206 h 464592"/>
              <a:gd name="connsiteX64" fmla="*/ 187309 w 556168"/>
              <a:gd name="connsiteY64" fmla="*/ 415206 h 464592"/>
              <a:gd name="connsiteX65" fmla="*/ 239086 w 556168"/>
              <a:gd name="connsiteY65" fmla="*/ 433745 h 464592"/>
              <a:gd name="connsiteX66" fmla="*/ 224387 w 556168"/>
              <a:gd name="connsiteY66" fmla="*/ 433745 h 464592"/>
              <a:gd name="connsiteX67" fmla="*/ 224387 w 556168"/>
              <a:gd name="connsiteY67" fmla="*/ 419046 h 464592"/>
              <a:gd name="connsiteX68" fmla="*/ 233657 w 556168"/>
              <a:gd name="connsiteY68" fmla="*/ 409777 h 464592"/>
              <a:gd name="connsiteX69" fmla="*/ 248356 w 556168"/>
              <a:gd name="connsiteY69" fmla="*/ 409777 h 464592"/>
              <a:gd name="connsiteX70" fmla="*/ 248356 w 556168"/>
              <a:gd name="connsiteY70" fmla="*/ 424476 h 464592"/>
              <a:gd name="connsiteX71" fmla="*/ 294703 w 556168"/>
              <a:gd name="connsiteY71" fmla="*/ 433745 h 464592"/>
              <a:gd name="connsiteX72" fmla="*/ 285434 w 556168"/>
              <a:gd name="connsiteY72" fmla="*/ 443015 h 464592"/>
              <a:gd name="connsiteX73" fmla="*/ 270735 w 556168"/>
              <a:gd name="connsiteY73" fmla="*/ 443015 h 464592"/>
              <a:gd name="connsiteX74" fmla="*/ 270735 w 556168"/>
              <a:gd name="connsiteY74" fmla="*/ 428316 h 464592"/>
              <a:gd name="connsiteX75" fmla="*/ 280004 w 556168"/>
              <a:gd name="connsiteY75" fmla="*/ 419046 h 464592"/>
              <a:gd name="connsiteX76" fmla="*/ 294703 w 556168"/>
              <a:gd name="connsiteY76" fmla="*/ 419046 h 464592"/>
              <a:gd name="connsiteX77" fmla="*/ 294703 w 556168"/>
              <a:gd name="connsiteY77" fmla="*/ 433745 h 464592"/>
              <a:gd name="connsiteX78" fmla="*/ 323032 w 556168"/>
              <a:gd name="connsiteY78" fmla="*/ 410002 h 464592"/>
              <a:gd name="connsiteX79" fmla="*/ 312622 w 556168"/>
              <a:gd name="connsiteY79" fmla="*/ 412316 h 464592"/>
              <a:gd name="connsiteX80" fmla="*/ 273310 w 556168"/>
              <a:gd name="connsiteY80" fmla="*/ 401103 h 464592"/>
              <a:gd name="connsiteX81" fmla="*/ 267452 w 556168"/>
              <a:gd name="connsiteY81" fmla="*/ 405407 h 464592"/>
              <a:gd name="connsiteX82" fmla="*/ 231485 w 556168"/>
              <a:gd name="connsiteY82" fmla="*/ 389808 h 464592"/>
              <a:gd name="connsiteX83" fmla="*/ 205014 w 556168"/>
              <a:gd name="connsiteY83" fmla="*/ 369693 h 464592"/>
              <a:gd name="connsiteX84" fmla="*/ 175062 w 556168"/>
              <a:gd name="connsiteY84" fmla="*/ 341857 h 464592"/>
              <a:gd name="connsiteX85" fmla="*/ 155661 w 556168"/>
              <a:gd name="connsiteY85" fmla="*/ 350320 h 464592"/>
              <a:gd name="connsiteX86" fmla="*/ 148312 w 556168"/>
              <a:gd name="connsiteY86" fmla="*/ 357671 h 464592"/>
              <a:gd name="connsiteX87" fmla="*/ 105803 w 556168"/>
              <a:gd name="connsiteY87" fmla="*/ 315162 h 464592"/>
              <a:gd name="connsiteX88" fmla="*/ 176120 w 556168"/>
              <a:gd name="connsiteY88" fmla="*/ 244845 h 464592"/>
              <a:gd name="connsiteX89" fmla="*/ 188104 w 556168"/>
              <a:gd name="connsiteY89" fmla="*/ 256831 h 464592"/>
              <a:gd name="connsiteX90" fmla="*/ 193135 w 556168"/>
              <a:gd name="connsiteY90" fmla="*/ 259419 h 464592"/>
              <a:gd name="connsiteX91" fmla="*/ 245822 w 556168"/>
              <a:gd name="connsiteY91" fmla="*/ 268201 h 464592"/>
              <a:gd name="connsiteX92" fmla="*/ 251071 w 556168"/>
              <a:gd name="connsiteY92" fmla="*/ 273450 h 464592"/>
              <a:gd name="connsiteX93" fmla="*/ 218101 w 556168"/>
              <a:gd name="connsiteY93" fmla="*/ 306420 h 464592"/>
              <a:gd name="connsiteX94" fmla="*/ 218020 w 556168"/>
              <a:gd name="connsiteY94" fmla="*/ 342425 h 464592"/>
              <a:gd name="connsiteX95" fmla="*/ 244168 w 556168"/>
              <a:gd name="connsiteY95" fmla="*/ 348597 h 464592"/>
              <a:gd name="connsiteX96" fmla="*/ 287949 w 556168"/>
              <a:gd name="connsiteY96" fmla="*/ 334004 h 464592"/>
              <a:gd name="connsiteX97" fmla="*/ 293320 w 556168"/>
              <a:gd name="connsiteY97" fmla="*/ 335078 h 464592"/>
              <a:gd name="connsiteX98" fmla="*/ 294350 w 556168"/>
              <a:gd name="connsiteY98" fmla="*/ 335268 h 464592"/>
              <a:gd name="connsiteX99" fmla="*/ 333418 w 556168"/>
              <a:gd name="connsiteY99" fmla="*/ 374335 h 464592"/>
              <a:gd name="connsiteX100" fmla="*/ 333418 w 556168"/>
              <a:gd name="connsiteY100" fmla="*/ 404300 h 464592"/>
              <a:gd name="connsiteX101" fmla="*/ 323032 w 556168"/>
              <a:gd name="connsiteY101" fmla="*/ 410002 h 464592"/>
              <a:gd name="connsiteX102" fmla="*/ 357163 w 556168"/>
              <a:gd name="connsiteY102" fmla="*/ 380556 h 464592"/>
              <a:gd name="connsiteX103" fmla="*/ 346526 w 556168"/>
              <a:gd name="connsiteY103" fmla="*/ 361227 h 464592"/>
              <a:gd name="connsiteX104" fmla="*/ 321180 w 556168"/>
              <a:gd name="connsiteY104" fmla="*/ 335881 h 464592"/>
              <a:gd name="connsiteX105" fmla="*/ 368064 w 556168"/>
              <a:gd name="connsiteY105" fmla="*/ 312447 h 464592"/>
              <a:gd name="connsiteX106" fmla="*/ 354955 w 556168"/>
              <a:gd name="connsiteY106" fmla="*/ 299338 h 464592"/>
              <a:gd name="connsiteX107" fmla="*/ 296956 w 556168"/>
              <a:gd name="connsiteY107" fmla="*/ 316899 h 464592"/>
              <a:gd name="connsiteX108" fmla="*/ 289172 w 556168"/>
              <a:gd name="connsiteY108" fmla="*/ 315342 h 464592"/>
              <a:gd name="connsiteX109" fmla="*/ 284422 w 556168"/>
              <a:gd name="connsiteY109" fmla="*/ 315638 h 464592"/>
              <a:gd name="connsiteX110" fmla="*/ 238305 w 556168"/>
              <a:gd name="connsiteY110" fmla="*/ 331011 h 464592"/>
              <a:gd name="connsiteX111" fmla="*/ 229534 w 556168"/>
              <a:gd name="connsiteY111" fmla="*/ 326624 h 464592"/>
              <a:gd name="connsiteX112" fmla="*/ 231210 w 556168"/>
              <a:gd name="connsiteY112" fmla="*/ 319528 h 464592"/>
              <a:gd name="connsiteX113" fmla="*/ 273950 w 556168"/>
              <a:gd name="connsiteY113" fmla="*/ 276789 h 464592"/>
              <a:gd name="connsiteX114" fmla="*/ 346225 w 556168"/>
              <a:gd name="connsiteY114" fmla="*/ 249686 h 464592"/>
              <a:gd name="connsiteX115" fmla="*/ 349525 w 556168"/>
              <a:gd name="connsiteY115" fmla="*/ 247561 h 464592"/>
              <a:gd name="connsiteX116" fmla="*/ 361509 w 556168"/>
              <a:gd name="connsiteY116" fmla="*/ 235576 h 464592"/>
              <a:gd name="connsiteX117" fmla="*/ 431826 w 556168"/>
              <a:gd name="connsiteY117" fmla="*/ 305893 h 464592"/>
              <a:gd name="connsiteX118" fmla="*/ 537629 w 556168"/>
              <a:gd name="connsiteY118" fmla="*/ 255707 h 464592"/>
              <a:gd name="connsiteX119" fmla="*/ 472743 w 556168"/>
              <a:gd name="connsiteY119" fmla="*/ 320593 h 464592"/>
              <a:gd name="connsiteX120" fmla="*/ 356234 w 556168"/>
              <a:gd name="connsiteY120" fmla="*/ 204083 h 464592"/>
              <a:gd name="connsiteX121" fmla="*/ 537629 w 556168"/>
              <a:gd name="connsiteY121" fmla="*/ 30932 h 464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556168" h="464592">
                <a:moveTo>
                  <a:pt x="550545" y="748"/>
                </a:moveTo>
                <a:cubicBezTo>
                  <a:pt x="547134" y="-711"/>
                  <a:pt x="543182" y="4"/>
                  <a:pt x="540498" y="2565"/>
                </a:cubicBezTo>
                <a:lnTo>
                  <a:pt x="336570" y="197223"/>
                </a:lnTo>
                <a:cubicBezTo>
                  <a:pt x="332867" y="200758"/>
                  <a:pt x="332730" y="206625"/>
                  <a:pt x="336265" y="210328"/>
                </a:cubicBezTo>
                <a:cubicBezTo>
                  <a:pt x="336315" y="210380"/>
                  <a:pt x="336365" y="210432"/>
                  <a:pt x="336416" y="210483"/>
                </a:cubicBezTo>
                <a:lnTo>
                  <a:pt x="348400" y="222468"/>
                </a:lnTo>
                <a:lnTo>
                  <a:pt x="337835" y="233032"/>
                </a:lnTo>
                <a:lnTo>
                  <a:pt x="265560" y="260135"/>
                </a:lnTo>
                <a:cubicBezTo>
                  <a:pt x="265188" y="260278"/>
                  <a:pt x="264824" y="260445"/>
                  <a:pt x="264473" y="260635"/>
                </a:cubicBezTo>
                <a:lnTo>
                  <a:pt x="256830" y="252991"/>
                </a:lnTo>
                <a:cubicBezTo>
                  <a:pt x="255464" y="251625"/>
                  <a:pt x="253705" y="250720"/>
                  <a:pt x="251800" y="250402"/>
                </a:cubicBezTo>
                <a:lnTo>
                  <a:pt x="199113" y="241621"/>
                </a:lnTo>
                <a:lnTo>
                  <a:pt x="189229" y="231737"/>
                </a:lnTo>
                <a:lnTo>
                  <a:pt x="201214" y="219753"/>
                </a:lnTo>
                <a:cubicBezTo>
                  <a:pt x="204712" y="216254"/>
                  <a:pt x="204846" y="210623"/>
                  <a:pt x="201518" y="206963"/>
                </a:cubicBezTo>
                <a:lnTo>
                  <a:pt x="16128" y="3034"/>
                </a:lnTo>
                <a:cubicBezTo>
                  <a:pt x="12685" y="-754"/>
                  <a:pt x="6822" y="-1033"/>
                  <a:pt x="3034" y="2410"/>
                </a:cubicBezTo>
                <a:cubicBezTo>
                  <a:pt x="1102" y="4167"/>
                  <a:pt x="0" y="6658"/>
                  <a:pt x="0" y="9270"/>
                </a:cubicBezTo>
                <a:lnTo>
                  <a:pt x="0" y="268815"/>
                </a:lnTo>
                <a:cubicBezTo>
                  <a:pt x="0" y="271274"/>
                  <a:pt x="977" y="273632"/>
                  <a:pt x="2715" y="275370"/>
                </a:cubicBezTo>
                <a:lnTo>
                  <a:pt x="67601" y="340256"/>
                </a:lnTo>
                <a:cubicBezTo>
                  <a:pt x="71221" y="343876"/>
                  <a:pt x="77090" y="343876"/>
                  <a:pt x="80709" y="340256"/>
                </a:cubicBezTo>
                <a:cubicBezTo>
                  <a:pt x="80710" y="340256"/>
                  <a:pt x="80710" y="340256"/>
                  <a:pt x="80710" y="340256"/>
                </a:cubicBezTo>
                <a:lnTo>
                  <a:pt x="92695" y="328270"/>
                </a:lnTo>
                <a:lnTo>
                  <a:pt x="135296" y="370872"/>
                </a:lnTo>
                <a:cubicBezTo>
                  <a:pt x="125118" y="383194"/>
                  <a:pt x="126857" y="401434"/>
                  <a:pt x="139181" y="411612"/>
                </a:cubicBezTo>
                <a:cubicBezTo>
                  <a:pt x="146972" y="418046"/>
                  <a:pt x="157557" y="419951"/>
                  <a:pt x="167102" y="416636"/>
                </a:cubicBezTo>
                <a:cubicBezTo>
                  <a:pt x="170909" y="428643"/>
                  <a:pt x="182063" y="436794"/>
                  <a:pt x="194659" y="436777"/>
                </a:cubicBezTo>
                <a:cubicBezTo>
                  <a:pt x="197900" y="436777"/>
                  <a:pt x="201117" y="436235"/>
                  <a:pt x="204180" y="435175"/>
                </a:cubicBezTo>
                <a:cubicBezTo>
                  <a:pt x="209032" y="450396"/>
                  <a:pt x="225305" y="458801"/>
                  <a:pt x="240525" y="453949"/>
                </a:cubicBezTo>
                <a:cubicBezTo>
                  <a:pt x="244677" y="452625"/>
                  <a:pt x="248475" y="450382"/>
                  <a:pt x="251638" y="447384"/>
                </a:cubicBezTo>
                <a:cubicBezTo>
                  <a:pt x="258123" y="461994"/>
                  <a:pt x="275226" y="468581"/>
                  <a:pt x="289835" y="462096"/>
                </a:cubicBezTo>
                <a:cubicBezTo>
                  <a:pt x="293080" y="460656"/>
                  <a:pt x="296031" y="458632"/>
                  <a:pt x="298543" y="456124"/>
                </a:cubicBezTo>
                <a:lnTo>
                  <a:pt x="307812" y="446855"/>
                </a:lnTo>
                <a:cubicBezTo>
                  <a:pt x="312226" y="442451"/>
                  <a:pt x="315090" y="436734"/>
                  <a:pt x="315974" y="430561"/>
                </a:cubicBezTo>
                <a:lnTo>
                  <a:pt x="327054" y="428099"/>
                </a:lnTo>
                <a:cubicBezTo>
                  <a:pt x="334431" y="426463"/>
                  <a:pt x="341186" y="422754"/>
                  <a:pt x="346526" y="417409"/>
                </a:cubicBezTo>
                <a:lnTo>
                  <a:pt x="444935" y="319001"/>
                </a:lnTo>
                <a:lnTo>
                  <a:pt x="466188" y="340256"/>
                </a:lnTo>
                <a:cubicBezTo>
                  <a:pt x="469808" y="343876"/>
                  <a:pt x="475677" y="343876"/>
                  <a:pt x="479296" y="340256"/>
                </a:cubicBezTo>
                <a:cubicBezTo>
                  <a:pt x="479296" y="340256"/>
                  <a:pt x="479298" y="340256"/>
                  <a:pt x="479298" y="340256"/>
                </a:cubicBezTo>
                <a:lnTo>
                  <a:pt x="553453" y="266100"/>
                </a:lnTo>
                <a:cubicBezTo>
                  <a:pt x="555191" y="264362"/>
                  <a:pt x="556168" y="262004"/>
                  <a:pt x="556168" y="259545"/>
                </a:cubicBezTo>
                <a:lnTo>
                  <a:pt x="556168" y="9270"/>
                </a:lnTo>
                <a:cubicBezTo>
                  <a:pt x="556168" y="5560"/>
                  <a:pt x="553956" y="2207"/>
                  <a:pt x="550545" y="748"/>
                </a:cubicBezTo>
                <a:close/>
                <a:moveTo>
                  <a:pt x="74156" y="320593"/>
                </a:moveTo>
                <a:lnTo>
                  <a:pt x="18539" y="264976"/>
                </a:lnTo>
                <a:lnTo>
                  <a:pt x="18539" y="33246"/>
                </a:lnTo>
                <a:lnTo>
                  <a:pt x="181854" y="212893"/>
                </a:lnTo>
                <a:close/>
                <a:moveTo>
                  <a:pt x="157581" y="399713"/>
                </a:moveTo>
                <a:cubicBezTo>
                  <a:pt x="151841" y="399713"/>
                  <a:pt x="147186" y="395058"/>
                  <a:pt x="147186" y="389318"/>
                </a:cubicBezTo>
                <a:cubicBezTo>
                  <a:pt x="147186" y="386561"/>
                  <a:pt x="148281" y="383917"/>
                  <a:pt x="150231" y="381968"/>
                </a:cubicBezTo>
                <a:lnTo>
                  <a:pt x="168770" y="363430"/>
                </a:lnTo>
                <a:cubicBezTo>
                  <a:pt x="172829" y="359370"/>
                  <a:pt x="179411" y="359370"/>
                  <a:pt x="183469" y="363430"/>
                </a:cubicBezTo>
                <a:cubicBezTo>
                  <a:pt x="187529" y="367488"/>
                  <a:pt x="187529" y="374070"/>
                  <a:pt x="183469" y="378129"/>
                </a:cubicBezTo>
                <a:lnTo>
                  <a:pt x="174200" y="387398"/>
                </a:lnTo>
                <a:lnTo>
                  <a:pt x="164931" y="396667"/>
                </a:lnTo>
                <a:cubicBezTo>
                  <a:pt x="162986" y="398623"/>
                  <a:pt x="160339" y="399719"/>
                  <a:pt x="157581" y="399713"/>
                </a:cubicBezTo>
                <a:close/>
                <a:moveTo>
                  <a:pt x="187309" y="415206"/>
                </a:moveTo>
                <a:cubicBezTo>
                  <a:pt x="183256" y="411145"/>
                  <a:pt x="183256" y="404569"/>
                  <a:pt x="187309" y="400507"/>
                </a:cubicBezTo>
                <a:lnTo>
                  <a:pt x="196579" y="391238"/>
                </a:lnTo>
                <a:cubicBezTo>
                  <a:pt x="200638" y="387178"/>
                  <a:pt x="207219" y="387178"/>
                  <a:pt x="211278" y="391238"/>
                </a:cubicBezTo>
                <a:cubicBezTo>
                  <a:pt x="215338" y="395297"/>
                  <a:pt x="215338" y="401878"/>
                  <a:pt x="211278" y="405937"/>
                </a:cubicBezTo>
                <a:lnTo>
                  <a:pt x="202008" y="415206"/>
                </a:lnTo>
                <a:cubicBezTo>
                  <a:pt x="197946" y="419258"/>
                  <a:pt x="191372" y="419258"/>
                  <a:pt x="187309" y="415206"/>
                </a:cubicBezTo>
                <a:close/>
                <a:moveTo>
                  <a:pt x="239086" y="433745"/>
                </a:moveTo>
                <a:cubicBezTo>
                  <a:pt x="235027" y="437805"/>
                  <a:pt x="228446" y="437805"/>
                  <a:pt x="224387" y="433745"/>
                </a:cubicBezTo>
                <a:cubicBezTo>
                  <a:pt x="220327" y="429687"/>
                  <a:pt x="220327" y="423105"/>
                  <a:pt x="224387" y="419046"/>
                </a:cubicBezTo>
                <a:lnTo>
                  <a:pt x="233657" y="409777"/>
                </a:lnTo>
                <a:cubicBezTo>
                  <a:pt x="237716" y="405717"/>
                  <a:pt x="244297" y="405717"/>
                  <a:pt x="248356" y="409777"/>
                </a:cubicBezTo>
                <a:cubicBezTo>
                  <a:pt x="252416" y="413836"/>
                  <a:pt x="252416" y="420417"/>
                  <a:pt x="248356" y="424476"/>
                </a:cubicBezTo>
                <a:close/>
                <a:moveTo>
                  <a:pt x="294703" y="433745"/>
                </a:moveTo>
                <a:lnTo>
                  <a:pt x="285434" y="443015"/>
                </a:lnTo>
                <a:cubicBezTo>
                  <a:pt x="281375" y="447075"/>
                  <a:pt x="274793" y="447075"/>
                  <a:pt x="270735" y="443015"/>
                </a:cubicBezTo>
                <a:cubicBezTo>
                  <a:pt x="266675" y="438956"/>
                  <a:pt x="266675" y="432375"/>
                  <a:pt x="270735" y="428316"/>
                </a:cubicBezTo>
                <a:lnTo>
                  <a:pt x="280004" y="419046"/>
                </a:lnTo>
                <a:cubicBezTo>
                  <a:pt x="284063" y="414986"/>
                  <a:pt x="290644" y="414986"/>
                  <a:pt x="294703" y="419046"/>
                </a:cubicBezTo>
                <a:cubicBezTo>
                  <a:pt x="298763" y="423105"/>
                  <a:pt x="298763" y="429687"/>
                  <a:pt x="294703" y="433745"/>
                </a:cubicBezTo>
                <a:close/>
                <a:moveTo>
                  <a:pt x="323032" y="410002"/>
                </a:moveTo>
                <a:lnTo>
                  <a:pt x="312622" y="412316"/>
                </a:lnTo>
                <a:cubicBezTo>
                  <a:pt x="304862" y="398364"/>
                  <a:pt x="287262" y="393343"/>
                  <a:pt x="273310" y="401103"/>
                </a:cubicBezTo>
                <a:cubicBezTo>
                  <a:pt x="271184" y="402286"/>
                  <a:pt x="269216" y="403732"/>
                  <a:pt x="267452" y="405407"/>
                </a:cubicBezTo>
                <a:cubicBezTo>
                  <a:pt x="261360" y="391630"/>
                  <a:pt x="245707" y="384841"/>
                  <a:pt x="231485" y="389808"/>
                </a:cubicBezTo>
                <a:cubicBezTo>
                  <a:pt x="227800" y="378182"/>
                  <a:pt x="217202" y="370129"/>
                  <a:pt x="205014" y="369693"/>
                </a:cubicBezTo>
                <a:cubicBezTo>
                  <a:pt x="204430" y="353736"/>
                  <a:pt x="191019" y="341273"/>
                  <a:pt x="175062" y="341857"/>
                </a:cubicBezTo>
                <a:cubicBezTo>
                  <a:pt x="167758" y="342125"/>
                  <a:pt x="160826" y="345149"/>
                  <a:pt x="155661" y="350320"/>
                </a:cubicBezTo>
                <a:lnTo>
                  <a:pt x="148312" y="357671"/>
                </a:lnTo>
                <a:lnTo>
                  <a:pt x="105803" y="315162"/>
                </a:lnTo>
                <a:lnTo>
                  <a:pt x="176120" y="244845"/>
                </a:lnTo>
                <a:lnTo>
                  <a:pt x="188104" y="256831"/>
                </a:lnTo>
                <a:cubicBezTo>
                  <a:pt x="189470" y="258197"/>
                  <a:pt x="191229" y="259102"/>
                  <a:pt x="193135" y="259419"/>
                </a:cubicBezTo>
                <a:lnTo>
                  <a:pt x="245822" y="268201"/>
                </a:lnTo>
                <a:lnTo>
                  <a:pt x="251071" y="273450"/>
                </a:lnTo>
                <a:lnTo>
                  <a:pt x="218101" y="306420"/>
                </a:lnTo>
                <a:cubicBezTo>
                  <a:pt x="208137" y="316339"/>
                  <a:pt x="208101" y="332460"/>
                  <a:pt x="218020" y="342425"/>
                </a:cubicBezTo>
                <a:cubicBezTo>
                  <a:pt x="224853" y="349288"/>
                  <a:pt x="234988" y="351680"/>
                  <a:pt x="244168" y="348597"/>
                </a:cubicBezTo>
                <a:lnTo>
                  <a:pt x="287949" y="334004"/>
                </a:lnTo>
                <a:lnTo>
                  <a:pt x="293320" y="335078"/>
                </a:lnTo>
                <a:cubicBezTo>
                  <a:pt x="293664" y="335147"/>
                  <a:pt x="294007" y="335204"/>
                  <a:pt x="294350" y="335268"/>
                </a:cubicBezTo>
                <a:lnTo>
                  <a:pt x="333418" y="374335"/>
                </a:lnTo>
                <a:cubicBezTo>
                  <a:pt x="341692" y="382610"/>
                  <a:pt x="341692" y="396026"/>
                  <a:pt x="333418" y="404300"/>
                </a:cubicBezTo>
                <a:cubicBezTo>
                  <a:pt x="330569" y="407150"/>
                  <a:pt x="326965" y="409128"/>
                  <a:pt x="323032" y="410002"/>
                </a:cubicBezTo>
                <a:close/>
                <a:moveTo>
                  <a:pt x="357163" y="380556"/>
                </a:moveTo>
                <a:cubicBezTo>
                  <a:pt x="355527" y="373233"/>
                  <a:pt x="351837" y="366528"/>
                  <a:pt x="346526" y="361227"/>
                </a:cubicBezTo>
                <a:lnTo>
                  <a:pt x="321180" y="335881"/>
                </a:lnTo>
                <a:cubicBezTo>
                  <a:pt x="338938" y="333366"/>
                  <a:pt x="355395" y="325141"/>
                  <a:pt x="368064" y="312447"/>
                </a:cubicBezTo>
                <a:lnTo>
                  <a:pt x="354955" y="299338"/>
                </a:lnTo>
                <a:cubicBezTo>
                  <a:pt x="339785" y="314539"/>
                  <a:pt x="318010" y="321132"/>
                  <a:pt x="296956" y="316899"/>
                </a:cubicBezTo>
                <a:lnTo>
                  <a:pt x="289172" y="315342"/>
                </a:lnTo>
                <a:cubicBezTo>
                  <a:pt x="287590" y="315025"/>
                  <a:pt x="285953" y="315127"/>
                  <a:pt x="284422" y="315638"/>
                </a:cubicBezTo>
                <a:lnTo>
                  <a:pt x="238305" y="331011"/>
                </a:lnTo>
                <a:cubicBezTo>
                  <a:pt x="234673" y="332222"/>
                  <a:pt x="230746" y="330258"/>
                  <a:pt x="229534" y="326624"/>
                </a:cubicBezTo>
                <a:cubicBezTo>
                  <a:pt x="228704" y="324133"/>
                  <a:pt x="229353" y="321386"/>
                  <a:pt x="231210" y="319528"/>
                </a:cubicBezTo>
                <a:lnTo>
                  <a:pt x="273950" y="276789"/>
                </a:lnTo>
                <a:lnTo>
                  <a:pt x="346225" y="249686"/>
                </a:lnTo>
                <a:cubicBezTo>
                  <a:pt x="347464" y="249222"/>
                  <a:pt x="348589" y="248496"/>
                  <a:pt x="349525" y="247561"/>
                </a:cubicBezTo>
                <a:lnTo>
                  <a:pt x="361509" y="235576"/>
                </a:lnTo>
                <a:lnTo>
                  <a:pt x="431826" y="305893"/>
                </a:lnTo>
                <a:close/>
                <a:moveTo>
                  <a:pt x="537629" y="255707"/>
                </a:moveTo>
                <a:lnTo>
                  <a:pt x="472743" y="320593"/>
                </a:lnTo>
                <a:lnTo>
                  <a:pt x="356234" y="204083"/>
                </a:lnTo>
                <a:lnTo>
                  <a:pt x="537629" y="30932"/>
                </a:lnTo>
                <a:close/>
              </a:path>
            </a:pathLst>
          </a:custGeom>
          <a:solidFill>
            <a:schemeClr val="accent5"/>
          </a:solidFill>
          <a:ln w="1153" cap="flat">
            <a:noFill/>
            <a:prstDash val="solid"/>
            <a:miter/>
          </a:ln>
        </p:spPr>
        <p:txBody>
          <a:bodyPr rtlCol="0" anchor="ctr"/>
          <a:lstStyle/>
          <a:p>
            <a:endParaRPr lang="en-ID"/>
          </a:p>
        </p:txBody>
      </p:sp>
      <p:sp>
        <p:nvSpPr>
          <p:cNvPr id="51" name="TextBox 50">
            <a:extLst>
              <a:ext uri="{FF2B5EF4-FFF2-40B4-BE49-F238E27FC236}">
                <a16:creationId xmlns:a16="http://schemas.microsoft.com/office/drawing/2014/main" id="{4060105F-230B-1D22-9D0D-6A076D0D5A9A}"/>
              </a:ext>
            </a:extLst>
          </p:cNvPr>
          <p:cNvSpPr txBox="1"/>
          <p:nvPr/>
        </p:nvSpPr>
        <p:spPr>
          <a:xfrm>
            <a:off x="8883315" y="1594184"/>
            <a:ext cx="2165684"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a:ea typeface="+mn-lt"/>
                <a:cs typeface="+mn-lt"/>
              </a:rPr>
              <a:t>Real-Time Hazard Detection</a:t>
            </a:r>
            <a:endParaRPr lang="en-US"/>
          </a:p>
        </p:txBody>
      </p:sp>
      <p:sp>
        <p:nvSpPr>
          <p:cNvPr id="52" name="TextBox 51">
            <a:extLst>
              <a:ext uri="{FF2B5EF4-FFF2-40B4-BE49-F238E27FC236}">
                <a16:creationId xmlns:a16="http://schemas.microsoft.com/office/drawing/2014/main" id="{8D309B44-A507-C462-C97E-E8B049C6F7F1}"/>
              </a:ext>
            </a:extLst>
          </p:cNvPr>
          <p:cNvSpPr txBox="1"/>
          <p:nvPr/>
        </p:nvSpPr>
        <p:spPr>
          <a:xfrm>
            <a:off x="8562472" y="2717131"/>
            <a:ext cx="2165684" cy="9694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a:ea typeface="+mn-lt"/>
                <a:cs typeface="+mn-lt"/>
              </a:rPr>
              <a:t>Multi-Modal Sensor Integration</a:t>
            </a:r>
            <a:endParaRPr lang="en-US"/>
          </a:p>
          <a:p>
            <a:pPr marL="285750" indent="-285750">
              <a:buFont typeface="Arial"/>
              <a:buChar char="•"/>
            </a:pPr>
            <a:endParaRPr lang="en-US"/>
          </a:p>
          <a:p>
            <a:endParaRPr lang="en-US" sz="1300">
              <a:cs typeface="Poppins"/>
            </a:endParaRPr>
          </a:p>
        </p:txBody>
      </p:sp>
      <p:sp>
        <p:nvSpPr>
          <p:cNvPr id="53" name="TextBox 52">
            <a:extLst>
              <a:ext uri="{FF2B5EF4-FFF2-40B4-BE49-F238E27FC236}">
                <a16:creationId xmlns:a16="http://schemas.microsoft.com/office/drawing/2014/main" id="{0FD18555-8271-9C3A-F987-A7A5F9D2FF26}"/>
              </a:ext>
            </a:extLst>
          </p:cNvPr>
          <p:cNvSpPr txBox="1"/>
          <p:nvPr/>
        </p:nvSpPr>
        <p:spPr>
          <a:xfrm>
            <a:off x="8191498" y="3880183"/>
            <a:ext cx="2165684" cy="9694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a:ea typeface="+mn-lt"/>
                <a:cs typeface="+mn-lt"/>
              </a:rPr>
              <a:t>Traffic Flow Optimization</a:t>
            </a:r>
            <a:endParaRPr lang="en-US"/>
          </a:p>
          <a:p>
            <a:pPr marL="285750" indent="-285750">
              <a:buFont typeface="Arial"/>
              <a:buChar char="•"/>
            </a:pPr>
            <a:endParaRPr lang="en-US"/>
          </a:p>
          <a:p>
            <a:endParaRPr lang="en-US" sz="1300">
              <a:cs typeface="Poppins"/>
            </a:endParaRPr>
          </a:p>
        </p:txBody>
      </p:sp>
      <p:sp>
        <p:nvSpPr>
          <p:cNvPr id="54" name="TextBox 53">
            <a:extLst>
              <a:ext uri="{FF2B5EF4-FFF2-40B4-BE49-F238E27FC236}">
                <a16:creationId xmlns:a16="http://schemas.microsoft.com/office/drawing/2014/main" id="{4AB82CDF-C751-5001-C7DF-831FDBF4DCF9}"/>
              </a:ext>
            </a:extLst>
          </p:cNvPr>
          <p:cNvSpPr txBox="1"/>
          <p:nvPr/>
        </p:nvSpPr>
        <p:spPr>
          <a:xfrm>
            <a:off x="7980945" y="5013157"/>
            <a:ext cx="2486525" cy="9694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a:ea typeface="+mn-lt"/>
                <a:cs typeface="+mn-lt"/>
              </a:rPr>
              <a:t>User-Centric </a:t>
            </a:r>
            <a:endParaRPr lang="en-US">
              <a:ea typeface="+mn-lt"/>
              <a:cs typeface="+mn-lt"/>
            </a:endParaRPr>
          </a:p>
          <a:p>
            <a:r>
              <a:rPr lang="en-US" sz="1300" b="1">
                <a:ea typeface="+mn-lt"/>
                <a:cs typeface="+mn-lt"/>
              </a:rPr>
              <a:t>Feedback Loop</a:t>
            </a:r>
            <a:endParaRPr lang="en-US">
              <a:ea typeface="+mn-lt"/>
              <a:cs typeface="+mn-lt"/>
            </a:endParaRPr>
          </a:p>
          <a:p>
            <a:pPr marL="285750" indent="-285750">
              <a:buFont typeface="Arial"/>
              <a:buChar char="•"/>
            </a:pPr>
            <a:endParaRPr lang="en-US"/>
          </a:p>
          <a:p>
            <a:endParaRPr lang="en-US" sz="1300">
              <a:cs typeface="Poppins"/>
            </a:endParaRPr>
          </a:p>
        </p:txBody>
      </p:sp>
      <p:pic>
        <p:nvPicPr>
          <p:cNvPr id="6" name="Picture 5" descr="A black and red sign with text&#10;&#10;Description automatically generated">
            <a:extLst>
              <a:ext uri="{FF2B5EF4-FFF2-40B4-BE49-F238E27FC236}">
                <a16:creationId xmlns:a16="http://schemas.microsoft.com/office/drawing/2014/main" id="{FBC9EEB6-E5DB-16CB-89A1-8D9356C76E7B}"/>
              </a:ext>
            </a:extLst>
          </p:cNvPr>
          <p:cNvPicPr>
            <a:picLocks noChangeAspect="1"/>
          </p:cNvPicPr>
          <p:nvPr/>
        </p:nvPicPr>
        <p:blipFill>
          <a:blip r:embed="rId4"/>
          <a:stretch>
            <a:fillRect/>
          </a:stretch>
        </p:blipFill>
        <p:spPr>
          <a:xfrm>
            <a:off x="11378095" y="65711"/>
            <a:ext cx="711483" cy="534125"/>
          </a:xfrm>
          <a:prstGeom prst="rect">
            <a:avLst/>
          </a:prstGeom>
        </p:spPr>
      </p:pic>
    </p:spTree>
    <p:extLst>
      <p:ext uri="{BB962C8B-B14F-4D97-AF65-F5344CB8AC3E}">
        <p14:creationId xmlns:p14="http://schemas.microsoft.com/office/powerpoint/2010/main" val="2067939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11E604D2-F478-4B24-9492-663C1766AA13}"/>
              </a:ext>
            </a:extLst>
          </p:cNvPr>
          <p:cNvSpPr/>
          <p:nvPr/>
        </p:nvSpPr>
        <p:spPr>
          <a:xfrm>
            <a:off x="1" y="1"/>
            <a:ext cx="4057649" cy="4057649"/>
          </a:xfrm>
          <a:custGeom>
            <a:avLst/>
            <a:gdLst>
              <a:gd name="connsiteX0" fmla="*/ 0 w 6069989"/>
              <a:gd name="connsiteY0" fmla="*/ 0 h 6069989"/>
              <a:gd name="connsiteX1" fmla="*/ 6069989 w 6069989"/>
              <a:gd name="connsiteY1" fmla="*/ 0 h 6069989"/>
              <a:gd name="connsiteX2" fmla="*/ 0 w 6069989"/>
              <a:gd name="connsiteY2" fmla="*/ 6069989 h 6069989"/>
            </a:gdLst>
            <a:ahLst/>
            <a:cxnLst>
              <a:cxn ang="0">
                <a:pos x="connsiteX0" y="connsiteY0"/>
              </a:cxn>
              <a:cxn ang="0">
                <a:pos x="connsiteX1" y="connsiteY1"/>
              </a:cxn>
              <a:cxn ang="0">
                <a:pos x="connsiteX2" y="connsiteY2"/>
              </a:cxn>
            </a:cxnLst>
            <a:rect l="l" t="t" r="r" b="b"/>
            <a:pathLst>
              <a:path w="6069989" h="6069989">
                <a:moveTo>
                  <a:pt x="0" y="0"/>
                </a:moveTo>
                <a:lnTo>
                  <a:pt x="6069989" y="0"/>
                </a:lnTo>
                <a:lnTo>
                  <a:pt x="0" y="6069989"/>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0" name="Rectangle 19">
            <a:extLst>
              <a:ext uri="{FF2B5EF4-FFF2-40B4-BE49-F238E27FC236}">
                <a16:creationId xmlns:a16="http://schemas.microsoft.com/office/drawing/2014/main" id="{831EF9C2-A209-44A2-A185-DB613D14806C}"/>
              </a:ext>
            </a:extLst>
          </p:cNvPr>
          <p:cNvSpPr/>
          <p:nvPr/>
        </p:nvSpPr>
        <p:spPr>
          <a:xfrm rot="10800000" flipV="1">
            <a:off x="640437" y="622700"/>
            <a:ext cx="6140444" cy="1067684"/>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kern="0">
              <a:solidFill>
                <a:schemeClr val="bg1"/>
              </a:solidFill>
            </a:endParaRPr>
          </a:p>
        </p:txBody>
      </p:sp>
      <p:sp>
        <p:nvSpPr>
          <p:cNvPr id="33" name="Rectangle 32">
            <a:extLst>
              <a:ext uri="{FF2B5EF4-FFF2-40B4-BE49-F238E27FC236}">
                <a16:creationId xmlns:a16="http://schemas.microsoft.com/office/drawing/2014/main" id="{68AC04E5-96D2-411C-B6A1-3EC189165E16}"/>
              </a:ext>
            </a:extLst>
          </p:cNvPr>
          <p:cNvSpPr/>
          <p:nvPr/>
        </p:nvSpPr>
        <p:spPr>
          <a:xfrm rot="10800000" flipV="1">
            <a:off x="640437" y="2041351"/>
            <a:ext cx="6140442" cy="1067684"/>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kern="0">
              <a:solidFill>
                <a:schemeClr val="bg1"/>
              </a:solidFill>
            </a:endParaRPr>
          </a:p>
        </p:txBody>
      </p:sp>
      <p:sp>
        <p:nvSpPr>
          <p:cNvPr id="36" name="Rectangle 35">
            <a:extLst>
              <a:ext uri="{FF2B5EF4-FFF2-40B4-BE49-F238E27FC236}">
                <a16:creationId xmlns:a16="http://schemas.microsoft.com/office/drawing/2014/main" id="{D6E38138-9F5A-4220-8BA8-1C9BF7C2176F}"/>
              </a:ext>
            </a:extLst>
          </p:cNvPr>
          <p:cNvSpPr/>
          <p:nvPr/>
        </p:nvSpPr>
        <p:spPr>
          <a:xfrm rot="10800000" flipV="1">
            <a:off x="649618" y="3460001"/>
            <a:ext cx="6140442" cy="1067684"/>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kern="0">
              <a:solidFill>
                <a:schemeClr val="bg1"/>
              </a:solidFill>
            </a:endParaRPr>
          </a:p>
        </p:txBody>
      </p:sp>
      <p:sp>
        <p:nvSpPr>
          <p:cNvPr id="46" name="Freeform: Shape 45">
            <a:extLst>
              <a:ext uri="{FF2B5EF4-FFF2-40B4-BE49-F238E27FC236}">
                <a16:creationId xmlns:a16="http://schemas.microsoft.com/office/drawing/2014/main" id="{97767BD7-91A1-453E-B99C-40D3617D09D3}"/>
              </a:ext>
            </a:extLst>
          </p:cNvPr>
          <p:cNvSpPr/>
          <p:nvPr/>
        </p:nvSpPr>
        <p:spPr>
          <a:xfrm flipH="1">
            <a:off x="10401299" y="5250915"/>
            <a:ext cx="1790698" cy="1790698"/>
          </a:xfrm>
          <a:custGeom>
            <a:avLst/>
            <a:gdLst>
              <a:gd name="connsiteX0" fmla="*/ 0 w 4305299"/>
              <a:gd name="connsiteY0" fmla="*/ 0 h 4305299"/>
              <a:gd name="connsiteX1" fmla="*/ 4305299 w 4305299"/>
              <a:gd name="connsiteY1" fmla="*/ 4305299 h 4305299"/>
              <a:gd name="connsiteX2" fmla="*/ 1485900 w 4305299"/>
              <a:gd name="connsiteY2" fmla="*/ 4305299 h 4305299"/>
              <a:gd name="connsiteX3" fmla="*/ 1 w 4305299"/>
              <a:gd name="connsiteY3" fmla="*/ 2819400 h 4305299"/>
              <a:gd name="connsiteX4" fmla="*/ 1 w 4305299"/>
              <a:gd name="connsiteY4" fmla="*/ 4305299 h 4305299"/>
              <a:gd name="connsiteX5" fmla="*/ 0 w 4305299"/>
              <a:gd name="connsiteY5" fmla="*/ 4305299 h 43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5299" h="4305299">
                <a:moveTo>
                  <a:pt x="0" y="0"/>
                </a:moveTo>
                <a:lnTo>
                  <a:pt x="4305299" y="4305299"/>
                </a:lnTo>
                <a:lnTo>
                  <a:pt x="1485900" y="4305299"/>
                </a:lnTo>
                <a:lnTo>
                  <a:pt x="1" y="2819400"/>
                </a:lnTo>
                <a:lnTo>
                  <a:pt x="1" y="4305299"/>
                </a:lnTo>
                <a:lnTo>
                  <a:pt x="0" y="43052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Rectangle: Top Corners Rounded 54">
            <a:extLst>
              <a:ext uri="{FF2B5EF4-FFF2-40B4-BE49-F238E27FC236}">
                <a16:creationId xmlns:a16="http://schemas.microsoft.com/office/drawing/2014/main" id="{2755AD0E-01B6-4144-9099-CCB74A340E5C}"/>
              </a:ext>
            </a:extLst>
          </p:cNvPr>
          <p:cNvSpPr/>
          <p:nvPr/>
        </p:nvSpPr>
        <p:spPr>
          <a:xfrm rot="5400000" flipH="1">
            <a:off x="1275777" y="-108209"/>
            <a:ext cx="45720" cy="1371600"/>
          </a:xfrm>
          <a:prstGeom prst="round2SameRect">
            <a:avLst>
              <a:gd name="adj1" fmla="val 50000"/>
              <a:gd name="adj2" fmla="val 0"/>
            </a:avLst>
          </a:prstGeom>
          <a:gradFill>
            <a:gsLst>
              <a:gs pos="0">
                <a:schemeClr val="accent1"/>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Top Corners Rounded 55">
            <a:extLst>
              <a:ext uri="{FF2B5EF4-FFF2-40B4-BE49-F238E27FC236}">
                <a16:creationId xmlns:a16="http://schemas.microsoft.com/office/drawing/2014/main" id="{57EAF613-C57A-4EBC-B651-4BF6CD1EFA5F}"/>
              </a:ext>
            </a:extLst>
          </p:cNvPr>
          <p:cNvSpPr/>
          <p:nvPr/>
        </p:nvSpPr>
        <p:spPr>
          <a:xfrm rot="5400000" flipH="1">
            <a:off x="6082321" y="5290974"/>
            <a:ext cx="45720" cy="1371600"/>
          </a:xfrm>
          <a:prstGeom prst="round2SameRect">
            <a:avLst>
              <a:gd name="adj1" fmla="val 50000"/>
              <a:gd name="adj2" fmla="val 0"/>
            </a:avLst>
          </a:prstGeom>
          <a:gradFill>
            <a:gsLst>
              <a:gs pos="0">
                <a:schemeClr val="accent1"/>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EC0E9C71-B983-49FC-9255-12B072E0D7BA}"/>
              </a:ext>
            </a:extLst>
          </p:cNvPr>
          <p:cNvSpPr txBox="1"/>
          <p:nvPr/>
        </p:nvSpPr>
        <p:spPr>
          <a:xfrm>
            <a:off x="7490408" y="401895"/>
            <a:ext cx="4314178" cy="1200329"/>
          </a:xfrm>
          <a:prstGeom prst="rect">
            <a:avLst/>
          </a:prstGeom>
          <a:noFill/>
        </p:spPr>
        <p:txBody>
          <a:bodyPr wrap="square" lIns="91440" tIns="45720" rIns="91440" bIns="45720" rtlCol="0" anchor="t">
            <a:spAutoFit/>
          </a:bodyPr>
          <a:lstStyle/>
          <a:p>
            <a:r>
              <a:rPr lang="en-US" sz="3600" b="1" dirty="0">
                <a:latin typeface="Poppins"/>
                <a:cs typeface="Poppins"/>
              </a:rPr>
              <a:t>PROJECT </a:t>
            </a:r>
            <a:r>
              <a:rPr lang="en-US" sz="3600" b="1" dirty="0">
                <a:solidFill>
                  <a:schemeClr val="accent1"/>
                </a:solidFill>
                <a:latin typeface="Poppins"/>
                <a:cs typeface="Poppins"/>
              </a:rPr>
              <a:t>OBJECTIVES</a:t>
            </a:r>
            <a:endParaRPr lang="en-ID" sz="3600" b="1" dirty="0">
              <a:solidFill>
                <a:schemeClr val="accent1"/>
              </a:solidFill>
              <a:latin typeface="Poppins"/>
              <a:cs typeface="Poppins"/>
            </a:endParaRPr>
          </a:p>
        </p:txBody>
      </p:sp>
      <p:sp>
        <p:nvSpPr>
          <p:cNvPr id="13" name="TextBox 22">
            <a:extLst>
              <a:ext uri="{FF2B5EF4-FFF2-40B4-BE49-F238E27FC236}">
                <a16:creationId xmlns:a16="http://schemas.microsoft.com/office/drawing/2014/main" id="{D1D688C9-D9A7-4588-9ADA-6272DB4F1087}"/>
              </a:ext>
            </a:extLst>
          </p:cNvPr>
          <p:cNvSpPr txBox="1"/>
          <p:nvPr/>
        </p:nvSpPr>
        <p:spPr>
          <a:xfrm>
            <a:off x="7031372" y="1588724"/>
            <a:ext cx="4773213" cy="4600720"/>
          </a:xfrm>
          <a:prstGeom prst="rect">
            <a:avLst/>
          </a:prstGeom>
          <a:noFill/>
        </p:spPr>
        <p:txBody>
          <a:bodyPr wrap="square" lIns="91440" tIns="45720" rIns="91440" bIns="45720" anchor="t">
            <a:spAutoFit/>
          </a:bodyPr>
          <a:lstStyle/>
          <a:p>
            <a:pPr marL="171450" indent="-171450">
              <a:lnSpc>
                <a:spcPct val="150000"/>
              </a:lnSpc>
              <a:buFont typeface="Arial"/>
              <a:buChar char="•"/>
            </a:pPr>
            <a:r>
              <a:rPr lang="en-US" sz="1200">
                <a:solidFill>
                  <a:schemeClr val="accent6"/>
                </a:solidFill>
                <a:ea typeface="+mn-lt"/>
                <a:cs typeface="+mn-lt"/>
              </a:rPr>
              <a:t>The objective of this project is to design and implement an integrated AI system to navigate the complex challenges of Indian roads, enhancing safety and efficiency. The system will employ advanced object detection algorithms, adaptive learning, and road condition recognition modules to address diverse traffic scenarios and road conditions.</a:t>
            </a:r>
            <a:endParaRPr lang="en-US"/>
          </a:p>
          <a:p>
            <a:pPr marL="171450" indent="-171450">
              <a:lnSpc>
                <a:spcPct val="150000"/>
              </a:lnSpc>
              <a:buFont typeface="Arial"/>
              <a:buChar char="•"/>
            </a:pPr>
            <a:endParaRPr lang="en-US" sz="1200">
              <a:solidFill>
                <a:schemeClr val="accent6"/>
              </a:solidFill>
              <a:ea typeface="+mn-lt"/>
              <a:cs typeface="+mn-lt"/>
            </a:endParaRPr>
          </a:p>
          <a:p>
            <a:pPr marL="171450" indent="-171450">
              <a:lnSpc>
                <a:spcPct val="150000"/>
              </a:lnSpc>
              <a:buFont typeface="Arial"/>
              <a:buChar char="•"/>
            </a:pPr>
            <a:r>
              <a:rPr lang="en-US" sz="1200">
                <a:solidFill>
                  <a:schemeClr val="accent6"/>
                </a:solidFill>
                <a:ea typeface="+mn-lt"/>
                <a:cs typeface="+mn-lt"/>
              </a:rPr>
              <a:t>By achieving these objectives, we will enhance road safety and transportation efficiency across Indian road environments. This includes minimizing accidents and protecting pedestrians, cyclists, and drivers through pedestrian-centric features and precise recognition of road conditions. Optimizing traffic flow and reducing congestion will be possible by integrating real-time traffic management and adaptive driving strategies. </a:t>
            </a:r>
            <a:endParaRPr lang="en-US">
              <a:solidFill>
                <a:schemeClr val="accent6"/>
              </a:solidFill>
              <a:cs typeface="Poppins"/>
            </a:endParaRPr>
          </a:p>
        </p:txBody>
      </p:sp>
      <p:sp>
        <p:nvSpPr>
          <p:cNvPr id="14" name="Oval 13">
            <a:extLst>
              <a:ext uri="{FF2B5EF4-FFF2-40B4-BE49-F238E27FC236}">
                <a16:creationId xmlns:a16="http://schemas.microsoft.com/office/drawing/2014/main" id="{C47E968E-AFC9-4B5A-B3DA-25AA859C2EC6}"/>
              </a:ext>
            </a:extLst>
          </p:cNvPr>
          <p:cNvSpPr/>
          <p:nvPr/>
        </p:nvSpPr>
        <p:spPr>
          <a:xfrm>
            <a:off x="1050805" y="811597"/>
            <a:ext cx="825523" cy="825523"/>
          </a:xfrm>
          <a:prstGeom prst="ellipse">
            <a:avLst/>
          </a:prstGeom>
          <a:solidFill>
            <a:schemeClr val="accent5">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5" name="TextBox 14">
            <a:extLst>
              <a:ext uri="{FF2B5EF4-FFF2-40B4-BE49-F238E27FC236}">
                <a16:creationId xmlns:a16="http://schemas.microsoft.com/office/drawing/2014/main" id="{1B64124E-1C2F-48DA-A435-FB4FB91A5FC7}"/>
              </a:ext>
            </a:extLst>
          </p:cNvPr>
          <p:cNvSpPr txBox="1"/>
          <p:nvPr/>
        </p:nvSpPr>
        <p:spPr>
          <a:xfrm>
            <a:off x="1991731" y="1054406"/>
            <a:ext cx="4772865" cy="600164"/>
          </a:xfrm>
          <a:prstGeom prst="rect">
            <a:avLst/>
          </a:prstGeom>
          <a:noFill/>
        </p:spPr>
        <p:txBody>
          <a:bodyPr wrap="square" lIns="91440" tIns="45720" rIns="91440" bIns="45720" rtlCol="0" anchor="t">
            <a:spAutoFit/>
          </a:bodyPr>
          <a:lstStyle/>
          <a:p>
            <a:r>
              <a:rPr lang="en-US" sz="1100">
                <a:solidFill>
                  <a:schemeClr val="accent5"/>
                </a:solidFill>
                <a:ea typeface="+mn-lt"/>
                <a:cs typeface="+mn-lt"/>
              </a:rPr>
              <a:t>Specifically designed to address the unique challenges present on Indian roads, including diverse traffic compositions, informal driving practices, and unpredictable road conditions.</a:t>
            </a:r>
            <a:endParaRPr lang="en-US">
              <a:solidFill>
                <a:schemeClr val="accent5"/>
              </a:solidFill>
            </a:endParaRPr>
          </a:p>
        </p:txBody>
      </p:sp>
      <p:sp>
        <p:nvSpPr>
          <p:cNvPr id="16" name="TextBox 15">
            <a:extLst>
              <a:ext uri="{FF2B5EF4-FFF2-40B4-BE49-F238E27FC236}">
                <a16:creationId xmlns:a16="http://schemas.microsoft.com/office/drawing/2014/main" id="{E412F21E-BCC8-43C3-9145-9BECE0A2D84F}"/>
              </a:ext>
            </a:extLst>
          </p:cNvPr>
          <p:cNvSpPr txBox="1"/>
          <p:nvPr/>
        </p:nvSpPr>
        <p:spPr>
          <a:xfrm>
            <a:off x="1976864" y="750321"/>
            <a:ext cx="3959743" cy="307777"/>
          </a:xfrm>
          <a:prstGeom prst="rect">
            <a:avLst/>
          </a:prstGeom>
          <a:noFill/>
        </p:spPr>
        <p:txBody>
          <a:bodyPr wrap="square" lIns="91440" tIns="45720" rIns="91440" bIns="45720" rtlCol="0" anchor="t">
            <a:spAutoFit/>
          </a:bodyPr>
          <a:lstStyle/>
          <a:p>
            <a:r>
              <a:rPr lang="en-US" sz="1400">
                <a:solidFill>
                  <a:schemeClr val="bg1"/>
                </a:solidFill>
                <a:ea typeface="+mn-lt"/>
                <a:cs typeface="+mn-lt"/>
              </a:rPr>
              <a:t>Tailored for Indian road scenarios </a:t>
            </a:r>
            <a:endParaRPr lang="en-US" sz="1400">
              <a:solidFill>
                <a:schemeClr val="bg1"/>
              </a:solidFill>
              <a:cs typeface="Poppins"/>
            </a:endParaRPr>
          </a:p>
        </p:txBody>
      </p:sp>
      <p:sp>
        <p:nvSpPr>
          <p:cNvPr id="21" name="Oval 20">
            <a:extLst>
              <a:ext uri="{FF2B5EF4-FFF2-40B4-BE49-F238E27FC236}">
                <a16:creationId xmlns:a16="http://schemas.microsoft.com/office/drawing/2014/main" id="{9CF5C6AB-DD6F-4682-B768-2560E1D8602B}"/>
              </a:ext>
            </a:extLst>
          </p:cNvPr>
          <p:cNvSpPr/>
          <p:nvPr/>
        </p:nvSpPr>
        <p:spPr>
          <a:xfrm>
            <a:off x="1050805" y="2211886"/>
            <a:ext cx="825523" cy="825523"/>
          </a:xfrm>
          <a:prstGeom prst="ellipse">
            <a:avLst/>
          </a:prstGeom>
          <a:solidFill>
            <a:schemeClr val="accent5">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5" name="Oval 24">
            <a:extLst>
              <a:ext uri="{FF2B5EF4-FFF2-40B4-BE49-F238E27FC236}">
                <a16:creationId xmlns:a16="http://schemas.microsoft.com/office/drawing/2014/main" id="{90AEA669-AEF0-49EA-95BB-53041CAC7FF4}"/>
              </a:ext>
            </a:extLst>
          </p:cNvPr>
          <p:cNvSpPr/>
          <p:nvPr/>
        </p:nvSpPr>
        <p:spPr>
          <a:xfrm>
            <a:off x="1059986" y="3648898"/>
            <a:ext cx="825523" cy="825523"/>
          </a:xfrm>
          <a:prstGeom prst="ellipse">
            <a:avLst/>
          </a:prstGeom>
          <a:solidFill>
            <a:schemeClr val="accent5">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8" name="ICON">
            <a:extLst>
              <a:ext uri="{FF2B5EF4-FFF2-40B4-BE49-F238E27FC236}">
                <a16:creationId xmlns:a16="http://schemas.microsoft.com/office/drawing/2014/main" id="{A60E05F3-A074-4205-A642-0DAD7F3A2E0E}"/>
              </a:ext>
            </a:extLst>
          </p:cNvPr>
          <p:cNvSpPr/>
          <p:nvPr/>
        </p:nvSpPr>
        <p:spPr>
          <a:xfrm>
            <a:off x="1315831" y="2472112"/>
            <a:ext cx="313832" cy="305073"/>
          </a:xfrm>
          <a:custGeom>
            <a:avLst/>
            <a:gdLst>
              <a:gd name="connsiteX0" fmla="*/ 101964 w 444935"/>
              <a:gd name="connsiteY0" fmla="*/ 519090 h 556168"/>
              <a:gd name="connsiteX1" fmla="*/ 75744 w 444935"/>
              <a:gd name="connsiteY1" fmla="*/ 537629 h 556168"/>
              <a:gd name="connsiteX2" fmla="*/ 369190 w 444935"/>
              <a:gd name="connsiteY2" fmla="*/ 537629 h 556168"/>
              <a:gd name="connsiteX3" fmla="*/ 342970 w 444935"/>
              <a:gd name="connsiteY3" fmla="*/ 519090 h 556168"/>
              <a:gd name="connsiteX4" fmla="*/ 166850 w 444935"/>
              <a:gd name="connsiteY4" fmla="*/ 417126 h 556168"/>
              <a:gd name="connsiteX5" fmla="*/ 166850 w 444935"/>
              <a:gd name="connsiteY5" fmla="*/ 500552 h 556168"/>
              <a:gd name="connsiteX6" fmla="*/ 278084 w 444935"/>
              <a:gd name="connsiteY6" fmla="*/ 500552 h 556168"/>
              <a:gd name="connsiteX7" fmla="*/ 278084 w 444935"/>
              <a:gd name="connsiteY7" fmla="*/ 417126 h 556168"/>
              <a:gd name="connsiteX8" fmla="*/ 111234 w 444935"/>
              <a:gd name="connsiteY8" fmla="*/ 370779 h 556168"/>
              <a:gd name="connsiteX9" fmla="*/ 111234 w 444935"/>
              <a:gd name="connsiteY9" fmla="*/ 500552 h 556168"/>
              <a:gd name="connsiteX10" fmla="*/ 148312 w 444935"/>
              <a:gd name="connsiteY10" fmla="*/ 500552 h 556168"/>
              <a:gd name="connsiteX11" fmla="*/ 148312 w 444935"/>
              <a:gd name="connsiteY11" fmla="*/ 407857 h 556168"/>
              <a:gd name="connsiteX12" fmla="*/ 157581 w 444935"/>
              <a:gd name="connsiteY12" fmla="*/ 398587 h 556168"/>
              <a:gd name="connsiteX13" fmla="*/ 287354 w 444935"/>
              <a:gd name="connsiteY13" fmla="*/ 398587 h 556168"/>
              <a:gd name="connsiteX14" fmla="*/ 296623 w 444935"/>
              <a:gd name="connsiteY14" fmla="*/ 407857 h 556168"/>
              <a:gd name="connsiteX15" fmla="*/ 296623 w 444935"/>
              <a:gd name="connsiteY15" fmla="*/ 500552 h 556168"/>
              <a:gd name="connsiteX16" fmla="*/ 333701 w 444935"/>
              <a:gd name="connsiteY16" fmla="*/ 500552 h 556168"/>
              <a:gd name="connsiteX17" fmla="*/ 333701 w 444935"/>
              <a:gd name="connsiteY17" fmla="*/ 370779 h 556168"/>
              <a:gd name="connsiteX18" fmla="*/ 176120 w 444935"/>
              <a:gd name="connsiteY18" fmla="*/ 333701 h 556168"/>
              <a:gd name="connsiteX19" fmla="*/ 149906 w 444935"/>
              <a:gd name="connsiteY19" fmla="*/ 352240 h 556168"/>
              <a:gd name="connsiteX20" fmla="*/ 295029 w 444935"/>
              <a:gd name="connsiteY20" fmla="*/ 352240 h 556168"/>
              <a:gd name="connsiteX21" fmla="*/ 268815 w 444935"/>
              <a:gd name="connsiteY21" fmla="*/ 333701 h 556168"/>
              <a:gd name="connsiteX22" fmla="*/ 213198 w 444935"/>
              <a:gd name="connsiteY22" fmla="*/ 287354 h 556168"/>
              <a:gd name="connsiteX23" fmla="*/ 213198 w 444935"/>
              <a:gd name="connsiteY23" fmla="*/ 315162 h 556168"/>
              <a:gd name="connsiteX24" fmla="*/ 231737 w 444935"/>
              <a:gd name="connsiteY24" fmla="*/ 315162 h 556168"/>
              <a:gd name="connsiteX25" fmla="*/ 231737 w 444935"/>
              <a:gd name="connsiteY25" fmla="*/ 287354 h 556168"/>
              <a:gd name="connsiteX26" fmla="*/ 130367 w 444935"/>
              <a:gd name="connsiteY26" fmla="*/ 92695 h 556168"/>
              <a:gd name="connsiteX27" fmla="*/ 190255 w 444935"/>
              <a:gd name="connsiteY27" fmla="*/ 268815 h 556168"/>
              <a:gd name="connsiteX28" fmla="*/ 254680 w 444935"/>
              <a:gd name="connsiteY28" fmla="*/ 268815 h 556168"/>
              <a:gd name="connsiteX29" fmla="*/ 314568 w 444935"/>
              <a:gd name="connsiteY29" fmla="*/ 92695 h 556168"/>
              <a:gd name="connsiteX30" fmla="*/ 389318 w 444935"/>
              <a:gd name="connsiteY30" fmla="*/ 59457 h 556168"/>
              <a:gd name="connsiteX31" fmla="*/ 368064 w 444935"/>
              <a:gd name="connsiteY31" fmla="*/ 80711 h 556168"/>
              <a:gd name="connsiteX32" fmla="*/ 361509 w 444935"/>
              <a:gd name="connsiteY32" fmla="*/ 83425 h 556168"/>
              <a:gd name="connsiteX33" fmla="*/ 333518 w 444935"/>
              <a:gd name="connsiteY33" fmla="*/ 83425 h 556168"/>
              <a:gd name="connsiteX34" fmla="*/ 312833 w 444935"/>
              <a:gd name="connsiteY34" fmla="*/ 194659 h 556168"/>
              <a:gd name="connsiteX35" fmla="*/ 315162 w 444935"/>
              <a:gd name="connsiteY35" fmla="*/ 194659 h 556168"/>
              <a:gd name="connsiteX36" fmla="*/ 389318 w 444935"/>
              <a:gd name="connsiteY36" fmla="*/ 120503 h 556168"/>
              <a:gd name="connsiteX37" fmla="*/ 55617 w 444935"/>
              <a:gd name="connsiteY37" fmla="*/ 59457 h 556168"/>
              <a:gd name="connsiteX38" fmla="*/ 55617 w 444935"/>
              <a:gd name="connsiteY38" fmla="*/ 120503 h 556168"/>
              <a:gd name="connsiteX39" fmla="*/ 129773 w 444935"/>
              <a:gd name="connsiteY39" fmla="*/ 194659 h 556168"/>
              <a:gd name="connsiteX40" fmla="*/ 132102 w 444935"/>
              <a:gd name="connsiteY40" fmla="*/ 194659 h 556168"/>
              <a:gd name="connsiteX41" fmla="*/ 111417 w 444935"/>
              <a:gd name="connsiteY41" fmla="*/ 83425 h 556168"/>
              <a:gd name="connsiteX42" fmla="*/ 83425 w 444935"/>
              <a:gd name="connsiteY42" fmla="*/ 83425 h 556168"/>
              <a:gd name="connsiteX43" fmla="*/ 76871 w 444935"/>
              <a:gd name="connsiteY43" fmla="*/ 80711 h 556168"/>
              <a:gd name="connsiteX44" fmla="*/ 250276 w 444935"/>
              <a:gd name="connsiteY44" fmla="*/ 37078 h 556168"/>
              <a:gd name="connsiteX45" fmla="*/ 268815 w 444935"/>
              <a:gd name="connsiteY45" fmla="*/ 37078 h 556168"/>
              <a:gd name="connsiteX46" fmla="*/ 268815 w 444935"/>
              <a:gd name="connsiteY46" fmla="*/ 55617 h 556168"/>
              <a:gd name="connsiteX47" fmla="*/ 250276 w 444935"/>
              <a:gd name="connsiteY47" fmla="*/ 55617 h 556168"/>
              <a:gd name="connsiteX48" fmla="*/ 213198 w 444935"/>
              <a:gd name="connsiteY48" fmla="*/ 37078 h 556168"/>
              <a:gd name="connsiteX49" fmla="*/ 231737 w 444935"/>
              <a:gd name="connsiteY49" fmla="*/ 37078 h 556168"/>
              <a:gd name="connsiteX50" fmla="*/ 231737 w 444935"/>
              <a:gd name="connsiteY50" fmla="*/ 55617 h 556168"/>
              <a:gd name="connsiteX51" fmla="*/ 213198 w 444935"/>
              <a:gd name="connsiteY51" fmla="*/ 55617 h 556168"/>
              <a:gd name="connsiteX52" fmla="*/ 176120 w 444935"/>
              <a:gd name="connsiteY52" fmla="*/ 37078 h 556168"/>
              <a:gd name="connsiteX53" fmla="*/ 194659 w 444935"/>
              <a:gd name="connsiteY53" fmla="*/ 37078 h 556168"/>
              <a:gd name="connsiteX54" fmla="*/ 194659 w 444935"/>
              <a:gd name="connsiteY54" fmla="*/ 55617 h 556168"/>
              <a:gd name="connsiteX55" fmla="*/ 176120 w 444935"/>
              <a:gd name="connsiteY55" fmla="*/ 55617 h 556168"/>
              <a:gd name="connsiteX56" fmla="*/ 389783 w 444935"/>
              <a:gd name="connsiteY56" fmla="*/ 18539 h 556168"/>
              <a:gd name="connsiteX57" fmla="*/ 363895 w 444935"/>
              <a:gd name="connsiteY57" fmla="*/ 29263 h 556168"/>
              <a:gd name="connsiteX58" fmla="*/ 349525 w 444935"/>
              <a:gd name="connsiteY58" fmla="*/ 43632 h 556168"/>
              <a:gd name="connsiteX59" fmla="*/ 342970 w 444935"/>
              <a:gd name="connsiteY59" fmla="*/ 46348 h 556168"/>
              <a:gd name="connsiteX60" fmla="*/ 333701 w 444935"/>
              <a:gd name="connsiteY60" fmla="*/ 46348 h 556168"/>
              <a:gd name="connsiteX61" fmla="*/ 333701 w 444935"/>
              <a:gd name="connsiteY61" fmla="*/ 64886 h 556168"/>
              <a:gd name="connsiteX62" fmla="*/ 357671 w 444935"/>
              <a:gd name="connsiteY62" fmla="*/ 64886 h 556168"/>
              <a:gd name="connsiteX63" fmla="*/ 380843 w 444935"/>
              <a:gd name="connsiteY63" fmla="*/ 41713 h 556168"/>
              <a:gd name="connsiteX64" fmla="*/ 392034 w 444935"/>
              <a:gd name="connsiteY64" fmla="*/ 37078 h 556168"/>
              <a:gd name="connsiteX65" fmla="*/ 407857 w 444935"/>
              <a:gd name="connsiteY65" fmla="*/ 52902 h 556168"/>
              <a:gd name="connsiteX66" fmla="*/ 407857 w 444935"/>
              <a:gd name="connsiteY66" fmla="*/ 120503 h 556168"/>
              <a:gd name="connsiteX67" fmla="*/ 315162 w 444935"/>
              <a:gd name="connsiteY67" fmla="*/ 213198 h 556168"/>
              <a:gd name="connsiteX68" fmla="*/ 305715 w 444935"/>
              <a:gd name="connsiteY68" fmla="*/ 213198 h 556168"/>
              <a:gd name="connsiteX69" fmla="*/ 287812 w 444935"/>
              <a:gd name="connsiteY69" fmla="*/ 250276 h 556168"/>
              <a:gd name="connsiteX70" fmla="*/ 309433 w 444935"/>
              <a:gd name="connsiteY70" fmla="*/ 250276 h 556168"/>
              <a:gd name="connsiteX71" fmla="*/ 316141 w 444935"/>
              <a:gd name="connsiteY71" fmla="*/ 236861 h 556168"/>
              <a:gd name="connsiteX72" fmla="*/ 324431 w 444935"/>
              <a:gd name="connsiteY72" fmla="*/ 231737 h 556168"/>
              <a:gd name="connsiteX73" fmla="*/ 426396 w 444935"/>
              <a:gd name="connsiteY73" fmla="*/ 129773 h 556168"/>
              <a:gd name="connsiteX74" fmla="*/ 426396 w 444935"/>
              <a:gd name="connsiteY74" fmla="*/ 55151 h 556168"/>
              <a:gd name="connsiteX75" fmla="*/ 415672 w 444935"/>
              <a:gd name="connsiteY75" fmla="*/ 29263 h 556168"/>
              <a:gd name="connsiteX76" fmla="*/ 389783 w 444935"/>
              <a:gd name="connsiteY76" fmla="*/ 18539 h 556168"/>
              <a:gd name="connsiteX77" fmla="*/ 129773 w 444935"/>
              <a:gd name="connsiteY77" fmla="*/ 18539 h 556168"/>
              <a:gd name="connsiteX78" fmla="*/ 129773 w 444935"/>
              <a:gd name="connsiteY78" fmla="*/ 37078 h 556168"/>
              <a:gd name="connsiteX79" fmla="*/ 157581 w 444935"/>
              <a:gd name="connsiteY79" fmla="*/ 37078 h 556168"/>
              <a:gd name="connsiteX80" fmla="*/ 157581 w 444935"/>
              <a:gd name="connsiteY80" fmla="*/ 55617 h 556168"/>
              <a:gd name="connsiteX81" fmla="*/ 129773 w 444935"/>
              <a:gd name="connsiteY81" fmla="*/ 55617 h 556168"/>
              <a:gd name="connsiteX82" fmla="*/ 129773 w 444935"/>
              <a:gd name="connsiteY82" fmla="*/ 72241 h 556168"/>
              <a:gd name="connsiteX83" fmla="*/ 129790 w 444935"/>
              <a:gd name="connsiteY83" fmla="*/ 74156 h 556168"/>
              <a:gd name="connsiteX84" fmla="*/ 315145 w 444935"/>
              <a:gd name="connsiteY84" fmla="*/ 74156 h 556168"/>
              <a:gd name="connsiteX85" fmla="*/ 315162 w 444935"/>
              <a:gd name="connsiteY85" fmla="*/ 72241 h 556168"/>
              <a:gd name="connsiteX86" fmla="*/ 315162 w 444935"/>
              <a:gd name="connsiteY86" fmla="*/ 55617 h 556168"/>
              <a:gd name="connsiteX87" fmla="*/ 287354 w 444935"/>
              <a:gd name="connsiteY87" fmla="*/ 55617 h 556168"/>
              <a:gd name="connsiteX88" fmla="*/ 287354 w 444935"/>
              <a:gd name="connsiteY88" fmla="*/ 37078 h 556168"/>
              <a:gd name="connsiteX89" fmla="*/ 315162 w 444935"/>
              <a:gd name="connsiteY89" fmla="*/ 37078 h 556168"/>
              <a:gd name="connsiteX90" fmla="*/ 315162 w 444935"/>
              <a:gd name="connsiteY90" fmla="*/ 18539 h 556168"/>
              <a:gd name="connsiteX91" fmla="*/ 55152 w 444935"/>
              <a:gd name="connsiteY91" fmla="*/ 18539 h 556168"/>
              <a:gd name="connsiteX92" fmla="*/ 18539 w 444935"/>
              <a:gd name="connsiteY92" fmla="*/ 55151 h 556168"/>
              <a:gd name="connsiteX93" fmla="*/ 18539 w 444935"/>
              <a:gd name="connsiteY93" fmla="*/ 129773 h 556168"/>
              <a:gd name="connsiteX94" fmla="*/ 120503 w 444935"/>
              <a:gd name="connsiteY94" fmla="*/ 231737 h 556168"/>
              <a:gd name="connsiteX95" fmla="*/ 128793 w 444935"/>
              <a:gd name="connsiteY95" fmla="*/ 236861 h 556168"/>
              <a:gd name="connsiteX96" fmla="*/ 135501 w 444935"/>
              <a:gd name="connsiteY96" fmla="*/ 250276 h 556168"/>
              <a:gd name="connsiteX97" fmla="*/ 157121 w 444935"/>
              <a:gd name="connsiteY97" fmla="*/ 250276 h 556168"/>
              <a:gd name="connsiteX98" fmla="*/ 139219 w 444935"/>
              <a:gd name="connsiteY98" fmla="*/ 213198 h 556168"/>
              <a:gd name="connsiteX99" fmla="*/ 129773 w 444935"/>
              <a:gd name="connsiteY99" fmla="*/ 213198 h 556168"/>
              <a:gd name="connsiteX100" fmla="*/ 37078 w 444935"/>
              <a:gd name="connsiteY100" fmla="*/ 120503 h 556168"/>
              <a:gd name="connsiteX101" fmla="*/ 37078 w 444935"/>
              <a:gd name="connsiteY101" fmla="*/ 52902 h 556168"/>
              <a:gd name="connsiteX102" fmla="*/ 41716 w 444935"/>
              <a:gd name="connsiteY102" fmla="*/ 41709 h 556168"/>
              <a:gd name="connsiteX103" fmla="*/ 64094 w 444935"/>
              <a:gd name="connsiteY103" fmla="*/ 41716 h 556168"/>
              <a:gd name="connsiteX104" fmla="*/ 87264 w 444935"/>
              <a:gd name="connsiteY104" fmla="*/ 64886 h 556168"/>
              <a:gd name="connsiteX105" fmla="*/ 111234 w 444935"/>
              <a:gd name="connsiteY105" fmla="*/ 64886 h 556168"/>
              <a:gd name="connsiteX106" fmla="*/ 111234 w 444935"/>
              <a:gd name="connsiteY106" fmla="*/ 46348 h 556168"/>
              <a:gd name="connsiteX107" fmla="*/ 101964 w 444935"/>
              <a:gd name="connsiteY107" fmla="*/ 46348 h 556168"/>
              <a:gd name="connsiteX108" fmla="*/ 95409 w 444935"/>
              <a:gd name="connsiteY108" fmla="*/ 43632 h 556168"/>
              <a:gd name="connsiteX109" fmla="*/ 81039 w 444935"/>
              <a:gd name="connsiteY109" fmla="*/ 29263 h 556168"/>
              <a:gd name="connsiteX110" fmla="*/ 55152 w 444935"/>
              <a:gd name="connsiteY110" fmla="*/ 18539 h 556168"/>
              <a:gd name="connsiteX111" fmla="*/ 120503 w 444935"/>
              <a:gd name="connsiteY111" fmla="*/ 0 h 556168"/>
              <a:gd name="connsiteX112" fmla="*/ 324431 w 444935"/>
              <a:gd name="connsiteY112" fmla="*/ 0 h 556168"/>
              <a:gd name="connsiteX113" fmla="*/ 333701 w 444935"/>
              <a:gd name="connsiteY113" fmla="*/ 9270 h 556168"/>
              <a:gd name="connsiteX114" fmla="*/ 333701 w 444935"/>
              <a:gd name="connsiteY114" fmla="*/ 27809 h 556168"/>
              <a:gd name="connsiteX115" fmla="*/ 339130 w 444935"/>
              <a:gd name="connsiteY115" fmla="*/ 27809 h 556168"/>
              <a:gd name="connsiteX116" fmla="*/ 350786 w 444935"/>
              <a:gd name="connsiteY116" fmla="*/ 16153 h 556168"/>
              <a:gd name="connsiteX117" fmla="*/ 389784 w 444935"/>
              <a:gd name="connsiteY117" fmla="*/ 0 h 556168"/>
              <a:gd name="connsiteX118" fmla="*/ 444935 w 444935"/>
              <a:gd name="connsiteY118" fmla="*/ 55151 h 556168"/>
              <a:gd name="connsiteX119" fmla="*/ 444935 w 444935"/>
              <a:gd name="connsiteY119" fmla="*/ 129773 h 556168"/>
              <a:gd name="connsiteX120" fmla="*/ 330229 w 444935"/>
              <a:gd name="connsiteY120" fmla="*/ 250138 h 556168"/>
              <a:gd name="connsiteX121" fmla="*/ 323452 w 444935"/>
              <a:gd name="connsiteY121" fmla="*/ 263691 h 556168"/>
              <a:gd name="connsiteX122" fmla="*/ 315162 w 444935"/>
              <a:gd name="connsiteY122" fmla="*/ 268815 h 556168"/>
              <a:gd name="connsiteX123" fmla="*/ 276828 w 444935"/>
              <a:gd name="connsiteY123" fmla="*/ 268815 h 556168"/>
              <a:gd name="connsiteX124" fmla="*/ 267139 w 444935"/>
              <a:gd name="connsiteY124" fmla="*/ 283400 h 556168"/>
              <a:gd name="connsiteX125" fmla="*/ 259545 w 444935"/>
              <a:gd name="connsiteY125" fmla="*/ 287354 h 556168"/>
              <a:gd name="connsiteX126" fmla="*/ 250276 w 444935"/>
              <a:gd name="connsiteY126" fmla="*/ 287354 h 556168"/>
              <a:gd name="connsiteX127" fmla="*/ 250276 w 444935"/>
              <a:gd name="connsiteY127" fmla="*/ 315162 h 556168"/>
              <a:gd name="connsiteX128" fmla="*/ 268815 w 444935"/>
              <a:gd name="connsiteY128" fmla="*/ 315162 h 556168"/>
              <a:gd name="connsiteX129" fmla="*/ 314229 w 444935"/>
              <a:gd name="connsiteY129" fmla="*/ 352240 h 556168"/>
              <a:gd name="connsiteX130" fmla="*/ 342970 w 444935"/>
              <a:gd name="connsiteY130" fmla="*/ 352240 h 556168"/>
              <a:gd name="connsiteX131" fmla="*/ 352240 w 444935"/>
              <a:gd name="connsiteY131" fmla="*/ 361509 h 556168"/>
              <a:gd name="connsiteX132" fmla="*/ 352240 w 444935"/>
              <a:gd name="connsiteY132" fmla="*/ 501484 h 556168"/>
              <a:gd name="connsiteX133" fmla="*/ 389318 w 444935"/>
              <a:gd name="connsiteY133" fmla="*/ 546899 h 556168"/>
              <a:gd name="connsiteX134" fmla="*/ 380048 w 444935"/>
              <a:gd name="connsiteY134" fmla="*/ 556168 h 556168"/>
              <a:gd name="connsiteX135" fmla="*/ 64886 w 444935"/>
              <a:gd name="connsiteY135" fmla="*/ 556168 h 556168"/>
              <a:gd name="connsiteX136" fmla="*/ 55617 w 444935"/>
              <a:gd name="connsiteY136" fmla="*/ 546899 h 556168"/>
              <a:gd name="connsiteX137" fmla="*/ 92695 w 444935"/>
              <a:gd name="connsiteY137" fmla="*/ 501484 h 556168"/>
              <a:gd name="connsiteX138" fmla="*/ 92695 w 444935"/>
              <a:gd name="connsiteY138" fmla="*/ 361509 h 556168"/>
              <a:gd name="connsiteX139" fmla="*/ 101964 w 444935"/>
              <a:gd name="connsiteY139" fmla="*/ 352240 h 556168"/>
              <a:gd name="connsiteX140" fmla="*/ 130705 w 444935"/>
              <a:gd name="connsiteY140" fmla="*/ 352240 h 556168"/>
              <a:gd name="connsiteX141" fmla="*/ 176120 w 444935"/>
              <a:gd name="connsiteY141" fmla="*/ 315162 h 556168"/>
              <a:gd name="connsiteX142" fmla="*/ 194659 w 444935"/>
              <a:gd name="connsiteY142" fmla="*/ 315162 h 556168"/>
              <a:gd name="connsiteX143" fmla="*/ 194659 w 444935"/>
              <a:gd name="connsiteY143" fmla="*/ 287354 h 556168"/>
              <a:gd name="connsiteX144" fmla="*/ 185389 w 444935"/>
              <a:gd name="connsiteY144" fmla="*/ 287354 h 556168"/>
              <a:gd name="connsiteX145" fmla="*/ 177795 w 444935"/>
              <a:gd name="connsiteY145" fmla="*/ 283400 h 556168"/>
              <a:gd name="connsiteX146" fmla="*/ 168106 w 444935"/>
              <a:gd name="connsiteY146" fmla="*/ 268815 h 556168"/>
              <a:gd name="connsiteX147" fmla="*/ 129773 w 444935"/>
              <a:gd name="connsiteY147" fmla="*/ 268815 h 556168"/>
              <a:gd name="connsiteX148" fmla="*/ 121482 w 444935"/>
              <a:gd name="connsiteY148" fmla="*/ 263691 h 556168"/>
              <a:gd name="connsiteX149" fmla="*/ 114705 w 444935"/>
              <a:gd name="connsiteY149" fmla="*/ 250138 h 556168"/>
              <a:gd name="connsiteX150" fmla="*/ 0 w 444935"/>
              <a:gd name="connsiteY150" fmla="*/ 129773 h 556168"/>
              <a:gd name="connsiteX151" fmla="*/ 0 w 444935"/>
              <a:gd name="connsiteY151" fmla="*/ 55151 h 556168"/>
              <a:gd name="connsiteX152" fmla="*/ 16153 w 444935"/>
              <a:gd name="connsiteY152" fmla="*/ 16155 h 556168"/>
              <a:gd name="connsiteX153" fmla="*/ 94149 w 444935"/>
              <a:gd name="connsiteY153" fmla="*/ 16153 h 556168"/>
              <a:gd name="connsiteX154" fmla="*/ 105804 w 444935"/>
              <a:gd name="connsiteY154" fmla="*/ 27809 h 556168"/>
              <a:gd name="connsiteX155" fmla="*/ 111234 w 444935"/>
              <a:gd name="connsiteY155" fmla="*/ 27809 h 556168"/>
              <a:gd name="connsiteX156" fmla="*/ 111234 w 444935"/>
              <a:gd name="connsiteY156" fmla="*/ 9270 h 556168"/>
              <a:gd name="connsiteX157" fmla="*/ 120503 w 444935"/>
              <a:gd name="connsiteY157" fmla="*/ 0 h 556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444935" h="556168">
                <a:moveTo>
                  <a:pt x="101964" y="519090"/>
                </a:moveTo>
                <a:cubicBezTo>
                  <a:pt x="90184" y="519104"/>
                  <a:pt x="79685" y="526527"/>
                  <a:pt x="75744" y="537629"/>
                </a:cubicBezTo>
                <a:lnTo>
                  <a:pt x="369190" y="537629"/>
                </a:lnTo>
                <a:cubicBezTo>
                  <a:pt x="365250" y="526527"/>
                  <a:pt x="354751" y="519104"/>
                  <a:pt x="342970" y="519090"/>
                </a:cubicBezTo>
                <a:close/>
                <a:moveTo>
                  <a:pt x="166850" y="417126"/>
                </a:moveTo>
                <a:lnTo>
                  <a:pt x="166850" y="500552"/>
                </a:lnTo>
                <a:lnTo>
                  <a:pt x="278084" y="500552"/>
                </a:lnTo>
                <a:lnTo>
                  <a:pt x="278084" y="417126"/>
                </a:lnTo>
                <a:close/>
                <a:moveTo>
                  <a:pt x="111234" y="370779"/>
                </a:moveTo>
                <a:lnTo>
                  <a:pt x="111234" y="500552"/>
                </a:lnTo>
                <a:lnTo>
                  <a:pt x="148312" y="500552"/>
                </a:lnTo>
                <a:lnTo>
                  <a:pt x="148312" y="407857"/>
                </a:lnTo>
                <a:cubicBezTo>
                  <a:pt x="148312" y="402738"/>
                  <a:pt x="152462" y="398587"/>
                  <a:pt x="157581" y="398587"/>
                </a:cubicBezTo>
                <a:lnTo>
                  <a:pt x="287354" y="398587"/>
                </a:lnTo>
                <a:cubicBezTo>
                  <a:pt x="292473" y="398587"/>
                  <a:pt x="296623" y="402738"/>
                  <a:pt x="296623" y="407857"/>
                </a:cubicBezTo>
                <a:lnTo>
                  <a:pt x="296623" y="500552"/>
                </a:lnTo>
                <a:lnTo>
                  <a:pt x="333701" y="500552"/>
                </a:lnTo>
                <a:lnTo>
                  <a:pt x="333701" y="370779"/>
                </a:lnTo>
                <a:close/>
                <a:moveTo>
                  <a:pt x="176120" y="333701"/>
                </a:moveTo>
                <a:cubicBezTo>
                  <a:pt x="164341" y="333716"/>
                  <a:pt x="153845" y="341139"/>
                  <a:pt x="149906" y="352240"/>
                </a:cubicBezTo>
                <a:lnTo>
                  <a:pt x="295029" y="352240"/>
                </a:lnTo>
                <a:cubicBezTo>
                  <a:pt x="291089" y="341139"/>
                  <a:pt x="280594" y="333716"/>
                  <a:pt x="268815" y="333701"/>
                </a:cubicBezTo>
                <a:close/>
                <a:moveTo>
                  <a:pt x="213198" y="287354"/>
                </a:moveTo>
                <a:lnTo>
                  <a:pt x="213198" y="315162"/>
                </a:lnTo>
                <a:lnTo>
                  <a:pt x="231737" y="315162"/>
                </a:lnTo>
                <a:lnTo>
                  <a:pt x="231737" y="287354"/>
                </a:lnTo>
                <a:close/>
                <a:moveTo>
                  <a:pt x="130367" y="92695"/>
                </a:moveTo>
                <a:cubicBezTo>
                  <a:pt x="133960" y="155752"/>
                  <a:pt x="154665" y="216638"/>
                  <a:pt x="190255" y="268815"/>
                </a:cubicBezTo>
                <a:lnTo>
                  <a:pt x="254680" y="268815"/>
                </a:lnTo>
                <a:cubicBezTo>
                  <a:pt x="290270" y="216638"/>
                  <a:pt x="310974" y="155752"/>
                  <a:pt x="314568" y="92695"/>
                </a:cubicBezTo>
                <a:close/>
                <a:moveTo>
                  <a:pt x="389318" y="59457"/>
                </a:moveTo>
                <a:lnTo>
                  <a:pt x="368064" y="80711"/>
                </a:lnTo>
                <a:cubicBezTo>
                  <a:pt x="366325" y="82449"/>
                  <a:pt x="363968" y="83425"/>
                  <a:pt x="361509" y="83425"/>
                </a:cubicBezTo>
                <a:lnTo>
                  <a:pt x="333518" y="83425"/>
                </a:lnTo>
                <a:cubicBezTo>
                  <a:pt x="332418" y="121350"/>
                  <a:pt x="325439" y="158874"/>
                  <a:pt x="312833" y="194659"/>
                </a:cubicBezTo>
                <a:lnTo>
                  <a:pt x="315162" y="194659"/>
                </a:lnTo>
                <a:cubicBezTo>
                  <a:pt x="356098" y="194613"/>
                  <a:pt x="389271" y="161440"/>
                  <a:pt x="389318" y="120503"/>
                </a:cubicBezTo>
                <a:close/>
                <a:moveTo>
                  <a:pt x="55617" y="59457"/>
                </a:moveTo>
                <a:lnTo>
                  <a:pt x="55617" y="120503"/>
                </a:lnTo>
                <a:cubicBezTo>
                  <a:pt x="55663" y="161440"/>
                  <a:pt x="88836" y="194613"/>
                  <a:pt x="129773" y="194659"/>
                </a:cubicBezTo>
                <a:lnTo>
                  <a:pt x="132102" y="194659"/>
                </a:lnTo>
                <a:cubicBezTo>
                  <a:pt x="119495" y="158874"/>
                  <a:pt x="112516" y="121350"/>
                  <a:pt x="111417" y="83425"/>
                </a:cubicBezTo>
                <a:lnTo>
                  <a:pt x="83425" y="83425"/>
                </a:lnTo>
                <a:cubicBezTo>
                  <a:pt x="80967" y="83425"/>
                  <a:pt x="78610" y="82449"/>
                  <a:pt x="76871" y="80711"/>
                </a:cubicBezTo>
                <a:close/>
                <a:moveTo>
                  <a:pt x="250276" y="37078"/>
                </a:moveTo>
                <a:lnTo>
                  <a:pt x="268815" y="37078"/>
                </a:lnTo>
                <a:lnTo>
                  <a:pt x="268815" y="55617"/>
                </a:lnTo>
                <a:lnTo>
                  <a:pt x="250276" y="55617"/>
                </a:lnTo>
                <a:close/>
                <a:moveTo>
                  <a:pt x="213198" y="37078"/>
                </a:moveTo>
                <a:lnTo>
                  <a:pt x="231737" y="37078"/>
                </a:lnTo>
                <a:lnTo>
                  <a:pt x="231737" y="55617"/>
                </a:lnTo>
                <a:lnTo>
                  <a:pt x="213198" y="55617"/>
                </a:lnTo>
                <a:close/>
                <a:moveTo>
                  <a:pt x="176120" y="37078"/>
                </a:moveTo>
                <a:lnTo>
                  <a:pt x="194659" y="37078"/>
                </a:lnTo>
                <a:lnTo>
                  <a:pt x="194659" y="55617"/>
                </a:lnTo>
                <a:lnTo>
                  <a:pt x="176120" y="55617"/>
                </a:lnTo>
                <a:close/>
                <a:moveTo>
                  <a:pt x="389783" y="18539"/>
                </a:moveTo>
                <a:cubicBezTo>
                  <a:pt x="380413" y="18539"/>
                  <a:pt x="371044" y="22114"/>
                  <a:pt x="363895" y="29263"/>
                </a:cubicBezTo>
                <a:lnTo>
                  <a:pt x="349525" y="43632"/>
                </a:lnTo>
                <a:cubicBezTo>
                  <a:pt x="347787" y="45371"/>
                  <a:pt x="345429" y="46348"/>
                  <a:pt x="342970" y="46348"/>
                </a:cubicBezTo>
                <a:lnTo>
                  <a:pt x="333701" y="46348"/>
                </a:lnTo>
                <a:lnTo>
                  <a:pt x="333701" y="64886"/>
                </a:lnTo>
                <a:lnTo>
                  <a:pt x="357671" y="64886"/>
                </a:lnTo>
                <a:lnTo>
                  <a:pt x="380843" y="41713"/>
                </a:lnTo>
                <a:cubicBezTo>
                  <a:pt x="383812" y="38745"/>
                  <a:pt x="387837" y="37078"/>
                  <a:pt x="392034" y="37078"/>
                </a:cubicBezTo>
                <a:cubicBezTo>
                  <a:pt x="400772" y="37078"/>
                  <a:pt x="407857" y="44163"/>
                  <a:pt x="407857" y="52902"/>
                </a:cubicBezTo>
                <a:lnTo>
                  <a:pt x="407857" y="120503"/>
                </a:lnTo>
                <a:cubicBezTo>
                  <a:pt x="407799" y="171673"/>
                  <a:pt x="366332" y="213140"/>
                  <a:pt x="315162" y="213198"/>
                </a:cubicBezTo>
                <a:lnTo>
                  <a:pt x="305715" y="213198"/>
                </a:lnTo>
                <a:cubicBezTo>
                  <a:pt x="300446" y="225882"/>
                  <a:pt x="294469" y="238261"/>
                  <a:pt x="287812" y="250276"/>
                </a:cubicBezTo>
                <a:lnTo>
                  <a:pt x="309433" y="250276"/>
                </a:lnTo>
                <a:lnTo>
                  <a:pt x="316141" y="236861"/>
                </a:lnTo>
                <a:cubicBezTo>
                  <a:pt x="317711" y="233721"/>
                  <a:pt x="320921" y="231737"/>
                  <a:pt x="324431" y="231737"/>
                </a:cubicBezTo>
                <a:cubicBezTo>
                  <a:pt x="380718" y="231673"/>
                  <a:pt x="426332" y="186059"/>
                  <a:pt x="426396" y="129773"/>
                </a:cubicBezTo>
                <a:lnTo>
                  <a:pt x="426396" y="55151"/>
                </a:lnTo>
                <a:cubicBezTo>
                  <a:pt x="426396" y="45441"/>
                  <a:pt x="422538" y="36129"/>
                  <a:pt x="415672" y="29263"/>
                </a:cubicBezTo>
                <a:cubicBezTo>
                  <a:pt x="408523" y="22114"/>
                  <a:pt x="399153" y="18539"/>
                  <a:pt x="389783" y="18539"/>
                </a:cubicBezTo>
                <a:close/>
                <a:moveTo>
                  <a:pt x="129773" y="18539"/>
                </a:moveTo>
                <a:lnTo>
                  <a:pt x="129773" y="37078"/>
                </a:lnTo>
                <a:lnTo>
                  <a:pt x="157581" y="37078"/>
                </a:lnTo>
                <a:lnTo>
                  <a:pt x="157581" y="55617"/>
                </a:lnTo>
                <a:lnTo>
                  <a:pt x="129773" y="55617"/>
                </a:lnTo>
                <a:lnTo>
                  <a:pt x="129773" y="72241"/>
                </a:lnTo>
                <a:cubicBezTo>
                  <a:pt x="129773" y="72880"/>
                  <a:pt x="129786" y="73518"/>
                  <a:pt x="129790" y="74156"/>
                </a:cubicBezTo>
                <a:lnTo>
                  <a:pt x="315145" y="74156"/>
                </a:lnTo>
                <a:cubicBezTo>
                  <a:pt x="315148" y="73518"/>
                  <a:pt x="315162" y="72880"/>
                  <a:pt x="315162" y="72241"/>
                </a:cubicBezTo>
                <a:lnTo>
                  <a:pt x="315162" y="55617"/>
                </a:lnTo>
                <a:lnTo>
                  <a:pt x="287354" y="55617"/>
                </a:lnTo>
                <a:lnTo>
                  <a:pt x="287354" y="37078"/>
                </a:lnTo>
                <a:lnTo>
                  <a:pt x="315162" y="37078"/>
                </a:lnTo>
                <a:lnTo>
                  <a:pt x="315162" y="18539"/>
                </a:lnTo>
                <a:close/>
                <a:moveTo>
                  <a:pt x="55152" y="18539"/>
                </a:moveTo>
                <a:cubicBezTo>
                  <a:pt x="34931" y="18539"/>
                  <a:pt x="18539" y="34930"/>
                  <a:pt x="18539" y="55151"/>
                </a:cubicBezTo>
                <a:lnTo>
                  <a:pt x="18539" y="129773"/>
                </a:lnTo>
                <a:cubicBezTo>
                  <a:pt x="18603" y="186059"/>
                  <a:pt x="64217" y="231673"/>
                  <a:pt x="120503" y="231737"/>
                </a:cubicBezTo>
                <a:cubicBezTo>
                  <a:pt x="124014" y="231737"/>
                  <a:pt x="127223" y="233721"/>
                  <a:pt x="128793" y="236861"/>
                </a:cubicBezTo>
                <a:lnTo>
                  <a:pt x="135501" y="250276"/>
                </a:lnTo>
                <a:lnTo>
                  <a:pt x="157121" y="250276"/>
                </a:lnTo>
                <a:cubicBezTo>
                  <a:pt x="150465" y="238261"/>
                  <a:pt x="144489" y="225882"/>
                  <a:pt x="139219" y="213198"/>
                </a:cubicBezTo>
                <a:lnTo>
                  <a:pt x="129773" y="213198"/>
                </a:lnTo>
                <a:cubicBezTo>
                  <a:pt x="78603" y="213140"/>
                  <a:pt x="37136" y="171673"/>
                  <a:pt x="37078" y="120503"/>
                </a:cubicBezTo>
                <a:lnTo>
                  <a:pt x="37078" y="52902"/>
                </a:lnTo>
                <a:cubicBezTo>
                  <a:pt x="37078" y="48704"/>
                  <a:pt x="38746" y="44677"/>
                  <a:pt x="41716" y="41709"/>
                </a:cubicBezTo>
                <a:cubicBezTo>
                  <a:pt x="47898" y="35532"/>
                  <a:pt x="57917" y="35535"/>
                  <a:pt x="64094" y="41716"/>
                </a:cubicBezTo>
                <a:lnTo>
                  <a:pt x="87264" y="64886"/>
                </a:lnTo>
                <a:lnTo>
                  <a:pt x="111234" y="64886"/>
                </a:lnTo>
                <a:lnTo>
                  <a:pt x="111234" y="46348"/>
                </a:lnTo>
                <a:lnTo>
                  <a:pt x="101964" y="46348"/>
                </a:lnTo>
                <a:cubicBezTo>
                  <a:pt x="99505" y="46348"/>
                  <a:pt x="97148" y="45371"/>
                  <a:pt x="95409" y="43632"/>
                </a:cubicBezTo>
                <a:lnTo>
                  <a:pt x="81039" y="29263"/>
                </a:lnTo>
                <a:cubicBezTo>
                  <a:pt x="74174" y="22397"/>
                  <a:pt x="64862" y="18539"/>
                  <a:pt x="55152" y="18539"/>
                </a:cubicBezTo>
                <a:close/>
                <a:moveTo>
                  <a:pt x="120503" y="0"/>
                </a:moveTo>
                <a:lnTo>
                  <a:pt x="324431" y="0"/>
                </a:lnTo>
                <a:cubicBezTo>
                  <a:pt x="329550" y="0"/>
                  <a:pt x="333701" y="4150"/>
                  <a:pt x="333701" y="9270"/>
                </a:cubicBezTo>
                <a:lnTo>
                  <a:pt x="333701" y="27809"/>
                </a:lnTo>
                <a:lnTo>
                  <a:pt x="339130" y="27809"/>
                </a:lnTo>
                <a:lnTo>
                  <a:pt x="350786" y="16153"/>
                </a:lnTo>
                <a:cubicBezTo>
                  <a:pt x="361106" y="5777"/>
                  <a:pt x="375148" y="-39"/>
                  <a:pt x="389784" y="0"/>
                </a:cubicBezTo>
                <a:cubicBezTo>
                  <a:pt x="420228" y="35"/>
                  <a:pt x="444900" y="24706"/>
                  <a:pt x="444935" y="55151"/>
                </a:cubicBezTo>
                <a:lnTo>
                  <a:pt x="444935" y="129773"/>
                </a:lnTo>
                <a:cubicBezTo>
                  <a:pt x="444860" y="194041"/>
                  <a:pt x="394419" y="246970"/>
                  <a:pt x="330229" y="250138"/>
                </a:cubicBezTo>
                <a:lnTo>
                  <a:pt x="323452" y="263691"/>
                </a:lnTo>
                <a:cubicBezTo>
                  <a:pt x="321882" y="266831"/>
                  <a:pt x="318673" y="268815"/>
                  <a:pt x="315162" y="268815"/>
                </a:cubicBezTo>
                <a:lnTo>
                  <a:pt x="276828" y="268815"/>
                </a:lnTo>
                <a:cubicBezTo>
                  <a:pt x="273726" y="273742"/>
                  <a:pt x="270496" y="278603"/>
                  <a:pt x="267139" y="283400"/>
                </a:cubicBezTo>
                <a:cubicBezTo>
                  <a:pt x="265405" y="285878"/>
                  <a:pt x="262569" y="287354"/>
                  <a:pt x="259545" y="287354"/>
                </a:cubicBezTo>
                <a:lnTo>
                  <a:pt x="250276" y="287354"/>
                </a:lnTo>
                <a:lnTo>
                  <a:pt x="250276" y="315162"/>
                </a:lnTo>
                <a:lnTo>
                  <a:pt x="268815" y="315162"/>
                </a:lnTo>
                <a:cubicBezTo>
                  <a:pt x="290830" y="315191"/>
                  <a:pt x="309796" y="330677"/>
                  <a:pt x="314229" y="352240"/>
                </a:cubicBezTo>
                <a:lnTo>
                  <a:pt x="342970" y="352240"/>
                </a:lnTo>
                <a:cubicBezTo>
                  <a:pt x="348089" y="352240"/>
                  <a:pt x="352240" y="356390"/>
                  <a:pt x="352240" y="361509"/>
                </a:cubicBezTo>
                <a:lnTo>
                  <a:pt x="352240" y="501484"/>
                </a:lnTo>
                <a:cubicBezTo>
                  <a:pt x="373803" y="505917"/>
                  <a:pt x="389289" y="524885"/>
                  <a:pt x="389318" y="546899"/>
                </a:cubicBezTo>
                <a:cubicBezTo>
                  <a:pt x="389318" y="552018"/>
                  <a:pt x="385167" y="556168"/>
                  <a:pt x="380048" y="556168"/>
                </a:cubicBezTo>
                <a:lnTo>
                  <a:pt x="64886" y="556168"/>
                </a:lnTo>
                <a:cubicBezTo>
                  <a:pt x="59767" y="556168"/>
                  <a:pt x="55617" y="552018"/>
                  <a:pt x="55617" y="546899"/>
                </a:cubicBezTo>
                <a:cubicBezTo>
                  <a:pt x="55646" y="524885"/>
                  <a:pt x="71132" y="505917"/>
                  <a:pt x="92695" y="501484"/>
                </a:cubicBezTo>
                <a:lnTo>
                  <a:pt x="92695" y="361509"/>
                </a:lnTo>
                <a:cubicBezTo>
                  <a:pt x="92695" y="356390"/>
                  <a:pt x="96845" y="352240"/>
                  <a:pt x="101964" y="352240"/>
                </a:cubicBezTo>
                <a:lnTo>
                  <a:pt x="130705" y="352240"/>
                </a:lnTo>
                <a:cubicBezTo>
                  <a:pt x="135138" y="330677"/>
                  <a:pt x="154105" y="315191"/>
                  <a:pt x="176120" y="315162"/>
                </a:cubicBezTo>
                <a:lnTo>
                  <a:pt x="194659" y="315162"/>
                </a:lnTo>
                <a:lnTo>
                  <a:pt x="194659" y="287354"/>
                </a:lnTo>
                <a:lnTo>
                  <a:pt x="185389" y="287354"/>
                </a:lnTo>
                <a:cubicBezTo>
                  <a:pt x="182365" y="287354"/>
                  <a:pt x="179530" y="285878"/>
                  <a:pt x="177795" y="283400"/>
                </a:cubicBezTo>
                <a:cubicBezTo>
                  <a:pt x="174448" y="278598"/>
                  <a:pt x="171219" y="273736"/>
                  <a:pt x="168106" y="268815"/>
                </a:cubicBezTo>
                <a:lnTo>
                  <a:pt x="129773" y="268815"/>
                </a:lnTo>
                <a:cubicBezTo>
                  <a:pt x="126262" y="268815"/>
                  <a:pt x="123052" y="266831"/>
                  <a:pt x="121482" y="263691"/>
                </a:cubicBezTo>
                <a:lnTo>
                  <a:pt x="114705" y="250138"/>
                </a:lnTo>
                <a:cubicBezTo>
                  <a:pt x="50515" y="246970"/>
                  <a:pt x="74" y="194041"/>
                  <a:pt x="0" y="129773"/>
                </a:cubicBezTo>
                <a:lnTo>
                  <a:pt x="0" y="55151"/>
                </a:lnTo>
                <a:cubicBezTo>
                  <a:pt x="0" y="40525"/>
                  <a:pt x="5810" y="26497"/>
                  <a:pt x="16153" y="16155"/>
                </a:cubicBezTo>
                <a:cubicBezTo>
                  <a:pt x="37690" y="-5384"/>
                  <a:pt x="72610" y="-5385"/>
                  <a:pt x="94149" y="16153"/>
                </a:cubicBezTo>
                <a:lnTo>
                  <a:pt x="105804" y="27809"/>
                </a:lnTo>
                <a:lnTo>
                  <a:pt x="111234" y="27809"/>
                </a:lnTo>
                <a:lnTo>
                  <a:pt x="111234" y="9270"/>
                </a:lnTo>
                <a:cubicBezTo>
                  <a:pt x="111234" y="4150"/>
                  <a:pt x="115384" y="0"/>
                  <a:pt x="120503" y="0"/>
                </a:cubicBezTo>
                <a:close/>
              </a:path>
            </a:pathLst>
          </a:custGeom>
          <a:solidFill>
            <a:schemeClr val="accent5"/>
          </a:solidFill>
          <a:ln w="1153" cap="flat">
            <a:noFill/>
            <a:prstDash val="solid"/>
            <a:miter/>
          </a:ln>
        </p:spPr>
        <p:txBody>
          <a:bodyPr rtlCol="0" anchor="ctr"/>
          <a:lstStyle/>
          <a:p>
            <a:endParaRPr lang="en-ID"/>
          </a:p>
        </p:txBody>
      </p:sp>
      <p:sp>
        <p:nvSpPr>
          <p:cNvPr id="29" name="ICON">
            <a:extLst>
              <a:ext uri="{FF2B5EF4-FFF2-40B4-BE49-F238E27FC236}">
                <a16:creationId xmlns:a16="http://schemas.microsoft.com/office/drawing/2014/main" id="{053DFA10-DD33-47B7-8EC5-359A399DE855}"/>
              </a:ext>
            </a:extLst>
          </p:cNvPr>
          <p:cNvSpPr/>
          <p:nvPr/>
        </p:nvSpPr>
        <p:spPr>
          <a:xfrm>
            <a:off x="1295070" y="3890762"/>
            <a:ext cx="355356" cy="305072"/>
          </a:xfrm>
          <a:custGeom>
            <a:avLst/>
            <a:gdLst>
              <a:gd name="connsiteX0" fmla="*/ 472743 w 500551"/>
              <a:gd name="connsiteY0" fmla="*/ 509819 h 556166"/>
              <a:gd name="connsiteX1" fmla="*/ 491282 w 500551"/>
              <a:gd name="connsiteY1" fmla="*/ 509819 h 556166"/>
              <a:gd name="connsiteX2" fmla="*/ 491282 w 500551"/>
              <a:gd name="connsiteY2" fmla="*/ 537627 h 556166"/>
              <a:gd name="connsiteX3" fmla="*/ 472743 w 500551"/>
              <a:gd name="connsiteY3" fmla="*/ 537627 h 556166"/>
              <a:gd name="connsiteX4" fmla="*/ 9269 w 500551"/>
              <a:gd name="connsiteY4" fmla="*/ 509819 h 556166"/>
              <a:gd name="connsiteX5" fmla="*/ 27808 w 500551"/>
              <a:gd name="connsiteY5" fmla="*/ 509819 h 556166"/>
              <a:gd name="connsiteX6" fmla="*/ 27808 w 500551"/>
              <a:gd name="connsiteY6" fmla="*/ 537627 h 556166"/>
              <a:gd name="connsiteX7" fmla="*/ 9269 w 500551"/>
              <a:gd name="connsiteY7" fmla="*/ 537627 h 556166"/>
              <a:gd name="connsiteX8" fmla="*/ 228415 w 500551"/>
              <a:gd name="connsiteY8" fmla="*/ 435664 h 556166"/>
              <a:gd name="connsiteX9" fmla="*/ 242165 w 500551"/>
              <a:gd name="connsiteY9" fmla="*/ 523190 h 556166"/>
              <a:gd name="connsiteX10" fmla="*/ 250276 w 500551"/>
              <a:gd name="connsiteY10" fmla="*/ 532653 h 556166"/>
              <a:gd name="connsiteX11" fmla="*/ 258386 w 500551"/>
              <a:gd name="connsiteY11" fmla="*/ 523190 h 556166"/>
              <a:gd name="connsiteX12" fmla="*/ 272136 w 500551"/>
              <a:gd name="connsiteY12" fmla="*/ 435664 h 556166"/>
              <a:gd name="connsiteX13" fmla="*/ 435665 w 500551"/>
              <a:gd name="connsiteY13" fmla="*/ 426394 h 556166"/>
              <a:gd name="connsiteX14" fmla="*/ 454204 w 500551"/>
              <a:gd name="connsiteY14" fmla="*/ 426394 h 556166"/>
              <a:gd name="connsiteX15" fmla="*/ 454204 w 500551"/>
              <a:gd name="connsiteY15" fmla="*/ 454202 h 556166"/>
              <a:gd name="connsiteX16" fmla="*/ 435665 w 500551"/>
              <a:gd name="connsiteY16" fmla="*/ 454202 h 556166"/>
              <a:gd name="connsiteX17" fmla="*/ 46347 w 500551"/>
              <a:gd name="connsiteY17" fmla="*/ 426394 h 556166"/>
              <a:gd name="connsiteX18" fmla="*/ 64886 w 500551"/>
              <a:gd name="connsiteY18" fmla="*/ 426394 h 556166"/>
              <a:gd name="connsiteX19" fmla="*/ 64886 w 500551"/>
              <a:gd name="connsiteY19" fmla="*/ 454202 h 556166"/>
              <a:gd name="connsiteX20" fmla="*/ 46347 w 500551"/>
              <a:gd name="connsiteY20" fmla="*/ 454202 h 556166"/>
              <a:gd name="connsiteX21" fmla="*/ 266782 w 500551"/>
              <a:gd name="connsiteY21" fmla="*/ 398586 h 556166"/>
              <a:gd name="connsiteX22" fmla="*/ 262147 w 500551"/>
              <a:gd name="connsiteY22" fmla="*/ 417125 h 556166"/>
              <a:gd name="connsiteX23" fmla="*/ 284751 w 500551"/>
              <a:gd name="connsiteY23" fmla="*/ 417125 h 556166"/>
              <a:gd name="connsiteX24" fmla="*/ 280116 w 500551"/>
              <a:gd name="connsiteY24" fmla="*/ 398586 h 556166"/>
              <a:gd name="connsiteX25" fmla="*/ 220435 w 500551"/>
              <a:gd name="connsiteY25" fmla="*/ 398586 h 556166"/>
              <a:gd name="connsiteX26" fmla="*/ 215800 w 500551"/>
              <a:gd name="connsiteY26" fmla="*/ 417125 h 556166"/>
              <a:gd name="connsiteX27" fmla="*/ 238404 w 500551"/>
              <a:gd name="connsiteY27" fmla="*/ 417125 h 556166"/>
              <a:gd name="connsiteX28" fmla="*/ 233769 w 500551"/>
              <a:gd name="connsiteY28" fmla="*/ 398586 h 556166"/>
              <a:gd name="connsiteX29" fmla="*/ 472743 w 500551"/>
              <a:gd name="connsiteY29" fmla="*/ 370777 h 556166"/>
              <a:gd name="connsiteX30" fmla="*/ 491282 w 500551"/>
              <a:gd name="connsiteY30" fmla="*/ 370777 h 556166"/>
              <a:gd name="connsiteX31" fmla="*/ 491282 w 500551"/>
              <a:gd name="connsiteY31" fmla="*/ 491280 h 556166"/>
              <a:gd name="connsiteX32" fmla="*/ 472743 w 500551"/>
              <a:gd name="connsiteY32" fmla="*/ 491280 h 556166"/>
              <a:gd name="connsiteX33" fmla="*/ 9269 w 500551"/>
              <a:gd name="connsiteY33" fmla="*/ 370777 h 556166"/>
              <a:gd name="connsiteX34" fmla="*/ 27808 w 500551"/>
              <a:gd name="connsiteY34" fmla="*/ 370777 h 556166"/>
              <a:gd name="connsiteX35" fmla="*/ 27808 w 500551"/>
              <a:gd name="connsiteY35" fmla="*/ 491280 h 556166"/>
              <a:gd name="connsiteX36" fmla="*/ 9269 w 500551"/>
              <a:gd name="connsiteY36" fmla="*/ 491280 h 556166"/>
              <a:gd name="connsiteX37" fmla="*/ 203928 w 500551"/>
              <a:gd name="connsiteY37" fmla="*/ 342969 h 556166"/>
              <a:gd name="connsiteX38" fmla="*/ 203928 w 500551"/>
              <a:gd name="connsiteY38" fmla="*/ 380047 h 556166"/>
              <a:gd name="connsiteX39" fmla="*/ 296623 w 500551"/>
              <a:gd name="connsiteY39" fmla="*/ 380047 h 556166"/>
              <a:gd name="connsiteX40" fmla="*/ 296623 w 500551"/>
              <a:gd name="connsiteY40" fmla="*/ 342969 h 556166"/>
              <a:gd name="connsiteX41" fmla="*/ 435665 w 500551"/>
              <a:gd name="connsiteY41" fmla="*/ 315160 h 556166"/>
              <a:gd name="connsiteX42" fmla="*/ 454204 w 500551"/>
              <a:gd name="connsiteY42" fmla="*/ 315160 h 556166"/>
              <a:gd name="connsiteX43" fmla="*/ 454204 w 500551"/>
              <a:gd name="connsiteY43" fmla="*/ 407855 h 556166"/>
              <a:gd name="connsiteX44" fmla="*/ 435665 w 500551"/>
              <a:gd name="connsiteY44" fmla="*/ 407855 h 556166"/>
              <a:gd name="connsiteX45" fmla="*/ 46347 w 500551"/>
              <a:gd name="connsiteY45" fmla="*/ 315160 h 556166"/>
              <a:gd name="connsiteX46" fmla="*/ 64886 w 500551"/>
              <a:gd name="connsiteY46" fmla="*/ 315160 h 556166"/>
              <a:gd name="connsiteX47" fmla="*/ 64886 w 500551"/>
              <a:gd name="connsiteY47" fmla="*/ 407855 h 556166"/>
              <a:gd name="connsiteX48" fmla="*/ 46347 w 500551"/>
              <a:gd name="connsiteY48" fmla="*/ 407855 h 556166"/>
              <a:gd name="connsiteX49" fmla="*/ 339457 w 500551"/>
              <a:gd name="connsiteY49" fmla="*/ 245590 h 556166"/>
              <a:gd name="connsiteX50" fmla="*/ 319733 w 500551"/>
              <a:gd name="connsiteY50" fmla="*/ 323192 h 556166"/>
              <a:gd name="connsiteX51" fmla="*/ 315162 w 500551"/>
              <a:gd name="connsiteY51" fmla="*/ 335381 h 556166"/>
              <a:gd name="connsiteX52" fmla="*/ 315162 w 500551"/>
              <a:gd name="connsiteY52" fmla="*/ 366322 h 556166"/>
              <a:gd name="connsiteX53" fmla="*/ 321839 w 500551"/>
              <a:gd name="connsiteY53" fmla="*/ 371665 h 556166"/>
              <a:gd name="connsiteX54" fmla="*/ 361109 w 500551"/>
              <a:gd name="connsiteY54" fmla="*/ 444933 h 556166"/>
              <a:gd name="connsiteX55" fmla="*/ 380048 w 500551"/>
              <a:gd name="connsiteY55" fmla="*/ 444933 h 556166"/>
              <a:gd name="connsiteX56" fmla="*/ 380048 w 500551"/>
              <a:gd name="connsiteY56" fmla="*/ 299712 h 556166"/>
              <a:gd name="connsiteX57" fmla="*/ 161094 w 500551"/>
              <a:gd name="connsiteY57" fmla="*/ 245590 h 556166"/>
              <a:gd name="connsiteX58" fmla="*/ 120503 w 500551"/>
              <a:gd name="connsiteY58" fmla="*/ 299712 h 556166"/>
              <a:gd name="connsiteX59" fmla="*/ 120503 w 500551"/>
              <a:gd name="connsiteY59" fmla="*/ 444933 h 556166"/>
              <a:gd name="connsiteX60" fmla="*/ 139442 w 500551"/>
              <a:gd name="connsiteY60" fmla="*/ 444933 h 556166"/>
              <a:gd name="connsiteX61" fmla="*/ 178712 w 500551"/>
              <a:gd name="connsiteY61" fmla="*/ 371665 h 556166"/>
              <a:gd name="connsiteX62" fmla="*/ 185389 w 500551"/>
              <a:gd name="connsiteY62" fmla="*/ 366322 h 556166"/>
              <a:gd name="connsiteX63" fmla="*/ 185389 w 500551"/>
              <a:gd name="connsiteY63" fmla="*/ 335382 h 556166"/>
              <a:gd name="connsiteX64" fmla="*/ 180818 w 500551"/>
              <a:gd name="connsiteY64" fmla="*/ 323194 h 556166"/>
              <a:gd name="connsiteX65" fmla="*/ 161094 w 500551"/>
              <a:gd name="connsiteY65" fmla="*/ 245590 h 556166"/>
              <a:gd name="connsiteX66" fmla="*/ 426395 w 500551"/>
              <a:gd name="connsiteY66" fmla="*/ 213196 h 556166"/>
              <a:gd name="connsiteX67" fmla="*/ 454203 w 500551"/>
              <a:gd name="connsiteY67" fmla="*/ 213196 h 556166"/>
              <a:gd name="connsiteX68" fmla="*/ 454203 w 500551"/>
              <a:gd name="connsiteY68" fmla="*/ 231735 h 556166"/>
              <a:gd name="connsiteX69" fmla="*/ 426395 w 500551"/>
              <a:gd name="connsiteY69" fmla="*/ 231735 h 556166"/>
              <a:gd name="connsiteX70" fmla="*/ 18539 w 500551"/>
              <a:gd name="connsiteY70" fmla="*/ 203927 h 556166"/>
              <a:gd name="connsiteX71" fmla="*/ 37078 w 500551"/>
              <a:gd name="connsiteY71" fmla="*/ 203927 h 556166"/>
              <a:gd name="connsiteX72" fmla="*/ 37078 w 500551"/>
              <a:gd name="connsiteY72" fmla="*/ 222466 h 556166"/>
              <a:gd name="connsiteX73" fmla="*/ 55617 w 500551"/>
              <a:gd name="connsiteY73" fmla="*/ 222466 h 556166"/>
              <a:gd name="connsiteX74" fmla="*/ 55617 w 500551"/>
              <a:gd name="connsiteY74" fmla="*/ 241005 h 556166"/>
              <a:gd name="connsiteX75" fmla="*/ 37078 w 500551"/>
              <a:gd name="connsiteY75" fmla="*/ 241005 h 556166"/>
              <a:gd name="connsiteX76" fmla="*/ 37078 w 500551"/>
              <a:gd name="connsiteY76" fmla="*/ 259544 h 556166"/>
              <a:gd name="connsiteX77" fmla="*/ 18539 w 500551"/>
              <a:gd name="connsiteY77" fmla="*/ 259544 h 556166"/>
              <a:gd name="connsiteX78" fmla="*/ 18539 w 500551"/>
              <a:gd name="connsiteY78" fmla="*/ 241005 h 556166"/>
              <a:gd name="connsiteX79" fmla="*/ 0 w 500551"/>
              <a:gd name="connsiteY79" fmla="*/ 241005 h 556166"/>
              <a:gd name="connsiteX80" fmla="*/ 0 w 500551"/>
              <a:gd name="connsiteY80" fmla="*/ 222466 h 556166"/>
              <a:gd name="connsiteX81" fmla="*/ 18539 w 500551"/>
              <a:gd name="connsiteY81" fmla="*/ 222466 h 556166"/>
              <a:gd name="connsiteX82" fmla="*/ 380048 w 500551"/>
              <a:gd name="connsiteY82" fmla="*/ 157579 h 556166"/>
              <a:gd name="connsiteX83" fmla="*/ 407856 w 500551"/>
              <a:gd name="connsiteY83" fmla="*/ 157579 h 556166"/>
              <a:gd name="connsiteX84" fmla="*/ 407856 w 500551"/>
              <a:gd name="connsiteY84" fmla="*/ 176118 h 556166"/>
              <a:gd name="connsiteX85" fmla="*/ 380048 w 500551"/>
              <a:gd name="connsiteY85" fmla="*/ 176118 h 556166"/>
              <a:gd name="connsiteX86" fmla="*/ 250276 w 500551"/>
              <a:gd name="connsiteY86" fmla="*/ 157579 h 556166"/>
              <a:gd name="connsiteX87" fmla="*/ 222467 w 500551"/>
              <a:gd name="connsiteY87" fmla="*/ 185388 h 556166"/>
              <a:gd name="connsiteX88" fmla="*/ 250276 w 500551"/>
              <a:gd name="connsiteY88" fmla="*/ 213196 h 556166"/>
              <a:gd name="connsiteX89" fmla="*/ 278084 w 500551"/>
              <a:gd name="connsiteY89" fmla="*/ 185388 h 556166"/>
              <a:gd name="connsiteX90" fmla="*/ 250276 w 500551"/>
              <a:gd name="connsiteY90" fmla="*/ 157579 h 556166"/>
              <a:gd name="connsiteX91" fmla="*/ 83425 w 500551"/>
              <a:gd name="connsiteY91" fmla="*/ 157579 h 556166"/>
              <a:gd name="connsiteX92" fmla="*/ 111233 w 500551"/>
              <a:gd name="connsiteY92" fmla="*/ 157579 h 556166"/>
              <a:gd name="connsiteX93" fmla="*/ 111233 w 500551"/>
              <a:gd name="connsiteY93" fmla="*/ 176118 h 556166"/>
              <a:gd name="connsiteX94" fmla="*/ 83425 w 500551"/>
              <a:gd name="connsiteY94" fmla="*/ 176118 h 556166"/>
              <a:gd name="connsiteX95" fmla="*/ 472743 w 500551"/>
              <a:gd name="connsiteY95" fmla="*/ 139040 h 556166"/>
              <a:gd name="connsiteX96" fmla="*/ 500551 w 500551"/>
              <a:gd name="connsiteY96" fmla="*/ 139040 h 556166"/>
              <a:gd name="connsiteX97" fmla="*/ 500551 w 500551"/>
              <a:gd name="connsiteY97" fmla="*/ 157579 h 556166"/>
              <a:gd name="connsiteX98" fmla="*/ 472743 w 500551"/>
              <a:gd name="connsiteY98" fmla="*/ 157579 h 556166"/>
              <a:gd name="connsiteX99" fmla="*/ 9269 w 500551"/>
              <a:gd name="connsiteY99" fmla="*/ 129771 h 556166"/>
              <a:gd name="connsiteX100" fmla="*/ 37077 w 500551"/>
              <a:gd name="connsiteY100" fmla="*/ 129771 h 556166"/>
              <a:gd name="connsiteX101" fmla="*/ 37077 w 500551"/>
              <a:gd name="connsiteY101" fmla="*/ 148310 h 556166"/>
              <a:gd name="connsiteX102" fmla="*/ 9269 w 500551"/>
              <a:gd name="connsiteY102" fmla="*/ 148310 h 556166"/>
              <a:gd name="connsiteX103" fmla="*/ 259545 w 500551"/>
              <a:gd name="connsiteY103" fmla="*/ 111232 h 556166"/>
              <a:gd name="connsiteX104" fmla="*/ 259545 w 500551"/>
              <a:gd name="connsiteY104" fmla="*/ 139973 h 556166"/>
              <a:gd name="connsiteX105" fmla="*/ 295685 w 500551"/>
              <a:gd name="connsiteY105" fmla="*/ 176114 h 556166"/>
              <a:gd name="connsiteX106" fmla="*/ 259545 w 500551"/>
              <a:gd name="connsiteY106" fmla="*/ 230802 h 556166"/>
              <a:gd name="connsiteX107" fmla="*/ 259545 w 500551"/>
              <a:gd name="connsiteY107" fmla="*/ 324430 h 556166"/>
              <a:gd name="connsiteX108" fmla="*/ 299469 w 500551"/>
              <a:gd name="connsiteY108" fmla="*/ 324430 h 556166"/>
              <a:gd name="connsiteX109" fmla="*/ 302373 w 500551"/>
              <a:gd name="connsiteY109" fmla="*/ 316682 h 556166"/>
              <a:gd name="connsiteX110" fmla="*/ 324431 w 500551"/>
              <a:gd name="connsiteY110" fmla="*/ 195043 h 556166"/>
              <a:gd name="connsiteX111" fmla="*/ 309246 w 500551"/>
              <a:gd name="connsiteY111" fmla="*/ 111232 h 556166"/>
              <a:gd name="connsiteX112" fmla="*/ 191305 w 500551"/>
              <a:gd name="connsiteY112" fmla="*/ 111232 h 556166"/>
              <a:gd name="connsiteX113" fmla="*/ 176120 w 500551"/>
              <a:gd name="connsiteY113" fmla="*/ 195043 h 556166"/>
              <a:gd name="connsiteX114" fmla="*/ 198178 w 500551"/>
              <a:gd name="connsiteY114" fmla="*/ 316683 h 556166"/>
              <a:gd name="connsiteX115" fmla="*/ 201082 w 500551"/>
              <a:gd name="connsiteY115" fmla="*/ 324430 h 556166"/>
              <a:gd name="connsiteX116" fmla="*/ 241006 w 500551"/>
              <a:gd name="connsiteY116" fmla="*/ 324430 h 556166"/>
              <a:gd name="connsiteX117" fmla="*/ 241006 w 500551"/>
              <a:gd name="connsiteY117" fmla="*/ 230802 h 556166"/>
              <a:gd name="connsiteX118" fmla="*/ 204866 w 500551"/>
              <a:gd name="connsiteY118" fmla="*/ 194662 h 556166"/>
              <a:gd name="connsiteX119" fmla="*/ 241006 w 500551"/>
              <a:gd name="connsiteY119" fmla="*/ 139973 h 556166"/>
              <a:gd name="connsiteX120" fmla="*/ 241006 w 500551"/>
              <a:gd name="connsiteY120" fmla="*/ 111232 h 556166"/>
              <a:gd name="connsiteX121" fmla="*/ 55617 w 500551"/>
              <a:gd name="connsiteY121" fmla="*/ 83424 h 556166"/>
              <a:gd name="connsiteX122" fmla="*/ 83425 w 500551"/>
              <a:gd name="connsiteY122" fmla="*/ 83424 h 556166"/>
              <a:gd name="connsiteX123" fmla="*/ 83425 w 500551"/>
              <a:gd name="connsiteY123" fmla="*/ 101963 h 556166"/>
              <a:gd name="connsiteX124" fmla="*/ 55617 w 500551"/>
              <a:gd name="connsiteY124" fmla="*/ 101963 h 556166"/>
              <a:gd name="connsiteX125" fmla="*/ 389318 w 500551"/>
              <a:gd name="connsiteY125" fmla="*/ 46346 h 556166"/>
              <a:gd name="connsiteX126" fmla="*/ 407857 w 500551"/>
              <a:gd name="connsiteY126" fmla="*/ 46346 h 556166"/>
              <a:gd name="connsiteX127" fmla="*/ 407857 w 500551"/>
              <a:gd name="connsiteY127" fmla="*/ 64885 h 556166"/>
              <a:gd name="connsiteX128" fmla="*/ 426396 w 500551"/>
              <a:gd name="connsiteY128" fmla="*/ 64885 h 556166"/>
              <a:gd name="connsiteX129" fmla="*/ 426396 w 500551"/>
              <a:gd name="connsiteY129" fmla="*/ 83424 h 556166"/>
              <a:gd name="connsiteX130" fmla="*/ 407857 w 500551"/>
              <a:gd name="connsiteY130" fmla="*/ 83424 h 556166"/>
              <a:gd name="connsiteX131" fmla="*/ 407857 w 500551"/>
              <a:gd name="connsiteY131" fmla="*/ 101963 h 556166"/>
              <a:gd name="connsiteX132" fmla="*/ 389318 w 500551"/>
              <a:gd name="connsiteY132" fmla="*/ 101963 h 556166"/>
              <a:gd name="connsiteX133" fmla="*/ 389318 w 500551"/>
              <a:gd name="connsiteY133" fmla="*/ 83424 h 556166"/>
              <a:gd name="connsiteX134" fmla="*/ 370779 w 500551"/>
              <a:gd name="connsiteY134" fmla="*/ 83424 h 556166"/>
              <a:gd name="connsiteX135" fmla="*/ 370779 w 500551"/>
              <a:gd name="connsiteY135" fmla="*/ 64885 h 556166"/>
              <a:gd name="connsiteX136" fmla="*/ 389318 w 500551"/>
              <a:gd name="connsiteY136" fmla="*/ 64885 h 556166"/>
              <a:gd name="connsiteX137" fmla="*/ 250276 w 500551"/>
              <a:gd name="connsiteY137" fmla="*/ 21866 h 556166"/>
              <a:gd name="connsiteX138" fmla="*/ 199156 w 500551"/>
              <a:gd name="connsiteY138" fmla="*/ 92693 h 556166"/>
              <a:gd name="connsiteX139" fmla="*/ 301395 w 500551"/>
              <a:gd name="connsiteY139" fmla="*/ 92693 h 556166"/>
              <a:gd name="connsiteX140" fmla="*/ 250276 w 500551"/>
              <a:gd name="connsiteY140" fmla="*/ 21866 h 556166"/>
              <a:gd name="connsiteX141" fmla="*/ 244117 w 500551"/>
              <a:gd name="connsiteY141" fmla="*/ 2340 h 556166"/>
              <a:gd name="connsiteX142" fmla="*/ 256434 w 500551"/>
              <a:gd name="connsiteY142" fmla="*/ 2340 h 556166"/>
              <a:gd name="connsiteX143" fmla="*/ 342970 w 500551"/>
              <a:gd name="connsiteY143" fmla="*/ 195043 h 556166"/>
              <a:gd name="connsiteX144" fmla="*/ 342218 w 500551"/>
              <a:gd name="connsiteY144" fmla="*/ 218374 h 556166"/>
              <a:gd name="connsiteX145" fmla="*/ 396733 w 500551"/>
              <a:gd name="connsiteY145" fmla="*/ 291060 h 556166"/>
              <a:gd name="connsiteX146" fmla="*/ 398587 w 500551"/>
              <a:gd name="connsiteY146" fmla="*/ 296621 h 556166"/>
              <a:gd name="connsiteX147" fmla="*/ 398587 w 500551"/>
              <a:gd name="connsiteY147" fmla="*/ 454202 h 556166"/>
              <a:gd name="connsiteX148" fmla="*/ 389318 w 500551"/>
              <a:gd name="connsiteY148" fmla="*/ 463472 h 556166"/>
              <a:gd name="connsiteX149" fmla="*/ 352240 w 500551"/>
              <a:gd name="connsiteY149" fmla="*/ 463472 h 556166"/>
              <a:gd name="connsiteX150" fmla="*/ 342970 w 500551"/>
              <a:gd name="connsiteY150" fmla="*/ 454202 h 556166"/>
              <a:gd name="connsiteX151" fmla="*/ 315105 w 500551"/>
              <a:gd name="connsiteY151" fmla="*/ 390324 h 556166"/>
              <a:gd name="connsiteX152" fmla="*/ 305892 w 500551"/>
              <a:gd name="connsiteY152" fmla="*/ 398586 h 556166"/>
              <a:gd name="connsiteX153" fmla="*/ 299225 w 500551"/>
              <a:gd name="connsiteY153" fmla="*/ 398586 h 556166"/>
              <a:gd name="connsiteX154" fmla="*/ 305615 w 500551"/>
              <a:gd name="connsiteY154" fmla="*/ 424146 h 556166"/>
              <a:gd name="connsiteX155" fmla="*/ 305892 w 500551"/>
              <a:gd name="connsiteY155" fmla="*/ 426393 h 556166"/>
              <a:gd name="connsiteX156" fmla="*/ 296623 w 500551"/>
              <a:gd name="connsiteY156" fmla="*/ 435664 h 556166"/>
              <a:gd name="connsiteX157" fmla="*/ 291935 w 500551"/>
              <a:gd name="connsiteY157" fmla="*/ 435664 h 556166"/>
              <a:gd name="connsiteX158" fmla="*/ 272463 w 500551"/>
              <a:gd name="connsiteY158" fmla="*/ 535255 h 556166"/>
              <a:gd name="connsiteX159" fmla="*/ 257313 w 500551"/>
              <a:gd name="connsiteY159" fmla="*/ 552929 h 556166"/>
              <a:gd name="connsiteX160" fmla="*/ 256308 w 500551"/>
              <a:gd name="connsiteY160" fmla="*/ 553935 h 556166"/>
              <a:gd name="connsiteX161" fmla="*/ 243238 w 500551"/>
              <a:gd name="connsiteY161" fmla="*/ 552929 h 556166"/>
              <a:gd name="connsiteX162" fmla="*/ 228088 w 500551"/>
              <a:gd name="connsiteY162" fmla="*/ 535255 h 556166"/>
              <a:gd name="connsiteX163" fmla="*/ 208616 w 500551"/>
              <a:gd name="connsiteY163" fmla="*/ 435664 h 556166"/>
              <a:gd name="connsiteX164" fmla="*/ 203928 w 500551"/>
              <a:gd name="connsiteY164" fmla="*/ 435664 h 556166"/>
              <a:gd name="connsiteX165" fmla="*/ 201681 w 500551"/>
              <a:gd name="connsiteY165" fmla="*/ 435387 h 556166"/>
              <a:gd name="connsiteX166" fmla="*/ 194936 w 500551"/>
              <a:gd name="connsiteY166" fmla="*/ 424146 h 556166"/>
              <a:gd name="connsiteX167" fmla="*/ 201326 w 500551"/>
              <a:gd name="connsiteY167" fmla="*/ 398586 h 556166"/>
              <a:gd name="connsiteX168" fmla="*/ 194659 w 500551"/>
              <a:gd name="connsiteY168" fmla="*/ 398586 h 556166"/>
              <a:gd name="connsiteX169" fmla="*/ 185446 w 500551"/>
              <a:gd name="connsiteY169" fmla="*/ 390325 h 556166"/>
              <a:gd name="connsiteX170" fmla="*/ 157581 w 500551"/>
              <a:gd name="connsiteY170" fmla="*/ 454202 h 556166"/>
              <a:gd name="connsiteX171" fmla="*/ 148311 w 500551"/>
              <a:gd name="connsiteY171" fmla="*/ 463472 h 556166"/>
              <a:gd name="connsiteX172" fmla="*/ 111233 w 500551"/>
              <a:gd name="connsiteY172" fmla="*/ 463472 h 556166"/>
              <a:gd name="connsiteX173" fmla="*/ 101964 w 500551"/>
              <a:gd name="connsiteY173" fmla="*/ 454202 h 556166"/>
              <a:gd name="connsiteX174" fmla="*/ 101964 w 500551"/>
              <a:gd name="connsiteY174" fmla="*/ 296621 h 556166"/>
              <a:gd name="connsiteX175" fmla="*/ 103818 w 500551"/>
              <a:gd name="connsiteY175" fmla="*/ 291060 h 556166"/>
              <a:gd name="connsiteX176" fmla="*/ 158333 w 500551"/>
              <a:gd name="connsiteY176" fmla="*/ 218374 h 556166"/>
              <a:gd name="connsiteX177" fmla="*/ 157581 w 500551"/>
              <a:gd name="connsiteY177" fmla="*/ 195043 h 556166"/>
              <a:gd name="connsiteX178" fmla="*/ 244117 w 500551"/>
              <a:gd name="connsiteY178" fmla="*/ 2340 h 556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Lst>
            <a:rect l="l" t="t" r="r" b="b"/>
            <a:pathLst>
              <a:path w="500551" h="556166">
                <a:moveTo>
                  <a:pt x="472743" y="509819"/>
                </a:moveTo>
                <a:lnTo>
                  <a:pt x="491282" y="509819"/>
                </a:lnTo>
                <a:lnTo>
                  <a:pt x="491282" y="537627"/>
                </a:lnTo>
                <a:lnTo>
                  <a:pt x="472743" y="537627"/>
                </a:lnTo>
                <a:close/>
                <a:moveTo>
                  <a:pt x="9269" y="509819"/>
                </a:moveTo>
                <a:lnTo>
                  <a:pt x="27808" y="509819"/>
                </a:lnTo>
                <a:lnTo>
                  <a:pt x="27808" y="537627"/>
                </a:lnTo>
                <a:lnTo>
                  <a:pt x="9269" y="537627"/>
                </a:lnTo>
                <a:close/>
                <a:moveTo>
                  <a:pt x="228415" y="435664"/>
                </a:moveTo>
                <a:cubicBezTo>
                  <a:pt x="216032" y="465086"/>
                  <a:pt x="221356" y="498982"/>
                  <a:pt x="242165" y="523190"/>
                </a:cubicBezTo>
                <a:lnTo>
                  <a:pt x="250276" y="532653"/>
                </a:lnTo>
                <a:lnTo>
                  <a:pt x="258386" y="523190"/>
                </a:lnTo>
                <a:cubicBezTo>
                  <a:pt x="279195" y="498982"/>
                  <a:pt x="284519" y="465086"/>
                  <a:pt x="272136" y="435664"/>
                </a:cubicBezTo>
                <a:close/>
                <a:moveTo>
                  <a:pt x="435665" y="426394"/>
                </a:moveTo>
                <a:lnTo>
                  <a:pt x="454204" y="426394"/>
                </a:lnTo>
                <a:lnTo>
                  <a:pt x="454204" y="454202"/>
                </a:lnTo>
                <a:lnTo>
                  <a:pt x="435665" y="454202"/>
                </a:lnTo>
                <a:close/>
                <a:moveTo>
                  <a:pt x="46347" y="426394"/>
                </a:moveTo>
                <a:lnTo>
                  <a:pt x="64886" y="426394"/>
                </a:lnTo>
                <a:lnTo>
                  <a:pt x="64886" y="454202"/>
                </a:lnTo>
                <a:lnTo>
                  <a:pt x="46347" y="454202"/>
                </a:lnTo>
                <a:close/>
                <a:moveTo>
                  <a:pt x="266782" y="398586"/>
                </a:moveTo>
                <a:lnTo>
                  <a:pt x="262147" y="417125"/>
                </a:lnTo>
                <a:lnTo>
                  <a:pt x="284751" y="417125"/>
                </a:lnTo>
                <a:lnTo>
                  <a:pt x="280116" y="398586"/>
                </a:lnTo>
                <a:close/>
                <a:moveTo>
                  <a:pt x="220435" y="398586"/>
                </a:moveTo>
                <a:lnTo>
                  <a:pt x="215800" y="417125"/>
                </a:lnTo>
                <a:lnTo>
                  <a:pt x="238404" y="417125"/>
                </a:lnTo>
                <a:lnTo>
                  <a:pt x="233769" y="398586"/>
                </a:lnTo>
                <a:close/>
                <a:moveTo>
                  <a:pt x="472743" y="370777"/>
                </a:moveTo>
                <a:lnTo>
                  <a:pt x="491282" y="370777"/>
                </a:lnTo>
                <a:lnTo>
                  <a:pt x="491282" y="491280"/>
                </a:lnTo>
                <a:lnTo>
                  <a:pt x="472743" y="491280"/>
                </a:lnTo>
                <a:close/>
                <a:moveTo>
                  <a:pt x="9269" y="370777"/>
                </a:moveTo>
                <a:lnTo>
                  <a:pt x="27808" y="370777"/>
                </a:lnTo>
                <a:lnTo>
                  <a:pt x="27808" y="491280"/>
                </a:lnTo>
                <a:lnTo>
                  <a:pt x="9269" y="491280"/>
                </a:lnTo>
                <a:close/>
                <a:moveTo>
                  <a:pt x="203928" y="342969"/>
                </a:moveTo>
                <a:lnTo>
                  <a:pt x="203928" y="380047"/>
                </a:lnTo>
                <a:lnTo>
                  <a:pt x="296623" y="380047"/>
                </a:lnTo>
                <a:lnTo>
                  <a:pt x="296623" y="342969"/>
                </a:lnTo>
                <a:close/>
                <a:moveTo>
                  <a:pt x="435665" y="315160"/>
                </a:moveTo>
                <a:lnTo>
                  <a:pt x="454204" y="315160"/>
                </a:lnTo>
                <a:lnTo>
                  <a:pt x="454204" y="407855"/>
                </a:lnTo>
                <a:lnTo>
                  <a:pt x="435665" y="407855"/>
                </a:lnTo>
                <a:close/>
                <a:moveTo>
                  <a:pt x="46347" y="315160"/>
                </a:moveTo>
                <a:lnTo>
                  <a:pt x="64886" y="315160"/>
                </a:lnTo>
                <a:lnTo>
                  <a:pt x="64886" y="407855"/>
                </a:lnTo>
                <a:lnTo>
                  <a:pt x="46347" y="407855"/>
                </a:lnTo>
                <a:close/>
                <a:moveTo>
                  <a:pt x="339457" y="245590"/>
                </a:moveTo>
                <a:cubicBezTo>
                  <a:pt x="335755" y="272104"/>
                  <a:pt x="329140" y="298129"/>
                  <a:pt x="319733" y="323192"/>
                </a:cubicBezTo>
                <a:lnTo>
                  <a:pt x="315162" y="335381"/>
                </a:lnTo>
                <a:lnTo>
                  <a:pt x="315162" y="366322"/>
                </a:lnTo>
                <a:lnTo>
                  <a:pt x="321839" y="371665"/>
                </a:lnTo>
                <a:cubicBezTo>
                  <a:pt x="344441" y="389655"/>
                  <a:pt x="358643" y="416151"/>
                  <a:pt x="361109" y="444933"/>
                </a:cubicBezTo>
                <a:lnTo>
                  <a:pt x="380048" y="444933"/>
                </a:lnTo>
                <a:lnTo>
                  <a:pt x="380048" y="299712"/>
                </a:lnTo>
                <a:close/>
                <a:moveTo>
                  <a:pt x="161094" y="245590"/>
                </a:moveTo>
                <a:lnTo>
                  <a:pt x="120503" y="299712"/>
                </a:lnTo>
                <a:lnTo>
                  <a:pt x="120503" y="444933"/>
                </a:lnTo>
                <a:lnTo>
                  <a:pt x="139442" y="444933"/>
                </a:lnTo>
                <a:cubicBezTo>
                  <a:pt x="141908" y="416151"/>
                  <a:pt x="156110" y="389653"/>
                  <a:pt x="178712" y="371665"/>
                </a:cubicBezTo>
                <a:lnTo>
                  <a:pt x="185389" y="366322"/>
                </a:lnTo>
                <a:lnTo>
                  <a:pt x="185389" y="335382"/>
                </a:lnTo>
                <a:lnTo>
                  <a:pt x="180818" y="323194"/>
                </a:lnTo>
                <a:cubicBezTo>
                  <a:pt x="171411" y="298129"/>
                  <a:pt x="164796" y="272104"/>
                  <a:pt x="161094" y="245590"/>
                </a:cubicBezTo>
                <a:close/>
                <a:moveTo>
                  <a:pt x="426395" y="213196"/>
                </a:moveTo>
                <a:lnTo>
                  <a:pt x="454203" y="213196"/>
                </a:lnTo>
                <a:lnTo>
                  <a:pt x="454203" y="231735"/>
                </a:lnTo>
                <a:lnTo>
                  <a:pt x="426395" y="231735"/>
                </a:lnTo>
                <a:close/>
                <a:moveTo>
                  <a:pt x="18539" y="203927"/>
                </a:moveTo>
                <a:lnTo>
                  <a:pt x="37078" y="203927"/>
                </a:lnTo>
                <a:lnTo>
                  <a:pt x="37078" y="222466"/>
                </a:lnTo>
                <a:lnTo>
                  <a:pt x="55617" y="222466"/>
                </a:lnTo>
                <a:lnTo>
                  <a:pt x="55617" y="241005"/>
                </a:lnTo>
                <a:lnTo>
                  <a:pt x="37078" y="241005"/>
                </a:lnTo>
                <a:lnTo>
                  <a:pt x="37078" y="259544"/>
                </a:lnTo>
                <a:lnTo>
                  <a:pt x="18539" y="259544"/>
                </a:lnTo>
                <a:lnTo>
                  <a:pt x="18539" y="241005"/>
                </a:lnTo>
                <a:lnTo>
                  <a:pt x="0" y="241005"/>
                </a:lnTo>
                <a:lnTo>
                  <a:pt x="0" y="222466"/>
                </a:lnTo>
                <a:lnTo>
                  <a:pt x="18539" y="222466"/>
                </a:lnTo>
                <a:close/>
                <a:moveTo>
                  <a:pt x="380048" y="157579"/>
                </a:moveTo>
                <a:lnTo>
                  <a:pt x="407856" y="157579"/>
                </a:lnTo>
                <a:lnTo>
                  <a:pt x="407856" y="176118"/>
                </a:lnTo>
                <a:lnTo>
                  <a:pt x="380048" y="176118"/>
                </a:lnTo>
                <a:close/>
                <a:moveTo>
                  <a:pt x="250276" y="157579"/>
                </a:moveTo>
                <a:cubicBezTo>
                  <a:pt x="234924" y="157597"/>
                  <a:pt x="222484" y="170036"/>
                  <a:pt x="222467" y="185388"/>
                </a:cubicBezTo>
                <a:cubicBezTo>
                  <a:pt x="222467" y="200746"/>
                  <a:pt x="234917" y="213196"/>
                  <a:pt x="250276" y="213196"/>
                </a:cubicBezTo>
                <a:cubicBezTo>
                  <a:pt x="265634" y="213196"/>
                  <a:pt x="278084" y="200746"/>
                  <a:pt x="278084" y="185388"/>
                </a:cubicBezTo>
                <a:cubicBezTo>
                  <a:pt x="278084" y="170030"/>
                  <a:pt x="265634" y="157579"/>
                  <a:pt x="250276" y="157579"/>
                </a:cubicBezTo>
                <a:close/>
                <a:moveTo>
                  <a:pt x="83425" y="157579"/>
                </a:moveTo>
                <a:lnTo>
                  <a:pt x="111233" y="157579"/>
                </a:lnTo>
                <a:lnTo>
                  <a:pt x="111233" y="176118"/>
                </a:lnTo>
                <a:lnTo>
                  <a:pt x="83425" y="176118"/>
                </a:lnTo>
                <a:close/>
                <a:moveTo>
                  <a:pt x="472743" y="139040"/>
                </a:moveTo>
                <a:lnTo>
                  <a:pt x="500551" y="139040"/>
                </a:lnTo>
                <a:lnTo>
                  <a:pt x="500551" y="157579"/>
                </a:lnTo>
                <a:lnTo>
                  <a:pt x="472743" y="157579"/>
                </a:lnTo>
                <a:close/>
                <a:moveTo>
                  <a:pt x="9269" y="129771"/>
                </a:moveTo>
                <a:lnTo>
                  <a:pt x="37077" y="129771"/>
                </a:lnTo>
                <a:lnTo>
                  <a:pt x="37077" y="148310"/>
                </a:lnTo>
                <a:lnTo>
                  <a:pt x="9269" y="148310"/>
                </a:lnTo>
                <a:close/>
                <a:moveTo>
                  <a:pt x="259545" y="111232"/>
                </a:moveTo>
                <a:lnTo>
                  <a:pt x="259545" y="139973"/>
                </a:lnTo>
                <a:cubicBezTo>
                  <a:pt x="277746" y="143690"/>
                  <a:pt x="291968" y="157913"/>
                  <a:pt x="295685" y="176114"/>
                </a:cubicBezTo>
                <a:cubicBezTo>
                  <a:pt x="300807" y="201196"/>
                  <a:pt x="284627" y="225680"/>
                  <a:pt x="259545" y="230802"/>
                </a:cubicBezTo>
                <a:lnTo>
                  <a:pt x="259545" y="324430"/>
                </a:lnTo>
                <a:lnTo>
                  <a:pt x="299469" y="324430"/>
                </a:lnTo>
                <a:lnTo>
                  <a:pt x="302373" y="316682"/>
                </a:lnTo>
                <a:cubicBezTo>
                  <a:pt x="316984" y="277793"/>
                  <a:pt x="324457" y="236587"/>
                  <a:pt x="324431" y="195043"/>
                </a:cubicBezTo>
                <a:cubicBezTo>
                  <a:pt x="324425" y="166423"/>
                  <a:pt x="319282" y="138035"/>
                  <a:pt x="309246" y="111232"/>
                </a:cubicBezTo>
                <a:close/>
                <a:moveTo>
                  <a:pt x="191305" y="111232"/>
                </a:moveTo>
                <a:cubicBezTo>
                  <a:pt x="181269" y="138035"/>
                  <a:pt x="176126" y="166423"/>
                  <a:pt x="176120" y="195043"/>
                </a:cubicBezTo>
                <a:cubicBezTo>
                  <a:pt x="176094" y="236587"/>
                  <a:pt x="183567" y="277794"/>
                  <a:pt x="198178" y="316683"/>
                </a:cubicBezTo>
                <a:lnTo>
                  <a:pt x="201082" y="324430"/>
                </a:lnTo>
                <a:lnTo>
                  <a:pt x="241006" y="324430"/>
                </a:lnTo>
                <a:lnTo>
                  <a:pt x="241006" y="230802"/>
                </a:lnTo>
                <a:cubicBezTo>
                  <a:pt x="222805" y="227085"/>
                  <a:pt x="208583" y="212863"/>
                  <a:pt x="204866" y="194662"/>
                </a:cubicBezTo>
                <a:cubicBezTo>
                  <a:pt x="199744" y="169580"/>
                  <a:pt x="215924" y="145096"/>
                  <a:pt x="241006" y="139973"/>
                </a:cubicBezTo>
                <a:lnTo>
                  <a:pt x="241006" y="111232"/>
                </a:lnTo>
                <a:close/>
                <a:moveTo>
                  <a:pt x="55617" y="83424"/>
                </a:moveTo>
                <a:lnTo>
                  <a:pt x="83425" y="83424"/>
                </a:lnTo>
                <a:lnTo>
                  <a:pt x="83425" y="101963"/>
                </a:lnTo>
                <a:lnTo>
                  <a:pt x="55617" y="101963"/>
                </a:lnTo>
                <a:close/>
                <a:moveTo>
                  <a:pt x="389318" y="46346"/>
                </a:moveTo>
                <a:lnTo>
                  <a:pt x="407857" y="46346"/>
                </a:lnTo>
                <a:lnTo>
                  <a:pt x="407857" y="64885"/>
                </a:lnTo>
                <a:lnTo>
                  <a:pt x="426396" y="64885"/>
                </a:lnTo>
                <a:lnTo>
                  <a:pt x="426396" y="83424"/>
                </a:lnTo>
                <a:lnTo>
                  <a:pt x="407857" y="83424"/>
                </a:lnTo>
                <a:lnTo>
                  <a:pt x="407857" y="101963"/>
                </a:lnTo>
                <a:lnTo>
                  <a:pt x="389318" y="101963"/>
                </a:lnTo>
                <a:lnTo>
                  <a:pt x="389318" y="83424"/>
                </a:lnTo>
                <a:lnTo>
                  <a:pt x="370779" y="83424"/>
                </a:lnTo>
                <a:lnTo>
                  <a:pt x="370779" y="64885"/>
                </a:lnTo>
                <a:lnTo>
                  <a:pt x="389318" y="64885"/>
                </a:lnTo>
                <a:close/>
                <a:moveTo>
                  <a:pt x="250276" y="21866"/>
                </a:moveTo>
                <a:cubicBezTo>
                  <a:pt x="229033" y="42139"/>
                  <a:pt x="211705" y="66148"/>
                  <a:pt x="199156" y="92693"/>
                </a:cubicBezTo>
                <a:lnTo>
                  <a:pt x="301395" y="92693"/>
                </a:lnTo>
                <a:cubicBezTo>
                  <a:pt x="288846" y="66148"/>
                  <a:pt x="271516" y="42139"/>
                  <a:pt x="250276" y="21866"/>
                </a:cubicBezTo>
                <a:close/>
                <a:moveTo>
                  <a:pt x="244117" y="2340"/>
                </a:moveTo>
                <a:cubicBezTo>
                  <a:pt x="247630" y="-781"/>
                  <a:pt x="252921" y="-781"/>
                  <a:pt x="256434" y="2340"/>
                </a:cubicBezTo>
                <a:cubicBezTo>
                  <a:pt x="311455" y="51283"/>
                  <a:pt x="342944" y="121403"/>
                  <a:pt x="342970" y="195043"/>
                </a:cubicBezTo>
                <a:cubicBezTo>
                  <a:pt x="342962" y="202849"/>
                  <a:pt x="342711" y="210626"/>
                  <a:pt x="342218" y="218374"/>
                </a:cubicBezTo>
                <a:lnTo>
                  <a:pt x="396733" y="291060"/>
                </a:lnTo>
                <a:cubicBezTo>
                  <a:pt x="397936" y="292665"/>
                  <a:pt x="398587" y="294616"/>
                  <a:pt x="398587" y="296621"/>
                </a:cubicBezTo>
                <a:lnTo>
                  <a:pt x="398587" y="454202"/>
                </a:lnTo>
                <a:cubicBezTo>
                  <a:pt x="398587" y="459322"/>
                  <a:pt x="394437" y="463472"/>
                  <a:pt x="389318" y="463472"/>
                </a:cubicBezTo>
                <a:lnTo>
                  <a:pt x="352240" y="463472"/>
                </a:lnTo>
                <a:cubicBezTo>
                  <a:pt x="347121" y="463472"/>
                  <a:pt x="342970" y="459322"/>
                  <a:pt x="342970" y="454202"/>
                </a:cubicBezTo>
                <a:cubicBezTo>
                  <a:pt x="343028" y="429949"/>
                  <a:pt x="332922" y="406780"/>
                  <a:pt x="315105" y="390324"/>
                </a:cubicBezTo>
                <a:cubicBezTo>
                  <a:pt x="314591" y="395025"/>
                  <a:pt x="310621" y="398584"/>
                  <a:pt x="305892" y="398586"/>
                </a:cubicBezTo>
                <a:lnTo>
                  <a:pt x="299225" y="398586"/>
                </a:lnTo>
                <a:lnTo>
                  <a:pt x="305615" y="424146"/>
                </a:lnTo>
                <a:cubicBezTo>
                  <a:pt x="305800" y="424881"/>
                  <a:pt x="305892" y="425635"/>
                  <a:pt x="305892" y="426393"/>
                </a:cubicBezTo>
                <a:cubicBezTo>
                  <a:pt x="305892" y="431512"/>
                  <a:pt x="301743" y="435664"/>
                  <a:pt x="296623" y="435664"/>
                </a:cubicBezTo>
                <a:lnTo>
                  <a:pt x="291935" y="435664"/>
                </a:lnTo>
                <a:cubicBezTo>
                  <a:pt x="303451" y="469972"/>
                  <a:pt x="296053" y="507810"/>
                  <a:pt x="272463" y="535255"/>
                </a:cubicBezTo>
                <a:lnTo>
                  <a:pt x="257313" y="552929"/>
                </a:lnTo>
                <a:cubicBezTo>
                  <a:pt x="257004" y="553290"/>
                  <a:pt x="256668" y="553627"/>
                  <a:pt x="256308" y="553935"/>
                </a:cubicBezTo>
                <a:cubicBezTo>
                  <a:pt x="252420" y="557267"/>
                  <a:pt x="246569" y="556817"/>
                  <a:pt x="243238" y="552929"/>
                </a:cubicBezTo>
                <a:lnTo>
                  <a:pt x="228088" y="535255"/>
                </a:lnTo>
                <a:cubicBezTo>
                  <a:pt x="204498" y="507810"/>
                  <a:pt x="197100" y="469972"/>
                  <a:pt x="208616" y="435664"/>
                </a:cubicBezTo>
                <a:lnTo>
                  <a:pt x="203928" y="435664"/>
                </a:lnTo>
                <a:cubicBezTo>
                  <a:pt x="203170" y="435664"/>
                  <a:pt x="202416" y="435571"/>
                  <a:pt x="201681" y="435387"/>
                </a:cubicBezTo>
                <a:cubicBezTo>
                  <a:pt x="196714" y="434146"/>
                  <a:pt x="193694" y="429112"/>
                  <a:pt x="194936" y="424146"/>
                </a:cubicBezTo>
                <a:lnTo>
                  <a:pt x="201326" y="398586"/>
                </a:lnTo>
                <a:lnTo>
                  <a:pt x="194659" y="398586"/>
                </a:lnTo>
                <a:cubicBezTo>
                  <a:pt x="189930" y="398584"/>
                  <a:pt x="185960" y="395025"/>
                  <a:pt x="185446" y="390325"/>
                </a:cubicBezTo>
                <a:cubicBezTo>
                  <a:pt x="167629" y="406781"/>
                  <a:pt x="157523" y="429949"/>
                  <a:pt x="157581" y="454202"/>
                </a:cubicBezTo>
                <a:cubicBezTo>
                  <a:pt x="157581" y="459322"/>
                  <a:pt x="153430" y="463472"/>
                  <a:pt x="148311" y="463472"/>
                </a:cubicBezTo>
                <a:lnTo>
                  <a:pt x="111233" y="463472"/>
                </a:lnTo>
                <a:cubicBezTo>
                  <a:pt x="106114" y="463472"/>
                  <a:pt x="101964" y="459322"/>
                  <a:pt x="101964" y="454202"/>
                </a:cubicBezTo>
                <a:lnTo>
                  <a:pt x="101964" y="296621"/>
                </a:lnTo>
                <a:cubicBezTo>
                  <a:pt x="101964" y="294616"/>
                  <a:pt x="102615" y="292665"/>
                  <a:pt x="103818" y="291060"/>
                </a:cubicBezTo>
                <a:lnTo>
                  <a:pt x="158333" y="218374"/>
                </a:lnTo>
                <a:cubicBezTo>
                  <a:pt x="157831" y="210625"/>
                  <a:pt x="157581" y="202848"/>
                  <a:pt x="157581" y="195043"/>
                </a:cubicBezTo>
                <a:cubicBezTo>
                  <a:pt x="157607" y="121403"/>
                  <a:pt x="189096" y="51283"/>
                  <a:pt x="244117" y="2340"/>
                </a:cubicBezTo>
                <a:close/>
              </a:path>
            </a:pathLst>
          </a:custGeom>
          <a:solidFill>
            <a:schemeClr val="accent5"/>
          </a:solidFill>
          <a:ln w="1153" cap="flat">
            <a:noFill/>
            <a:prstDash val="solid"/>
            <a:miter/>
          </a:ln>
        </p:spPr>
        <p:txBody>
          <a:bodyPr rtlCol="0" anchor="ctr"/>
          <a:lstStyle/>
          <a:p>
            <a:endParaRPr lang="en-ID"/>
          </a:p>
        </p:txBody>
      </p:sp>
      <p:sp>
        <p:nvSpPr>
          <p:cNvPr id="31" name="ICON">
            <a:extLst>
              <a:ext uri="{FF2B5EF4-FFF2-40B4-BE49-F238E27FC236}">
                <a16:creationId xmlns:a16="http://schemas.microsoft.com/office/drawing/2014/main" id="{E2F52357-2904-4D32-BF69-6DAB1DEA4E4A}"/>
              </a:ext>
            </a:extLst>
          </p:cNvPr>
          <p:cNvSpPr/>
          <p:nvPr/>
        </p:nvSpPr>
        <p:spPr>
          <a:xfrm>
            <a:off x="1283488" y="1106008"/>
            <a:ext cx="396880" cy="255062"/>
          </a:xfrm>
          <a:custGeom>
            <a:avLst/>
            <a:gdLst>
              <a:gd name="connsiteX0" fmla="*/ 550545 w 556168"/>
              <a:gd name="connsiteY0" fmla="*/ 748 h 464592"/>
              <a:gd name="connsiteX1" fmla="*/ 540498 w 556168"/>
              <a:gd name="connsiteY1" fmla="*/ 2565 h 464592"/>
              <a:gd name="connsiteX2" fmla="*/ 336570 w 556168"/>
              <a:gd name="connsiteY2" fmla="*/ 197223 h 464592"/>
              <a:gd name="connsiteX3" fmla="*/ 336265 w 556168"/>
              <a:gd name="connsiteY3" fmla="*/ 210328 h 464592"/>
              <a:gd name="connsiteX4" fmla="*/ 336416 w 556168"/>
              <a:gd name="connsiteY4" fmla="*/ 210483 h 464592"/>
              <a:gd name="connsiteX5" fmla="*/ 348400 w 556168"/>
              <a:gd name="connsiteY5" fmla="*/ 222468 h 464592"/>
              <a:gd name="connsiteX6" fmla="*/ 337835 w 556168"/>
              <a:gd name="connsiteY6" fmla="*/ 233032 h 464592"/>
              <a:gd name="connsiteX7" fmla="*/ 265560 w 556168"/>
              <a:gd name="connsiteY7" fmla="*/ 260135 h 464592"/>
              <a:gd name="connsiteX8" fmla="*/ 264473 w 556168"/>
              <a:gd name="connsiteY8" fmla="*/ 260635 h 464592"/>
              <a:gd name="connsiteX9" fmla="*/ 256830 w 556168"/>
              <a:gd name="connsiteY9" fmla="*/ 252991 h 464592"/>
              <a:gd name="connsiteX10" fmla="*/ 251800 w 556168"/>
              <a:gd name="connsiteY10" fmla="*/ 250402 h 464592"/>
              <a:gd name="connsiteX11" fmla="*/ 199113 w 556168"/>
              <a:gd name="connsiteY11" fmla="*/ 241621 h 464592"/>
              <a:gd name="connsiteX12" fmla="*/ 189229 w 556168"/>
              <a:gd name="connsiteY12" fmla="*/ 231737 h 464592"/>
              <a:gd name="connsiteX13" fmla="*/ 201214 w 556168"/>
              <a:gd name="connsiteY13" fmla="*/ 219753 h 464592"/>
              <a:gd name="connsiteX14" fmla="*/ 201518 w 556168"/>
              <a:gd name="connsiteY14" fmla="*/ 206963 h 464592"/>
              <a:gd name="connsiteX15" fmla="*/ 16128 w 556168"/>
              <a:gd name="connsiteY15" fmla="*/ 3034 h 464592"/>
              <a:gd name="connsiteX16" fmla="*/ 3034 w 556168"/>
              <a:gd name="connsiteY16" fmla="*/ 2410 h 464592"/>
              <a:gd name="connsiteX17" fmla="*/ 0 w 556168"/>
              <a:gd name="connsiteY17" fmla="*/ 9270 h 464592"/>
              <a:gd name="connsiteX18" fmla="*/ 0 w 556168"/>
              <a:gd name="connsiteY18" fmla="*/ 268815 h 464592"/>
              <a:gd name="connsiteX19" fmla="*/ 2715 w 556168"/>
              <a:gd name="connsiteY19" fmla="*/ 275370 h 464592"/>
              <a:gd name="connsiteX20" fmla="*/ 67601 w 556168"/>
              <a:gd name="connsiteY20" fmla="*/ 340256 h 464592"/>
              <a:gd name="connsiteX21" fmla="*/ 80709 w 556168"/>
              <a:gd name="connsiteY21" fmla="*/ 340256 h 464592"/>
              <a:gd name="connsiteX22" fmla="*/ 80710 w 556168"/>
              <a:gd name="connsiteY22" fmla="*/ 340256 h 464592"/>
              <a:gd name="connsiteX23" fmla="*/ 92695 w 556168"/>
              <a:gd name="connsiteY23" fmla="*/ 328270 h 464592"/>
              <a:gd name="connsiteX24" fmla="*/ 135296 w 556168"/>
              <a:gd name="connsiteY24" fmla="*/ 370872 h 464592"/>
              <a:gd name="connsiteX25" fmla="*/ 139181 w 556168"/>
              <a:gd name="connsiteY25" fmla="*/ 411612 h 464592"/>
              <a:gd name="connsiteX26" fmla="*/ 167102 w 556168"/>
              <a:gd name="connsiteY26" fmla="*/ 416636 h 464592"/>
              <a:gd name="connsiteX27" fmla="*/ 194659 w 556168"/>
              <a:gd name="connsiteY27" fmla="*/ 436777 h 464592"/>
              <a:gd name="connsiteX28" fmla="*/ 204180 w 556168"/>
              <a:gd name="connsiteY28" fmla="*/ 435175 h 464592"/>
              <a:gd name="connsiteX29" fmla="*/ 240525 w 556168"/>
              <a:gd name="connsiteY29" fmla="*/ 453949 h 464592"/>
              <a:gd name="connsiteX30" fmla="*/ 251638 w 556168"/>
              <a:gd name="connsiteY30" fmla="*/ 447384 h 464592"/>
              <a:gd name="connsiteX31" fmla="*/ 289835 w 556168"/>
              <a:gd name="connsiteY31" fmla="*/ 462096 h 464592"/>
              <a:gd name="connsiteX32" fmla="*/ 298543 w 556168"/>
              <a:gd name="connsiteY32" fmla="*/ 456124 h 464592"/>
              <a:gd name="connsiteX33" fmla="*/ 307812 w 556168"/>
              <a:gd name="connsiteY33" fmla="*/ 446855 h 464592"/>
              <a:gd name="connsiteX34" fmla="*/ 315974 w 556168"/>
              <a:gd name="connsiteY34" fmla="*/ 430561 h 464592"/>
              <a:gd name="connsiteX35" fmla="*/ 327054 w 556168"/>
              <a:gd name="connsiteY35" fmla="*/ 428099 h 464592"/>
              <a:gd name="connsiteX36" fmla="*/ 346526 w 556168"/>
              <a:gd name="connsiteY36" fmla="*/ 417409 h 464592"/>
              <a:gd name="connsiteX37" fmla="*/ 444935 w 556168"/>
              <a:gd name="connsiteY37" fmla="*/ 319001 h 464592"/>
              <a:gd name="connsiteX38" fmla="*/ 466188 w 556168"/>
              <a:gd name="connsiteY38" fmla="*/ 340256 h 464592"/>
              <a:gd name="connsiteX39" fmla="*/ 479296 w 556168"/>
              <a:gd name="connsiteY39" fmla="*/ 340256 h 464592"/>
              <a:gd name="connsiteX40" fmla="*/ 479298 w 556168"/>
              <a:gd name="connsiteY40" fmla="*/ 340256 h 464592"/>
              <a:gd name="connsiteX41" fmla="*/ 553453 w 556168"/>
              <a:gd name="connsiteY41" fmla="*/ 266100 h 464592"/>
              <a:gd name="connsiteX42" fmla="*/ 556168 w 556168"/>
              <a:gd name="connsiteY42" fmla="*/ 259545 h 464592"/>
              <a:gd name="connsiteX43" fmla="*/ 556168 w 556168"/>
              <a:gd name="connsiteY43" fmla="*/ 9270 h 464592"/>
              <a:gd name="connsiteX44" fmla="*/ 550545 w 556168"/>
              <a:gd name="connsiteY44" fmla="*/ 748 h 464592"/>
              <a:gd name="connsiteX45" fmla="*/ 74156 w 556168"/>
              <a:gd name="connsiteY45" fmla="*/ 320593 h 464592"/>
              <a:gd name="connsiteX46" fmla="*/ 18539 w 556168"/>
              <a:gd name="connsiteY46" fmla="*/ 264976 h 464592"/>
              <a:gd name="connsiteX47" fmla="*/ 18539 w 556168"/>
              <a:gd name="connsiteY47" fmla="*/ 33246 h 464592"/>
              <a:gd name="connsiteX48" fmla="*/ 181854 w 556168"/>
              <a:gd name="connsiteY48" fmla="*/ 212893 h 464592"/>
              <a:gd name="connsiteX49" fmla="*/ 157581 w 556168"/>
              <a:gd name="connsiteY49" fmla="*/ 399713 h 464592"/>
              <a:gd name="connsiteX50" fmla="*/ 147186 w 556168"/>
              <a:gd name="connsiteY50" fmla="*/ 389318 h 464592"/>
              <a:gd name="connsiteX51" fmla="*/ 150231 w 556168"/>
              <a:gd name="connsiteY51" fmla="*/ 381968 h 464592"/>
              <a:gd name="connsiteX52" fmla="*/ 168770 w 556168"/>
              <a:gd name="connsiteY52" fmla="*/ 363430 h 464592"/>
              <a:gd name="connsiteX53" fmla="*/ 183469 w 556168"/>
              <a:gd name="connsiteY53" fmla="*/ 363430 h 464592"/>
              <a:gd name="connsiteX54" fmla="*/ 183469 w 556168"/>
              <a:gd name="connsiteY54" fmla="*/ 378129 h 464592"/>
              <a:gd name="connsiteX55" fmla="*/ 174200 w 556168"/>
              <a:gd name="connsiteY55" fmla="*/ 387398 h 464592"/>
              <a:gd name="connsiteX56" fmla="*/ 164931 w 556168"/>
              <a:gd name="connsiteY56" fmla="*/ 396667 h 464592"/>
              <a:gd name="connsiteX57" fmla="*/ 157581 w 556168"/>
              <a:gd name="connsiteY57" fmla="*/ 399713 h 464592"/>
              <a:gd name="connsiteX58" fmla="*/ 187309 w 556168"/>
              <a:gd name="connsiteY58" fmla="*/ 415206 h 464592"/>
              <a:gd name="connsiteX59" fmla="*/ 187309 w 556168"/>
              <a:gd name="connsiteY59" fmla="*/ 400507 h 464592"/>
              <a:gd name="connsiteX60" fmla="*/ 196579 w 556168"/>
              <a:gd name="connsiteY60" fmla="*/ 391238 h 464592"/>
              <a:gd name="connsiteX61" fmla="*/ 211278 w 556168"/>
              <a:gd name="connsiteY61" fmla="*/ 391238 h 464592"/>
              <a:gd name="connsiteX62" fmla="*/ 211278 w 556168"/>
              <a:gd name="connsiteY62" fmla="*/ 405937 h 464592"/>
              <a:gd name="connsiteX63" fmla="*/ 202008 w 556168"/>
              <a:gd name="connsiteY63" fmla="*/ 415206 h 464592"/>
              <a:gd name="connsiteX64" fmla="*/ 187309 w 556168"/>
              <a:gd name="connsiteY64" fmla="*/ 415206 h 464592"/>
              <a:gd name="connsiteX65" fmla="*/ 239086 w 556168"/>
              <a:gd name="connsiteY65" fmla="*/ 433745 h 464592"/>
              <a:gd name="connsiteX66" fmla="*/ 224387 w 556168"/>
              <a:gd name="connsiteY66" fmla="*/ 433745 h 464592"/>
              <a:gd name="connsiteX67" fmla="*/ 224387 w 556168"/>
              <a:gd name="connsiteY67" fmla="*/ 419046 h 464592"/>
              <a:gd name="connsiteX68" fmla="*/ 233657 w 556168"/>
              <a:gd name="connsiteY68" fmla="*/ 409777 h 464592"/>
              <a:gd name="connsiteX69" fmla="*/ 248356 w 556168"/>
              <a:gd name="connsiteY69" fmla="*/ 409777 h 464592"/>
              <a:gd name="connsiteX70" fmla="*/ 248356 w 556168"/>
              <a:gd name="connsiteY70" fmla="*/ 424476 h 464592"/>
              <a:gd name="connsiteX71" fmla="*/ 294703 w 556168"/>
              <a:gd name="connsiteY71" fmla="*/ 433745 h 464592"/>
              <a:gd name="connsiteX72" fmla="*/ 285434 w 556168"/>
              <a:gd name="connsiteY72" fmla="*/ 443015 h 464592"/>
              <a:gd name="connsiteX73" fmla="*/ 270735 w 556168"/>
              <a:gd name="connsiteY73" fmla="*/ 443015 h 464592"/>
              <a:gd name="connsiteX74" fmla="*/ 270735 w 556168"/>
              <a:gd name="connsiteY74" fmla="*/ 428316 h 464592"/>
              <a:gd name="connsiteX75" fmla="*/ 280004 w 556168"/>
              <a:gd name="connsiteY75" fmla="*/ 419046 h 464592"/>
              <a:gd name="connsiteX76" fmla="*/ 294703 w 556168"/>
              <a:gd name="connsiteY76" fmla="*/ 419046 h 464592"/>
              <a:gd name="connsiteX77" fmla="*/ 294703 w 556168"/>
              <a:gd name="connsiteY77" fmla="*/ 433745 h 464592"/>
              <a:gd name="connsiteX78" fmla="*/ 323032 w 556168"/>
              <a:gd name="connsiteY78" fmla="*/ 410002 h 464592"/>
              <a:gd name="connsiteX79" fmla="*/ 312622 w 556168"/>
              <a:gd name="connsiteY79" fmla="*/ 412316 h 464592"/>
              <a:gd name="connsiteX80" fmla="*/ 273310 w 556168"/>
              <a:gd name="connsiteY80" fmla="*/ 401103 h 464592"/>
              <a:gd name="connsiteX81" fmla="*/ 267452 w 556168"/>
              <a:gd name="connsiteY81" fmla="*/ 405407 h 464592"/>
              <a:gd name="connsiteX82" fmla="*/ 231485 w 556168"/>
              <a:gd name="connsiteY82" fmla="*/ 389808 h 464592"/>
              <a:gd name="connsiteX83" fmla="*/ 205014 w 556168"/>
              <a:gd name="connsiteY83" fmla="*/ 369693 h 464592"/>
              <a:gd name="connsiteX84" fmla="*/ 175062 w 556168"/>
              <a:gd name="connsiteY84" fmla="*/ 341857 h 464592"/>
              <a:gd name="connsiteX85" fmla="*/ 155661 w 556168"/>
              <a:gd name="connsiteY85" fmla="*/ 350320 h 464592"/>
              <a:gd name="connsiteX86" fmla="*/ 148312 w 556168"/>
              <a:gd name="connsiteY86" fmla="*/ 357671 h 464592"/>
              <a:gd name="connsiteX87" fmla="*/ 105803 w 556168"/>
              <a:gd name="connsiteY87" fmla="*/ 315162 h 464592"/>
              <a:gd name="connsiteX88" fmla="*/ 176120 w 556168"/>
              <a:gd name="connsiteY88" fmla="*/ 244845 h 464592"/>
              <a:gd name="connsiteX89" fmla="*/ 188104 w 556168"/>
              <a:gd name="connsiteY89" fmla="*/ 256831 h 464592"/>
              <a:gd name="connsiteX90" fmla="*/ 193135 w 556168"/>
              <a:gd name="connsiteY90" fmla="*/ 259419 h 464592"/>
              <a:gd name="connsiteX91" fmla="*/ 245822 w 556168"/>
              <a:gd name="connsiteY91" fmla="*/ 268201 h 464592"/>
              <a:gd name="connsiteX92" fmla="*/ 251071 w 556168"/>
              <a:gd name="connsiteY92" fmla="*/ 273450 h 464592"/>
              <a:gd name="connsiteX93" fmla="*/ 218101 w 556168"/>
              <a:gd name="connsiteY93" fmla="*/ 306420 h 464592"/>
              <a:gd name="connsiteX94" fmla="*/ 218020 w 556168"/>
              <a:gd name="connsiteY94" fmla="*/ 342425 h 464592"/>
              <a:gd name="connsiteX95" fmla="*/ 244168 w 556168"/>
              <a:gd name="connsiteY95" fmla="*/ 348597 h 464592"/>
              <a:gd name="connsiteX96" fmla="*/ 287949 w 556168"/>
              <a:gd name="connsiteY96" fmla="*/ 334004 h 464592"/>
              <a:gd name="connsiteX97" fmla="*/ 293320 w 556168"/>
              <a:gd name="connsiteY97" fmla="*/ 335078 h 464592"/>
              <a:gd name="connsiteX98" fmla="*/ 294350 w 556168"/>
              <a:gd name="connsiteY98" fmla="*/ 335268 h 464592"/>
              <a:gd name="connsiteX99" fmla="*/ 333418 w 556168"/>
              <a:gd name="connsiteY99" fmla="*/ 374335 h 464592"/>
              <a:gd name="connsiteX100" fmla="*/ 333418 w 556168"/>
              <a:gd name="connsiteY100" fmla="*/ 404300 h 464592"/>
              <a:gd name="connsiteX101" fmla="*/ 323032 w 556168"/>
              <a:gd name="connsiteY101" fmla="*/ 410002 h 464592"/>
              <a:gd name="connsiteX102" fmla="*/ 357163 w 556168"/>
              <a:gd name="connsiteY102" fmla="*/ 380556 h 464592"/>
              <a:gd name="connsiteX103" fmla="*/ 346526 w 556168"/>
              <a:gd name="connsiteY103" fmla="*/ 361227 h 464592"/>
              <a:gd name="connsiteX104" fmla="*/ 321180 w 556168"/>
              <a:gd name="connsiteY104" fmla="*/ 335881 h 464592"/>
              <a:gd name="connsiteX105" fmla="*/ 368064 w 556168"/>
              <a:gd name="connsiteY105" fmla="*/ 312447 h 464592"/>
              <a:gd name="connsiteX106" fmla="*/ 354955 w 556168"/>
              <a:gd name="connsiteY106" fmla="*/ 299338 h 464592"/>
              <a:gd name="connsiteX107" fmla="*/ 296956 w 556168"/>
              <a:gd name="connsiteY107" fmla="*/ 316899 h 464592"/>
              <a:gd name="connsiteX108" fmla="*/ 289172 w 556168"/>
              <a:gd name="connsiteY108" fmla="*/ 315342 h 464592"/>
              <a:gd name="connsiteX109" fmla="*/ 284422 w 556168"/>
              <a:gd name="connsiteY109" fmla="*/ 315638 h 464592"/>
              <a:gd name="connsiteX110" fmla="*/ 238305 w 556168"/>
              <a:gd name="connsiteY110" fmla="*/ 331011 h 464592"/>
              <a:gd name="connsiteX111" fmla="*/ 229534 w 556168"/>
              <a:gd name="connsiteY111" fmla="*/ 326624 h 464592"/>
              <a:gd name="connsiteX112" fmla="*/ 231210 w 556168"/>
              <a:gd name="connsiteY112" fmla="*/ 319528 h 464592"/>
              <a:gd name="connsiteX113" fmla="*/ 273950 w 556168"/>
              <a:gd name="connsiteY113" fmla="*/ 276789 h 464592"/>
              <a:gd name="connsiteX114" fmla="*/ 346225 w 556168"/>
              <a:gd name="connsiteY114" fmla="*/ 249686 h 464592"/>
              <a:gd name="connsiteX115" fmla="*/ 349525 w 556168"/>
              <a:gd name="connsiteY115" fmla="*/ 247561 h 464592"/>
              <a:gd name="connsiteX116" fmla="*/ 361509 w 556168"/>
              <a:gd name="connsiteY116" fmla="*/ 235576 h 464592"/>
              <a:gd name="connsiteX117" fmla="*/ 431826 w 556168"/>
              <a:gd name="connsiteY117" fmla="*/ 305893 h 464592"/>
              <a:gd name="connsiteX118" fmla="*/ 537629 w 556168"/>
              <a:gd name="connsiteY118" fmla="*/ 255707 h 464592"/>
              <a:gd name="connsiteX119" fmla="*/ 472743 w 556168"/>
              <a:gd name="connsiteY119" fmla="*/ 320593 h 464592"/>
              <a:gd name="connsiteX120" fmla="*/ 356234 w 556168"/>
              <a:gd name="connsiteY120" fmla="*/ 204083 h 464592"/>
              <a:gd name="connsiteX121" fmla="*/ 537629 w 556168"/>
              <a:gd name="connsiteY121" fmla="*/ 30932 h 464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556168" h="464592">
                <a:moveTo>
                  <a:pt x="550545" y="748"/>
                </a:moveTo>
                <a:cubicBezTo>
                  <a:pt x="547134" y="-711"/>
                  <a:pt x="543182" y="4"/>
                  <a:pt x="540498" y="2565"/>
                </a:cubicBezTo>
                <a:lnTo>
                  <a:pt x="336570" y="197223"/>
                </a:lnTo>
                <a:cubicBezTo>
                  <a:pt x="332867" y="200758"/>
                  <a:pt x="332730" y="206625"/>
                  <a:pt x="336265" y="210328"/>
                </a:cubicBezTo>
                <a:cubicBezTo>
                  <a:pt x="336315" y="210380"/>
                  <a:pt x="336365" y="210432"/>
                  <a:pt x="336416" y="210483"/>
                </a:cubicBezTo>
                <a:lnTo>
                  <a:pt x="348400" y="222468"/>
                </a:lnTo>
                <a:lnTo>
                  <a:pt x="337835" y="233032"/>
                </a:lnTo>
                <a:lnTo>
                  <a:pt x="265560" y="260135"/>
                </a:lnTo>
                <a:cubicBezTo>
                  <a:pt x="265188" y="260278"/>
                  <a:pt x="264824" y="260445"/>
                  <a:pt x="264473" y="260635"/>
                </a:cubicBezTo>
                <a:lnTo>
                  <a:pt x="256830" y="252991"/>
                </a:lnTo>
                <a:cubicBezTo>
                  <a:pt x="255464" y="251625"/>
                  <a:pt x="253705" y="250720"/>
                  <a:pt x="251800" y="250402"/>
                </a:cubicBezTo>
                <a:lnTo>
                  <a:pt x="199113" y="241621"/>
                </a:lnTo>
                <a:lnTo>
                  <a:pt x="189229" y="231737"/>
                </a:lnTo>
                <a:lnTo>
                  <a:pt x="201214" y="219753"/>
                </a:lnTo>
                <a:cubicBezTo>
                  <a:pt x="204712" y="216254"/>
                  <a:pt x="204846" y="210623"/>
                  <a:pt x="201518" y="206963"/>
                </a:cubicBezTo>
                <a:lnTo>
                  <a:pt x="16128" y="3034"/>
                </a:lnTo>
                <a:cubicBezTo>
                  <a:pt x="12685" y="-754"/>
                  <a:pt x="6822" y="-1033"/>
                  <a:pt x="3034" y="2410"/>
                </a:cubicBezTo>
                <a:cubicBezTo>
                  <a:pt x="1102" y="4167"/>
                  <a:pt x="0" y="6658"/>
                  <a:pt x="0" y="9270"/>
                </a:cubicBezTo>
                <a:lnTo>
                  <a:pt x="0" y="268815"/>
                </a:lnTo>
                <a:cubicBezTo>
                  <a:pt x="0" y="271274"/>
                  <a:pt x="977" y="273632"/>
                  <a:pt x="2715" y="275370"/>
                </a:cubicBezTo>
                <a:lnTo>
                  <a:pt x="67601" y="340256"/>
                </a:lnTo>
                <a:cubicBezTo>
                  <a:pt x="71221" y="343876"/>
                  <a:pt x="77090" y="343876"/>
                  <a:pt x="80709" y="340256"/>
                </a:cubicBezTo>
                <a:cubicBezTo>
                  <a:pt x="80710" y="340256"/>
                  <a:pt x="80710" y="340256"/>
                  <a:pt x="80710" y="340256"/>
                </a:cubicBezTo>
                <a:lnTo>
                  <a:pt x="92695" y="328270"/>
                </a:lnTo>
                <a:lnTo>
                  <a:pt x="135296" y="370872"/>
                </a:lnTo>
                <a:cubicBezTo>
                  <a:pt x="125118" y="383194"/>
                  <a:pt x="126857" y="401434"/>
                  <a:pt x="139181" y="411612"/>
                </a:cubicBezTo>
                <a:cubicBezTo>
                  <a:pt x="146972" y="418046"/>
                  <a:pt x="157557" y="419951"/>
                  <a:pt x="167102" y="416636"/>
                </a:cubicBezTo>
                <a:cubicBezTo>
                  <a:pt x="170909" y="428643"/>
                  <a:pt x="182063" y="436794"/>
                  <a:pt x="194659" y="436777"/>
                </a:cubicBezTo>
                <a:cubicBezTo>
                  <a:pt x="197900" y="436777"/>
                  <a:pt x="201117" y="436235"/>
                  <a:pt x="204180" y="435175"/>
                </a:cubicBezTo>
                <a:cubicBezTo>
                  <a:pt x="209032" y="450396"/>
                  <a:pt x="225305" y="458801"/>
                  <a:pt x="240525" y="453949"/>
                </a:cubicBezTo>
                <a:cubicBezTo>
                  <a:pt x="244677" y="452625"/>
                  <a:pt x="248475" y="450382"/>
                  <a:pt x="251638" y="447384"/>
                </a:cubicBezTo>
                <a:cubicBezTo>
                  <a:pt x="258123" y="461994"/>
                  <a:pt x="275226" y="468581"/>
                  <a:pt x="289835" y="462096"/>
                </a:cubicBezTo>
                <a:cubicBezTo>
                  <a:pt x="293080" y="460656"/>
                  <a:pt x="296031" y="458632"/>
                  <a:pt x="298543" y="456124"/>
                </a:cubicBezTo>
                <a:lnTo>
                  <a:pt x="307812" y="446855"/>
                </a:lnTo>
                <a:cubicBezTo>
                  <a:pt x="312226" y="442451"/>
                  <a:pt x="315090" y="436734"/>
                  <a:pt x="315974" y="430561"/>
                </a:cubicBezTo>
                <a:lnTo>
                  <a:pt x="327054" y="428099"/>
                </a:lnTo>
                <a:cubicBezTo>
                  <a:pt x="334431" y="426463"/>
                  <a:pt x="341186" y="422754"/>
                  <a:pt x="346526" y="417409"/>
                </a:cubicBezTo>
                <a:lnTo>
                  <a:pt x="444935" y="319001"/>
                </a:lnTo>
                <a:lnTo>
                  <a:pt x="466188" y="340256"/>
                </a:lnTo>
                <a:cubicBezTo>
                  <a:pt x="469808" y="343876"/>
                  <a:pt x="475677" y="343876"/>
                  <a:pt x="479296" y="340256"/>
                </a:cubicBezTo>
                <a:cubicBezTo>
                  <a:pt x="479296" y="340256"/>
                  <a:pt x="479298" y="340256"/>
                  <a:pt x="479298" y="340256"/>
                </a:cubicBezTo>
                <a:lnTo>
                  <a:pt x="553453" y="266100"/>
                </a:lnTo>
                <a:cubicBezTo>
                  <a:pt x="555191" y="264362"/>
                  <a:pt x="556168" y="262004"/>
                  <a:pt x="556168" y="259545"/>
                </a:cubicBezTo>
                <a:lnTo>
                  <a:pt x="556168" y="9270"/>
                </a:lnTo>
                <a:cubicBezTo>
                  <a:pt x="556168" y="5560"/>
                  <a:pt x="553956" y="2207"/>
                  <a:pt x="550545" y="748"/>
                </a:cubicBezTo>
                <a:close/>
                <a:moveTo>
                  <a:pt x="74156" y="320593"/>
                </a:moveTo>
                <a:lnTo>
                  <a:pt x="18539" y="264976"/>
                </a:lnTo>
                <a:lnTo>
                  <a:pt x="18539" y="33246"/>
                </a:lnTo>
                <a:lnTo>
                  <a:pt x="181854" y="212893"/>
                </a:lnTo>
                <a:close/>
                <a:moveTo>
                  <a:pt x="157581" y="399713"/>
                </a:moveTo>
                <a:cubicBezTo>
                  <a:pt x="151841" y="399713"/>
                  <a:pt x="147186" y="395058"/>
                  <a:pt x="147186" y="389318"/>
                </a:cubicBezTo>
                <a:cubicBezTo>
                  <a:pt x="147186" y="386561"/>
                  <a:pt x="148281" y="383917"/>
                  <a:pt x="150231" y="381968"/>
                </a:cubicBezTo>
                <a:lnTo>
                  <a:pt x="168770" y="363430"/>
                </a:lnTo>
                <a:cubicBezTo>
                  <a:pt x="172829" y="359370"/>
                  <a:pt x="179411" y="359370"/>
                  <a:pt x="183469" y="363430"/>
                </a:cubicBezTo>
                <a:cubicBezTo>
                  <a:pt x="187529" y="367488"/>
                  <a:pt x="187529" y="374070"/>
                  <a:pt x="183469" y="378129"/>
                </a:cubicBezTo>
                <a:lnTo>
                  <a:pt x="174200" y="387398"/>
                </a:lnTo>
                <a:lnTo>
                  <a:pt x="164931" y="396667"/>
                </a:lnTo>
                <a:cubicBezTo>
                  <a:pt x="162986" y="398623"/>
                  <a:pt x="160339" y="399719"/>
                  <a:pt x="157581" y="399713"/>
                </a:cubicBezTo>
                <a:close/>
                <a:moveTo>
                  <a:pt x="187309" y="415206"/>
                </a:moveTo>
                <a:cubicBezTo>
                  <a:pt x="183256" y="411145"/>
                  <a:pt x="183256" y="404569"/>
                  <a:pt x="187309" y="400507"/>
                </a:cubicBezTo>
                <a:lnTo>
                  <a:pt x="196579" y="391238"/>
                </a:lnTo>
                <a:cubicBezTo>
                  <a:pt x="200638" y="387178"/>
                  <a:pt x="207219" y="387178"/>
                  <a:pt x="211278" y="391238"/>
                </a:cubicBezTo>
                <a:cubicBezTo>
                  <a:pt x="215338" y="395297"/>
                  <a:pt x="215338" y="401878"/>
                  <a:pt x="211278" y="405937"/>
                </a:cubicBezTo>
                <a:lnTo>
                  <a:pt x="202008" y="415206"/>
                </a:lnTo>
                <a:cubicBezTo>
                  <a:pt x="197946" y="419258"/>
                  <a:pt x="191372" y="419258"/>
                  <a:pt x="187309" y="415206"/>
                </a:cubicBezTo>
                <a:close/>
                <a:moveTo>
                  <a:pt x="239086" y="433745"/>
                </a:moveTo>
                <a:cubicBezTo>
                  <a:pt x="235027" y="437805"/>
                  <a:pt x="228446" y="437805"/>
                  <a:pt x="224387" y="433745"/>
                </a:cubicBezTo>
                <a:cubicBezTo>
                  <a:pt x="220327" y="429687"/>
                  <a:pt x="220327" y="423105"/>
                  <a:pt x="224387" y="419046"/>
                </a:cubicBezTo>
                <a:lnTo>
                  <a:pt x="233657" y="409777"/>
                </a:lnTo>
                <a:cubicBezTo>
                  <a:pt x="237716" y="405717"/>
                  <a:pt x="244297" y="405717"/>
                  <a:pt x="248356" y="409777"/>
                </a:cubicBezTo>
                <a:cubicBezTo>
                  <a:pt x="252416" y="413836"/>
                  <a:pt x="252416" y="420417"/>
                  <a:pt x="248356" y="424476"/>
                </a:cubicBezTo>
                <a:close/>
                <a:moveTo>
                  <a:pt x="294703" y="433745"/>
                </a:moveTo>
                <a:lnTo>
                  <a:pt x="285434" y="443015"/>
                </a:lnTo>
                <a:cubicBezTo>
                  <a:pt x="281375" y="447075"/>
                  <a:pt x="274793" y="447075"/>
                  <a:pt x="270735" y="443015"/>
                </a:cubicBezTo>
                <a:cubicBezTo>
                  <a:pt x="266675" y="438956"/>
                  <a:pt x="266675" y="432375"/>
                  <a:pt x="270735" y="428316"/>
                </a:cubicBezTo>
                <a:lnTo>
                  <a:pt x="280004" y="419046"/>
                </a:lnTo>
                <a:cubicBezTo>
                  <a:pt x="284063" y="414986"/>
                  <a:pt x="290644" y="414986"/>
                  <a:pt x="294703" y="419046"/>
                </a:cubicBezTo>
                <a:cubicBezTo>
                  <a:pt x="298763" y="423105"/>
                  <a:pt x="298763" y="429687"/>
                  <a:pt x="294703" y="433745"/>
                </a:cubicBezTo>
                <a:close/>
                <a:moveTo>
                  <a:pt x="323032" y="410002"/>
                </a:moveTo>
                <a:lnTo>
                  <a:pt x="312622" y="412316"/>
                </a:lnTo>
                <a:cubicBezTo>
                  <a:pt x="304862" y="398364"/>
                  <a:pt x="287262" y="393343"/>
                  <a:pt x="273310" y="401103"/>
                </a:cubicBezTo>
                <a:cubicBezTo>
                  <a:pt x="271184" y="402286"/>
                  <a:pt x="269216" y="403732"/>
                  <a:pt x="267452" y="405407"/>
                </a:cubicBezTo>
                <a:cubicBezTo>
                  <a:pt x="261360" y="391630"/>
                  <a:pt x="245707" y="384841"/>
                  <a:pt x="231485" y="389808"/>
                </a:cubicBezTo>
                <a:cubicBezTo>
                  <a:pt x="227800" y="378182"/>
                  <a:pt x="217202" y="370129"/>
                  <a:pt x="205014" y="369693"/>
                </a:cubicBezTo>
                <a:cubicBezTo>
                  <a:pt x="204430" y="353736"/>
                  <a:pt x="191019" y="341273"/>
                  <a:pt x="175062" y="341857"/>
                </a:cubicBezTo>
                <a:cubicBezTo>
                  <a:pt x="167758" y="342125"/>
                  <a:pt x="160826" y="345149"/>
                  <a:pt x="155661" y="350320"/>
                </a:cubicBezTo>
                <a:lnTo>
                  <a:pt x="148312" y="357671"/>
                </a:lnTo>
                <a:lnTo>
                  <a:pt x="105803" y="315162"/>
                </a:lnTo>
                <a:lnTo>
                  <a:pt x="176120" y="244845"/>
                </a:lnTo>
                <a:lnTo>
                  <a:pt x="188104" y="256831"/>
                </a:lnTo>
                <a:cubicBezTo>
                  <a:pt x="189470" y="258197"/>
                  <a:pt x="191229" y="259102"/>
                  <a:pt x="193135" y="259419"/>
                </a:cubicBezTo>
                <a:lnTo>
                  <a:pt x="245822" y="268201"/>
                </a:lnTo>
                <a:lnTo>
                  <a:pt x="251071" y="273450"/>
                </a:lnTo>
                <a:lnTo>
                  <a:pt x="218101" y="306420"/>
                </a:lnTo>
                <a:cubicBezTo>
                  <a:pt x="208137" y="316339"/>
                  <a:pt x="208101" y="332460"/>
                  <a:pt x="218020" y="342425"/>
                </a:cubicBezTo>
                <a:cubicBezTo>
                  <a:pt x="224853" y="349288"/>
                  <a:pt x="234988" y="351680"/>
                  <a:pt x="244168" y="348597"/>
                </a:cubicBezTo>
                <a:lnTo>
                  <a:pt x="287949" y="334004"/>
                </a:lnTo>
                <a:lnTo>
                  <a:pt x="293320" y="335078"/>
                </a:lnTo>
                <a:cubicBezTo>
                  <a:pt x="293664" y="335147"/>
                  <a:pt x="294007" y="335204"/>
                  <a:pt x="294350" y="335268"/>
                </a:cubicBezTo>
                <a:lnTo>
                  <a:pt x="333418" y="374335"/>
                </a:lnTo>
                <a:cubicBezTo>
                  <a:pt x="341692" y="382610"/>
                  <a:pt x="341692" y="396026"/>
                  <a:pt x="333418" y="404300"/>
                </a:cubicBezTo>
                <a:cubicBezTo>
                  <a:pt x="330569" y="407150"/>
                  <a:pt x="326965" y="409128"/>
                  <a:pt x="323032" y="410002"/>
                </a:cubicBezTo>
                <a:close/>
                <a:moveTo>
                  <a:pt x="357163" y="380556"/>
                </a:moveTo>
                <a:cubicBezTo>
                  <a:pt x="355527" y="373233"/>
                  <a:pt x="351837" y="366528"/>
                  <a:pt x="346526" y="361227"/>
                </a:cubicBezTo>
                <a:lnTo>
                  <a:pt x="321180" y="335881"/>
                </a:lnTo>
                <a:cubicBezTo>
                  <a:pt x="338938" y="333366"/>
                  <a:pt x="355395" y="325141"/>
                  <a:pt x="368064" y="312447"/>
                </a:cubicBezTo>
                <a:lnTo>
                  <a:pt x="354955" y="299338"/>
                </a:lnTo>
                <a:cubicBezTo>
                  <a:pt x="339785" y="314539"/>
                  <a:pt x="318010" y="321132"/>
                  <a:pt x="296956" y="316899"/>
                </a:cubicBezTo>
                <a:lnTo>
                  <a:pt x="289172" y="315342"/>
                </a:lnTo>
                <a:cubicBezTo>
                  <a:pt x="287590" y="315025"/>
                  <a:pt x="285953" y="315127"/>
                  <a:pt x="284422" y="315638"/>
                </a:cubicBezTo>
                <a:lnTo>
                  <a:pt x="238305" y="331011"/>
                </a:lnTo>
                <a:cubicBezTo>
                  <a:pt x="234673" y="332222"/>
                  <a:pt x="230746" y="330258"/>
                  <a:pt x="229534" y="326624"/>
                </a:cubicBezTo>
                <a:cubicBezTo>
                  <a:pt x="228704" y="324133"/>
                  <a:pt x="229353" y="321386"/>
                  <a:pt x="231210" y="319528"/>
                </a:cubicBezTo>
                <a:lnTo>
                  <a:pt x="273950" y="276789"/>
                </a:lnTo>
                <a:lnTo>
                  <a:pt x="346225" y="249686"/>
                </a:lnTo>
                <a:cubicBezTo>
                  <a:pt x="347464" y="249222"/>
                  <a:pt x="348589" y="248496"/>
                  <a:pt x="349525" y="247561"/>
                </a:cubicBezTo>
                <a:lnTo>
                  <a:pt x="361509" y="235576"/>
                </a:lnTo>
                <a:lnTo>
                  <a:pt x="431826" y="305893"/>
                </a:lnTo>
                <a:close/>
                <a:moveTo>
                  <a:pt x="537629" y="255707"/>
                </a:moveTo>
                <a:lnTo>
                  <a:pt x="472743" y="320593"/>
                </a:lnTo>
                <a:lnTo>
                  <a:pt x="356234" y="204083"/>
                </a:lnTo>
                <a:lnTo>
                  <a:pt x="537629" y="30932"/>
                </a:lnTo>
                <a:close/>
              </a:path>
            </a:pathLst>
          </a:custGeom>
          <a:solidFill>
            <a:schemeClr val="accent5"/>
          </a:solidFill>
          <a:ln w="1153" cap="flat">
            <a:noFill/>
            <a:prstDash val="solid"/>
            <a:miter/>
          </a:ln>
        </p:spPr>
        <p:txBody>
          <a:bodyPr rtlCol="0" anchor="ctr"/>
          <a:lstStyle/>
          <a:p>
            <a:endParaRPr lang="en-ID"/>
          </a:p>
        </p:txBody>
      </p:sp>
      <p:sp>
        <p:nvSpPr>
          <p:cNvPr id="7" name="Rectangle 6">
            <a:extLst>
              <a:ext uri="{FF2B5EF4-FFF2-40B4-BE49-F238E27FC236}">
                <a16:creationId xmlns:a16="http://schemas.microsoft.com/office/drawing/2014/main" id="{46983D87-27D3-A720-09F8-3ECC65F88E7A}"/>
              </a:ext>
            </a:extLst>
          </p:cNvPr>
          <p:cNvSpPr/>
          <p:nvPr/>
        </p:nvSpPr>
        <p:spPr>
          <a:xfrm rot="10800000" flipV="1">
            <a:off x="631255" y="4827928"/>
            <a:ext cx="6140442" cy="1067684"/>
          </a:xfrm>
          <a:prstGeom prst="rect">
            <a:avLst/>
          </a:prstGeom>
          <a:solidFill>
            <a:schemeClr val="accent1">
              <a:lumMod val="50000"/>
            </a:schemeClr>
          </a:solidFill>
          <a:ln>
            <a:solidFill>
              <a:srgbClr val="69581E"/>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kern="0">
              <a:solidFill>
                <a:schemeClr val="bg1"/>
              </a:solidFill>
            </a:endParaRPr>
          </a:p>
        </p:txBody>
      </p:sp>
      <p:sp>
        <p:nvSpPr>
          <p:cNvPr id="8" name="Oval 7">
            <a:extLst>
              <a:ext uri="{FF2B5EF4-FFF2-40B4-BE49-F238E27FC236}">
                <a16:creationId xmlns:a16="http://schemas.microsoft.com/office/drawing/2014/main" id="{D0EF0C3B-D679-E384-57C0-84417E6C69F1}"/>
              </a:ext>
            </a:extLst>
          </p:cNvPr>
          <p:cNvSpPr/>
          <p:nvPr/>
        </p:nvSpPr>
        <p:spPr>
          <a:xfrm>
            <a:off x="1041623" y="5016825"/>
            <a:ext cx="825523" cy="825523"/>
          </a:xfrm>
          <a:prstGeom prst="ellipse">
            <a:avLst/>
          </a:prstGeom>
          <a:solidFill>
            <a:schemeClr val="accent5">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1" name="ICON">
            <a:extLst>
              <a:ext uri="{FF2B5EF4-FFF2-40B4-BE49-F238E27FC236}">
                <a16:creationId xmlns:a16="http://schemas.microsoft.com/office/drawing/2014/main" id="{666EA5B6-71B4-52BD-856E-D5876CA5106D}"/>
              </a:ext>
            </a:extLst>
          </p:cNvPr>
          <p:cNvSpPr/>
          <p:nvPr/>
        </p:nvSpPr>
        <p:spPr>
          <a:xfrm>
            <a:off x="1276707" y="5258689"/>
            <a:ext cx="355356" cy="305072"/>
          </a:xfrm>
          <a:custGeom>
            <a:avLst/>
            <a:gdLst>
              <a:gd name="connsiteX0" fmla="*/ 472743 w 500551"/>
              <a:gd name="connsiteY0" fmla="*/ 509819 h 556166"/>
              <a:gd name="connsiteX1" fmla="*/ 491282 w 500551"/>
              <a:gd name="connsiteY1" fmla="*/ 509819 h 556166"/>
              <a:gd name="connsiteX2" fmla="*/ 491282 w 500551"/>
              <a:gd name="connsiteY2" fmla="*/ 537627 h 556166"/>
              <a:gd name="connsiteX3" fmla="*/ 472743 w 500551"/>
              <a:gd name="connsiteY3" fmla="*/ 537627 h 556166"/>
              <a:gd name="connsiteX4" fmla="*/ 9269 w 500551"/>
              <a:gd name="connsiteY4" fmla="*/ 509819 h 556166"/>
              <a:gd name="connsiteX5" fmla="*/ 27808 w 500551"/>
              <a:gd name="connsiteY5" fmla="*/ 509819 h 556166"/>
              <a:gd name="connsiteX6" fmla="*/ 27808 w 500551"/>
              <a:gd name="connsiteY6" fmla="*/ 537627 h 556166"/>
              <a:gd name="connsiteX7" fmla="*/ 9269 w 500551"/>
              <a:gd name="connsiteY7" fmla="*/ 537627 h 556166"/>
              <a:gd name="connsiteX8" fmla="*/ 228415 w 500551"/>
              <a:gd name="connsiteY8" fmla="*/ 435664 h 556166"/>
              <a:gd name="connsiteX9" fmla="*/ 242165 w 500551"/>
              <a:gd name="connsiteY9" fmla="*/ 523190 h 556166"/>
              <a:gd name="connsiteX10" fmla="*/ 250276 w 500551"/>
              <a:gd name="connsiteY10" fmla="*/ 532653 h 556166"/>
              <a:gd name="connsiteX11" fmla="*/ 258386 w 500551"/>
              <a:gd name="connsiteY11" fmla="*/ 523190 h 556166"/>
              <a:gd name="connsiteX12" fmla="*/ 272136 w 500551"/>
              <a:gd name="connsiteY12" fmla="*/ 435664 h 556166"/>
              <a:gd name="connsiteX13" fmla="*/ 435665 w 500551"/>
              <a:gd name="connsiteY13" fmla="*/ 426394 h 556166"/>
              <a:gd name="connsiteX14" fmla="*/ 454204 w 500551"/>
              <a:gd name="connsiteY14" fmla="*/ 426394 h 556166"/>
              <a:gd name="connsiteX15" fmla="*/ 454204 w 500551"/>
              <a:gd name="connsiteY15" fmla="*/ 454202 h 556166"/>
              <a:gd name="connsiteX16" fmla="*/ 435665 w 500551"/>
              <a:gd name="connsiteY16" fmla="*/ 454202 h 556166"/>
              <a:gd name="connsiteX17" fmla="*/ 46347 w 500551"/>
              <a:gd name="connsiteY17" fmla="*/ 426394 h 556166"/>
              <a:gd name="connsiteX18" fmla="*/ 64886 w 500551"/>
              <a:gd name="connsiteY18" fmla="*/ 426394 h 556166"/>
              <a:gd name="connsiteX19" fmla="*/ 64886 w 500551"/>
              <a:gd name="connsiteY19" fmla="*/ 454202 h 556166"/>
              <a:gd name="connsiteX20" fmla="*/ 46347 w 500551"/>
              <a:gd name="connsiteY20" fmla="*/ 454202 h 556166"/>
              <a:gd name="connsiteX21" fmla="*/ 266782 w 500551"/>
              <a:gd name="connsiteY21" fmla="*/ 398586 h 556166"/>
              <a:gd name="connsiteX22" fmla="*/ 262147 w 500551"/>
              <a:gd name="connsiteY22" fmla="*/ 417125 h 556166"/>
              <a:gd name="connsiteX23" fmla="*/ 284751 w 500551"/>
              <a:gd name="connsiteY23" fmla="*/ 417125 h 556166"/>
              <a:gd name="connsiteX24" fmla="*/ 280116 w 500551"/>
              <a:gd name="connsiteY24" fmla="*/ 398586 h 556166"/>
              <a:gd name="connsiteX25" fmla="*/ 220435 w 500551"/>
              <a:gd name="connsiteY25" fmla="*/ 398586 h 556166"/>
              <a:gd name="connsiteX26" fmla="*/ 215800 w 500551"/>
              <a:gd name="connsiteY26" fmla="*/ 417125 h 556166"/>
              <a:gd name="connsiteX27" fmla="*/ 238404 w 500551"/>
              <a:gd name="connsiteY27" fmla="*/ 417125 h 556166"/>
              <a:gd name="connsiteX28" fmla="*/ 233769 w 500551"/>
              <a:gd name="connsiteY28" fmla="*/ 398586 h 556166"/>
              <a:gd name="connsiteX29" fmla="*/ 472743 w 500551"/>
              <a:gd name="connsiteY29" fmla="*/ 370777 h 556166"/>
              <a:gd name="connsiteX30" fmla="*/ 491282 w 500551"/>
              <a:gd name="connsiteY30" fmla="*/ 370777 h 556166"/>
              <a:gd name="connsiteX31" fmla="*/ 491282 w 500551"/>
              <a:gd name="connsiteY31" fmla="*/ 491280 h 556166"/>
              <a:gd name="connsiteX32" fmla="*/ 472743 w 500551"/>
              <a:gd name="connsiteY32" fmla="*/ 491280 h 556166"/>
              <a:gd name="connsiteX33" fmla="*/ 9269 w 500551"/>
              <a:gd name="connsiteY33" fmla="*/ 370777 h 556166"/>
              <a:gd name="connsiteX34" fmla="*/ 27808 w 500551"/>
              <a:gd name="connsiteY34" fmla="*/ 370777 h 556166"/>
              <a:gd name="connsiteX35" fmla="*/ 27808 w 500551"/>
              <a:gd name="connsiteY35" fmla="*/ 491280 h 556166"/>
              <a:gd name="connsiteX36" fmla="*/ 9269 w 500551"/>
              <a:gd name="connsiteY36" fmla="*/ 491280 h 556166"/>
              <a:gd name="connsiteX37" fmla="*/ 203928 w 500551"/>
              <a:gd name="connsiteY37" fmla="*/ 342969 h 556166"/>
              <a:gd name="connsiteX38" fmla="*/ 203928 w 500551"/>
              <a:gd name="connsiteY38" fmla="*/ 380047 h 556166"/>
              <a:gd name="connsiteX39" fmla="*/ 296623 w 500551"/>
              <a:gd name="connsiteY39" fmla="*/ 380047 h 556166"/>
              <a:gd name="connsiteX40" fmla="*/ 296623 w 500551"/>
              <a:gd name="connsiteY40" fmla="*/ 342969 h 556166"/>
              <a:gd name="connsiteX41" fmla="*/ 435665 w 500551"/>
              <a:gd name="connsiteY41" fmla="*/ 315160 h 556166"/>
              <a:gd name="connsiteX42" fmla="*/ 454204 w 500551"/>
              <a:gd name="connsiteY42" fmla="*/ 315160 h 556166"/>
              <a:gd name="connsiteX43" fmla="*/ 454204 w 500551"/>
              <a:gd name="connsiteY43" fmla="*/ 407855 h 556166"/>
              <a:gd name="connsiteX44" fmla="*/ 435665 w 500551"/>
              <a:gd name="connsiteY44" fmla="*/ 407855 h 556166"/>
              <a:gd name="connsiteX45" fmla="*/ 46347 w 500551"/>
              <a:gd name="connsiteY45" fmla="*/ 315160 h 556166"/>
              <a:gd name="connsiteX46" fmla="*/ 64886 w 500551"/>
              <a:gd name="connsiteY46" fmla="*/ 315160 h 556166"/>
              <a:gd name="connsiteX47" fmla="*/ 64886 w 500551"/>
              <a:gd name="connsiteY47" fmla="*/ 407855 h 556166"/>
              <a:gd name="connsiteX48" fmla="*/ 46347 w 500551"/>
              <a:gd name="connsiteY48" fmla="*/ 407855 h 556166"/>
              <a:gd name="connsiteX49" fmla="*/ 339457 w 500551"/>
              <a:gd name="connsiteY49" fmla="*/ 245590 h 556166"/>
              <a:gd name="connsiteX50" fmla="*/ 319733 w 500551"/>
              <a:gd name="connsiteY50" fmla="*/ 323192 h 556166"/>
              <a:gd name="connsiteX51" fmla="*/ 315162 w 500551"/>
              <a:gd name="connsiteY51" fmla="*/ 335381 h 556166"/>
              <a:gd name="connsiteX52" fmla="*/ 315162 w 500551"/>
              <a:gd name="connsiteY52" fmla="*/ 366322 h 556166"/>
              <a:gd name="connsiteX53" fmla="*/ 321839 w 500551"/>
              <a:gd name="connsiteY53" fmla="*/ 371665 h 556166"/>
              <a:gd name="connsiteX54" fmla="*/ 361109 w 500551"/>
              <a:gd name="connsiteY54" fmla="*/ 444933 h 556166"/>
              <a:gd name="connsiteX55" fmla="*/ 380048 w 500551"/>
              <a:gd name="connsiteY55" fmla="*/ 444933 h 556166"/>
              <a:gd name="connsiteX56" fmla="*/ 380048 w 500551"/>
              <a:gd name="connsiteY56" fmla="*/ 299712 h 556166"/>
              <a:gd name="connsiteX57" fmla="*/ 161094 w 500551"/>
              <a:gd name="connsiteY57" fmla="*/ 245590 h 556166"/>
              <a:gd name="connsiteX58" fmla="*/ 120503 w 500551"/>
              <a:gd name="connsiteY58" fmla="*/ 299712 h 556166"/>
              <a:gd name="connsiteX59" fmla="*/ 120503 w 500551"/>
              <a:gd name="connsiteY59" fmla="*/ 444933 h 556166"/>
              <a:gd name="connsiteX60" fmla="*/ 139442 w 500551"/>
              <a:gd name="connsiteY60" fmla="*/ 444933 h 556166"/>
              <a:gd name="connsiteX61" fmla="*/ 178712 w 500551"/>
              <a:gd name="connsiteY61" fmla="*/ 371665 h 556166"/>
              <a:gd name="connsiteX62" fmla="*/ 185389 w 500551"/>
              <a:gd name="connsiteY62" fmla="*/ 366322 h 556166"/>
              <a:gd name="connsiteX63" fmla="*/ 185389 w 500551"/>
              <a:gd name="connsiteY63" fmla="*/ 335382 h 556166"/>
              <a:gd name="connsiteX64" fmla="*/ 180818 w 500551"/>
              <a:gd name="connsiteY64" fmla="*/ 323194 h 556166"/>
              <a:gd name="connsiteX65" fmla="*/ 161094 w 500551"/>
              <a:gd name="connsiteY65" fmla="*/ 245590 h 556166"/>
              <a:gd name="connsiteX66" fmla="*/ 426395 w 500551"/>
              <a:gd name="connsiteY66" fmla="*/ 213196 h 556166"/>
              <a:gd name="connsiteX67" fmla="*/ 454203 w 500551"/>
              <a:gd name="connsiteY67" fmla="*/ 213196 h 556166"/>
              <a:gd name="connsiteX68" fmla="*/ 454203 w 500551"/>
              <a:gd name="connsiteY68" fmla="*/ 231735 h 556166"/>
              <a:gd name="connsiteX69" fmla="*/ 426395 w 500551"/>
              <a:gd name="connsiteY69" fmla="*/ 231735 h 556166"/>
              <a:gd name="connsiteX70" fmla="*/ 18539 w 500551"/>
              <a:gd name="connsiteY70" fmla="*/ 203927 h 556166"/>
              <a:gd name="connsiteX71" fmla="*/ 37078 w 500551"/>
              <a:gd name="connsiteY71" fmla="*/ 203927 h 556166"/>
              <a:gd name="connsiteX72" fmla="*/ 37078 w 500551"/>
              <a:gd name="connsiteY72" fmla="*/ 222466 h 556166"/>
              <a:gd name="connsiteX73" fmla="*/ 55617 w 500551"/>
              <a:gd name="connsiteY73" fmla="*/ 222466 h 556166"/>
              <a:gd name="connsiteX74" fmla="*/ 55617 w 500551"/>
              <a:gd name="connsiteY74" fmla="*/ 241005 h 556166"/>
              <a:gd name="connsiteX75" fmla="*/ 37078 w 500551"/>
              <a:gd name="connsiteY75" fmla="*/ 241005 h 556166"/>
              <a:gd name="connsiteX76" fmla="*/ 37078 w 500551"/>
              <a:gd name="connsiteY76" fmla="*/ 259544 h 556166"/>
              <a:gd name="connsiteX77" fmla="*/ 18539 w 500551"/>
              <a:gd name="connsiteY77" fmla="*/ 259544 h 556166"/>
              <a:gd name="connsiteX78" fmla="*/ 18539 w 500551"/>
              <a:gd name="connsiteY78" fmla="*/ 241005 h 556166"/>
              <a:gd name="connsiteX79" fmla="*/ 0 w 500551"/>
              <a:gd name="connsiteY79" fmla="*/ 241005 h 556166"/>
              <a:gd name="connsiteX80" fmla="*/ 0 w 500551"/>
              <a:gd name="connsiteY80" fmla="*/ 222466 h 556166"/>
              <a:gd name="connsiteX81" fmla="*/ 18539 w 500551"/>
              <a:gd name="connsiteY81" fmla="*/ 222466 h 556166"/>
              <a:gd name="connsiteX82" fmla="*/ 380048 w 500551"/>
              <a:gd name="connsiteY82" fmla="*/ 157579 h 556166"/>
              <a:gd name="connsiteX83" fmla="*/ 407856 w 500551"/>
              <a:gd name="connsiteY83" fmla="*/ 157579 h 556166"/>
              <a:gd name="connsiteX84" fmla="*/ 407856 w 500551"/>
              <a:gd name="connsiteY84" fmla="*/ 176118 h 556166"/>
              <a:gd name="connsiteX85" fmla="*/ 380048 w 500551"/>
              <a:gd name="connsiteY85" fmla="*/ 176118 h 556166"/>
              <a:gd name="connsiteX86" fmla="*/ 250276 w 500551"/>
              <a:gd name="connsiteY86" fmla="*/ 157579 h 556166"/>
              <a:gd name="connsiteX87" fmla="*/ 222467 w 500551"/>
              <a:gd name="connsiteY87" fmla="*/ 185388 h 556166"/>
              <a:gd name="connsiteX88" fmla="*/ 250276 w 500551"/>
              <a:gd name="connsiteY88" fmla="*/ 213196 h 556166"/>
              <a:gd name="connsiteX89" fmla="*/ 278084 w 500551"/>
              <a:gd name="connsiteY89" fmla="*/ 185388 h 556166"/>
              <a:gd name="connsiteX90" fmla="*/ 250276 w 500551"/>
              <a:gd name="connsiteY90" fmla="*/ 157579 h 556166"/>
              <a:gd name="connsiteX91" fmla="*/ 83425 w 500551"/>
              <a:gd name="connsiteY91" fmla="*/ 157579 h 556166"/>
              <a:gd name="connsiteX92" fmla="*/ 111233 w 500551"/>
              <a:gd name="connsiteY92" fmla="*/ 157579 h 556166"/>
              <a:gd name="connsiteX93" fmla="*/ 111233 w 500551"/>
              <a:gd name="connsiteY93" fmla="*/ 176118 h 556166"/>
              <a:gd name="connsiteX94" fmla="*/ 83425 w 500551"/>
              <a:gd name="connsiteY94" fmla="*/ 176118 h 556166"/>
              <a:gd name="connsiteX95" fmla="*/ 472743 w 500551"/>
              <a:gd name="connsiteY95" fmla="*/ 139040 h 556166"/>
              <a:gd name="connsiteX96" fmla="*/ 500551 w 500551"/>
              <a:gd name="connsiteY96" fmla="*/ 139040 h 556166"/>
              <a:gd name="connsiteX97" fmla="*/ 500551 w 500551"/>
              <a:gd name="connsiteY97" fmla="*/ 157579 h 556166"/>
              <a:gd name="connsiteX98" fmla="*/ 472743 w 500551"/>
              <a:gd name="connsiteY98" fmla="*/ 157579 h 556166"/>
              <a:gd name="connsiteX99" fmla="*/ 9269 w 500551"/>
              <a:gd name="connsiteY99" fmla="*/ 129771 h 556166"/>
              <a:gd name="connsiteX100" fmla="*/ 37077 w 500551"/>
              <a:gd name="connsiteY100" fmla="*/ 129771 h 556166"/>
              <a:gd name="connsiteX101" fmla="*/ 37077 w 500551"/>
              <a:gd name="connsiteY101" fmla="*/ 148310 h 556166"/>
              <a:gd name="connsiteX102" fmla="*/ 9269 w 500551"/>
              <a:gd name="connsiteY102" fmla="*/ 148310 h 556166"/>
              <a:gd name="connsiteX103" fmla="*/ 259545 w 500551"/>
              <a:gd name="connsiteY103" fmla="*/ 111232 h 556166"/>
              <a:gd name="connsiteX104" fmla="*/ 259545 w 500551"/>
              <a:gd name="connsiteY104" fmla="*/ 139973 h 556166"/>
              <a:gd name="connsiteX105" fmla="*/ 295685 w 500551"/>
              <a:gd name="connsiteY105" fmla="*/ 176114 h 556166"/>
              <a:gd name="connsiteX106" fmla="*/ 259545 w 500551"/>
              <a:gd name="connsiteY106" fmla="*/ 230802 h 556166"/>
              <a:gd name="connsiteX107" fmla="*/ 259545 w 500551"/>
              <a:gd name="connsiteY107" fmla="*/ 324430 h 556166"/>
              <a:gd name="connsiteX108" fmla="*/ 299469 w 500551"/>
              <a:gd name="connsiteY108" fmla="*/ 324430 h 556166"/>
              <a:gd name="connsiteX109" fmla="*/ 302373 w 500551"/>
              <a:gd name="connsiteY109" fmla="*/ 316682 h 556166"/>
              <a:gd name="connsiteX110" fmla="*/ 324431 w 500551"/>
              <a:gd name="connsiteY110" fmla="*/ 195043 h 556166"/>
              <a:gd name="connsiteX111" fmla="*/ 309246 w 500551"/>
              <a:gd name="connsiteY111" fmla="*/ 111232 h 556166"/>
              <a:gd name="connsiteX112" fmla="*/ 191305 w 500551"/>
              <a:gd name="connsiteY112" fmla="*/ 111232 h 556166"/>
              <a:gd name="connsiteX113" fmla="*/ 176120 w 500551"/>
              <a:gd name="connsiteY113" fmla="*/ 195043 h 556166"/>
              <a:gd name="connsiteX114" fmla="*/ 198178 w 500551"/>
              <a:gd name="connsiteY114" fmla="*/ 316683 h 556166"/>
              <a:gd name="connsiteX115" fmla="*/ 201082 w 500551"/>
              <a:gd name="connsiteY115" fmla="*/ 324430 h 556166"/>
              <a:gd name="connsiteX116" fmla="*/ 241006 w 500551"/>
              <a:gd name="connsiteY116" fmla="*/ 324430 h 556166"/>
              <a:gd name="connsiteX117" fmla="*/ 241006 w 500551"/>
              <a:gd name="connsiteY117" fmla="*/ 230802 h 556166"/>
              <a:gd name="connsiteX118" fmla="*/ 204866 w 500551"/>
              <a:gd name="connsiteY118" fmla="*/ 194662 h 556166"/>
              <a:gd name="connsiteX119" fmla="*/ 241006 w 500551"/>
              <a:gd name="connsiteY119" fmla="*/ 139973 h 556166"/>
              <a:gd name="connsiteX120" fmla="*/ 241006 w 500551"/>
              <a:gd name="connsiteY120" fmla="*/ 111232 h 556166"/>
              <a:gd name="connsiteX121" fmla="*/ 55617 w 500551"/>
              <a:gd name="connsiteY121" fmla="*/ 83424 h 556166"/>
              <a:gd name="connsiteX122" fmla="*/ 83425 w 500551"/>
              <a:gd name="connsiteY122" fmla="*/ 83424 h 556166"/>
              <a:gd name="connsiteX123" fmla="*/ 83425 w 500551"/>
              <a:gd name="connsiteY123" fmla="*/ 101963 h 556166"/>
              <a:gd name="connsiteX124" fmla="*/ 55617 w 500551"/>
              <a:gd name="connsiteY124" fmla="*/ 101963 h 556166"/>
              <a:gd name="connsiteX125" fmla="*/ 389318 w 500551"/>
              <a:gd name="connsiteY125" fmla="*/ 46346 h 556166"/>
              <a:gd name="connsiteX126" fmla="*/ 407857 w 500551"/>
              <a:gd name="connsiteY126" fmla="*/ 46346 h 556166"/>
              <a:gd name="connsiteX127" fmla="*/ 407857 w 500551"/>
              <a:gd name="connsiteY127" fmla="*/ 64885 h 556166"/>
              <a:gd name="connsiteX128" fmla="*/ 426396 w 500551"/>
              <a:gd name="connsiteY128" fmla="*/ 64885 h 556166"/>
              <a:gd name="connsiteX129" fmla="*/ 426396 w 500551"/>
              <a:gd name="connsiteY129" fmla="*/ 83424 h 556166"/>
              <a:gd name="connsiteX130" fmla="*/ 407857 w 500551"/>
              <a:gd name="connsiteY130" fmla="*/ 83424 h 556166"/>
              <a:gd name="connsiteX131" fmla="*/ 407857 w 500551"/>
              <a:gd name="connsiteY131" fmla="*/ 101963 h 556166"/>
              <a:gd name="connsiteX132" fmla="*/ 389318 w 500551"/>
              <a:gd name="connsiteY132" fmla="*/ 101963 h 556166"/>
              <a:gd name="connsiteX133" fmla="*/ 389318 w 500551"/>
              <a:gd name="connsiteY133" fmla="*/ 83424 h 556166"/>
              <a:gd name="connsiteX134" fmla="*/ 370779 w 500551"/>
              <a:gd name="connsiteY134" fmla="*/ 83424 h 556166"/>
              <a:gd name="connsiteX135" fmla="*/ 370779 w 500551"/>
              <a:gd name="connsiteY135" fmla="*/ 64885 h 556166"/>
              <a:gd name="connsiteX136" fmla="*/ 389318 w 500551"/>
              <a:gd name="connsiteY136" fmla="*/ 64885 h 556166"/>
              <a:gd name="connsiteX137" fmla="*/ 250276 w 500551"/>
              <a:gd name="connsiteY137" fmla="*/ 21866 h 556166"/>
              <a:gd name="connsiteX138" fmla="*/ 199156 w 500551"/>
              <a:gd name="connsiteY138" fmla="*/ 92693 h 556166"/>
              <a:gd name="connsiteX139" fmla="*/ 301395 w 500551"/>
              <a:gd name="connsiteY139" fmla="*/ 92693 h 556166"/>
              <a:gd name="connsiteX140" fmla="*/ 250276 w 500551"/>
              <a:gd name="connsiteY140" fmla="*/ 21866 h 556166"/>
              <a:gd name="connsiteX141" fmla="*/ 244117 w 500551"/>
              <a:gd name="connsiteY141" fmla="*/ 2340 h 556166"/>
              <a:gd name="connsiteX142" fmla="*/ 256434 w 500551"/>
              <a:gd name="connsiteY142" fmla="*/ 2340 h 556166"/>
              <a:gd name="connsiteX143" fmla="*/ 342970 w 500551"/>
              <a:gd name="connsiteY143" fmla="*/ 195043 h 556166"/>
              <a:gd name="connsiteX144" fmla="*/ 342218 w 500551"/>
              <a:gd name="connsiteY144" fmla="*/ 218374 h 556166"/>
              <a:gd name="connsiteX145" fmla="*/ 396733 w 500551"/>
              <a:gd name="connsiteY145" fmla="*/ 291060 h 556166"/>
              <a:gd name="connsiteX146" fmla="*/ 398587 w 500551"/>
              <a:gd name="connsiteY146" fmla="*/ 296621 h 556166"/>
              <a:gd name="connsiteX147" fmla="*/ 398587 w 500551"/>
              <a:gd name="connsiteY147" fmla="*/ 454202 h 556166"/>
              <a:gd name="connsiteX148" fmla="*/ 389318 w 500551"/>
              <a:gd name="connsiteY148" fmla="*/ 463472 h 556166"/>
              <a:gd name="connsiteX149" fmla="*/ 352240 w 500551"/>
              <a:gd name="connsiteY149" fmla="*/ 463472 h 556166"/>
              <a:gd name="connsiteX150" fmla="*/ 342970 w 500551"/>
              <a:gd name="connsiteY150" fmla="*/ 454202 h 556166"/>
              <a:gd name="connsiteX151" fmla="*/ 315105 w 500551"/>
              <a:gd name="connsiteY151" fmla="*/ 390324 h 556166"/>
              <a:gd name="connsiteX152" fmla="*/ 305892 w 500551"/>
              <a:gd name="connsiteY152" fmla="*/ 398586 h 556166"/>
              <a:gd name="connsiteX153" fmla="*/ 299225 w 500551"/>
              <a:gd name="connsiteY153" fmla="*/ 398586 h 556166"/>
              <a:gd name="connsiteX154" fmla="*/ 305615 w 500551"/>
              <a:gd name="connsiteY154" fmla="*/ 424146 h 556166"/>
              <a:gd name="connsiteX155" fmla="*/ 305892 w 500551"/>
              <a:gd name="connsiteY155" fmla="*/ 426393 h 556166"/>
              <a:gd name="connsiteX156" fmla="*/ 296623 w 500551"/>
              <a:gd name="connsiteY156" fmla="*/ 435664 h 556166"/>
              <a:gd name="connsiteX157" fmla="*/ 291935 w 500551"/>
              <a:gd name="connsiteY157" fmla="*/ 435664 h 556166"/>
              <a:gd name="connsiteX158" fmla="*/ 272463 w 500551"/>
              <a:gd name="connsiteY158" fmla="*/ 535255 h 556166"/>
              <a:gd name="connsiteX159" fmla="*/ 257313 w 500551"/>
              <a:gd name="connsiteY159" fmla="*/ 552929 h 556166"/>
              <a:gd name="connsiteX160" fmla="*/ 256308 w 500551"/>
              <a:gd name="connsiteY160" fmla="*/ 553935 h 556166"/>
              <a:gd name="connsiteX161" fmla="*/ 243238 w 500551"/>
              <a:gd name="connsiteY161" fmla="*/ 552929 h 556166"/>
              <a:gd name="connsiteX162" fmla="*/ 228088 w 500551"/>
              <a:gd name="connsiteY162" fmla="*/ 535255 h 556166"/>
              <a:gd name="connsiteX163" fmla="*/ 208616 w 500551"/>
              <a:gd name="connsiteY163" fmla="*/ 435664 h 556166"/>
              <a:gd name="connsiteX164" fmla="*/ 203928 w 500551"/>
              <a:gd name="connsiteY164" fmla="*/ 435664 h 556166"/>
              <a:gd name="connsiteX165" fmla="*/ 201681 w 500551"/>
              <a:gd name="connsiteY165" fmla="*/ 435387 h 556166"/>
              <a:gd name="connsiteX166" fmla="*/ 194936 w 500551"/>
              <a:gd name="connsiteY166" fmla="*/ 424146 h 556166"/>
              <a:gd name="connsiteX167" fmla="*/ 201326 w 500551"/>
              <a:gd name="connsiteY167" fmla="*/ 398586 h 556166"/>
              <a:gd name="connsiteX168" fmla="*/ 194659 w 500551"/>
              <a:gd name="connsiteY168" fmla="*/ 398586 h 556166"/>
              <a:gd name="connsiteX169" fmla="*/ 185446 w 500551"/>
              <a:gd name="connsiteY169" fmla="*/ 390325 h 556166"/>
              <a:gd name="connsiteX170" fmla="*/ 157581 w 500551"/>
              <a:gd name="connsiteY170" fmla="*/ 454202 h 556166"/>
              <a:gd name="connsiteX171" fmla="*/ 148311 w 500551"/>
              <a:gd name="connsiteY171" fmla="*/ 463472 h 556166"/>
              <a:gd name="connsiteX172" fmla="*/ 111233 w 500551"/>
              <a:gd name="connsiteY172" fmla="*/ 463472 h 556166"/>
              <a:gd name="connsiteX173" fmla="*/ 101964 w 500551"/>
              <a:gd name="connsiteY173" fmla="*/ 454202 h 556166"/>
              <a:gd name="connsiteX174" fmla="*/ 101964 w 500551"/>
              <a:gd name="connsiteY174" fmla="*/ 296621 h 556166"/>
              <a:gd name="connsiteX175" fmla="*/ 103818 w 500551"/>
              <a:gd name="connsiteY175" fmla="*/ 291060 h 556166"/>
              <a:gd name="connsiteX176" fmla="*/ 158333 w 500551"/>
              <a:gd name="connsiteY176" fmla="*/ 218374 h 556166"/>
              <a:gd name="connsiteX177" fmla="*/ 157581 w 500551"/>
              <a:gd name="connsiteY177" fmla="*/ 195043 h 556166"/>
              <a:gd name="connsiteX178" fmla="*/ 244117 w 500551"/>
              <a:gd name="connsiteY178" fmla="*/ 2340 h 556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Lst>
            <a:rect l="l" t="t" r="r" b="b"/>
            <a:pathLst>
              <a:path w="500551" h="556166">
                <a:moveTo>
                  <a:pt x="472743" y="509819"/>
                </a:moveTo>
                <a:lnTo>
                  <a:pt x="491282" y="509819"/>
                </a:lnTo>
                <a:lnTo>
                  <a:pt x="491282" y="537627"/>
                </a:lnTo>
                <a:lnTo>
                  <a:pt x="472743" y="537627"/>
                </a:lnTo>
                <a:close/>
                <a:moveTo>
                  <a:pt x="9269" y="509819"/>
                </a:moveTo>
                <a:lnTo>
                  <a:pt x="27808" y="509819"/>
                </a:lnTo>
                <a:lnTo>
                  <a:pt x="27808" y="537627"/>
                </a:lnTo>
                <a:lnTo>
                  <a:pt x="9269" y="537627"/>
                </a:lnTo>
                <a:close/>
                <a:moveTo>
                  <a:pt x="228415" y="435664"/>
                </a:moveTo>
                <a:cubicBezTo>
                  <a:pt x="216032" y="465086"/>
                  <a:pt x="221356" y="498982"/>
                  <a:pt x="242165" y="523190"/>
                </a:cubicBezTo>
                <a:lnTo>
                  <a:pt x="250276" y="532653"/>
                </a:lnTo>
                <a:lnTo>
                  <a:pt x="258386" y="523190"/>
                </a:lnTo>
                <a:cubicBezTo>
                  <a:pt x="279195" y="498982"/>
                  <a:pt x="284519" y="465086"/>
                  <a:pt x="272136" y="435664"/>
                </a:cubicBezTo>
                <a:close/>
                <a:moveTo>
                  <a:pt x="435665" y="426394"/>
                </a:moveTo>
                <a:lnTo>
                  <a:pt x="454204" y="426394"/>
                </a:lnTo>
                <a:lnTo>
                  <a:pt x="454204" y="454202"/>
                </a:lnTo>
                <a:lnTo>
                  <a:pt x="435665" y="454202"/>
                </a:lnTo>
                <a:close/>
                <a:moveTo>
                  <a:pt x="46347" y="426394"/>
                </a:moveTo>
                <a:lnTo>
                  <a:pt x="64886" y="426394"/>
                </a:lnTo>
                <a:lnTo>
                  <a:pt x="64886" y="454202"/>
                </a:lnTo>
                <a:lnTo>
                  <a:pt x="46347" y="454202"/>
                </a:lnTo>
                <a:close/>
                <a:moveTo>
                  <a:pt x="266782" y="398586"/>
                </a:moveTo>
                <a:lnTo>
                  <a:pt x="262147" y="417125"/>
                </a:lnTo>
                <a:lnTo>
                  <a:pt x="284751" y="417125"/>
                </a:lnTo>
                <a:lnTo>
                  <a:pt x="280116" y="398586"/>
                </a:lnTo>
                <a:close/>
                <a:moveTo>
                  <a:pt x="220435" y="398586"/>
                </a:moveTo>
                <a:lnTo>
                  <a:pt x="215800" y="417125"/>
                </a:lnTo>
                <a:lnTo>
                  <a:pt x="238404" y="417125"/>
                </a:lnTo>
                <a:lnTo>
                  <a:pt x="233769" y="398586"/>
                </a:lnTo>
                <a:close/>
                <a:moveTo>
                  <a:pt x="472743" y="370777"/>
                </a:moveTo>
                <a:lnTo>
                  <a:pt x="491282" y="370777"/>
                </a:lnTo>
                <a:lnTo>
                  <a:pt x="491282" y="491280"/>
                </a:lnTo>
                <a:lnTo>
                  <a:pt x="472743" y="491280"/>
                </a:lnTo>
                <a:close/>
                <a:moveTo>
                  <a:pt x="9269" y="370777"/>
                </a:moveTo>
                <a:lnTo>
                  <a:pt x="27808" y="370777"/>
                </a:lnTo>
                <a:lnTo>
                  <a:pt x="27808" y="491280"/>
                </a:lnTo>
                <a:lnTo>
                  <a:pt x="9269" y="491280"/>
                </a:lnTo>
                <a:close/>
                <a:moveTo>
                  <a:pt x="203928" y="342969"/>
                </a:moveTo>
                <a:lnTo>
                  <a:pt x="203928" y="380047"/>
                </a:lnTo>
                <a:lnTo>
                  <a:pt x="296623" y="380047"/>
                </a:lnTo>
                <a:lnTo>
                  <a:pt x="296623" y="342969"/>
                </a:lnTo>
                <a:close/>
                <a:moveTo>
                  <a:pt x="435665" y="315160"/>
                </a:moveTo>
                <a:lnTo>
                  <a:pt x="454204" y="315160"/>
                </a:lnTo>
                <a:lnTo>
                  <a:pt x="454204" y="407855"/>
                </a:lnTo>
                <a:lnTo>
                  <a:pt x="435665" y="407855"/>
                </a:lnTo>
                <a:close/>
                <a:moveTo>
                  <a:pt x="46347" y="315160"/>
                </a:moveTo>
                <a:lnTo>
                  <a:pt x="64886" y="315160"/>
                </a:lnTo>
                <a:lnTo>
                  <a:pt x="64886" y="407855"/>
                </a:lnTo>
                <a:lnTo>
                  <a:pt x="46347" y="407855"/>
                </a:lnTo>
                <a:close/>
                <a:moveTo>
                  <a:pt x="339457" y="245590"/>
                </a:moveTo>
                <a:cubicBezTo>
                  <a:pt x="335755" y="272104"/>
                  <a:pt x="329140" y="298129"/>
                  <a:pt x="319733" y="323192"/>
                </a:cubicBezTo>
                <a:lnTo>
                  <a:pt x="315162" y="335381"/>
                </a:lnTo>
                <a:lnTo>
                  <a:pt x="315162" y="366322"/>
                </a:lnTo>
                <a:lnTo>
                  <a:pt x="321839" y="371665"/>
                </a:lnTo>
                <a:cubicBezTo>
                  <a:pt x="344441" y="389655"/>
                  <a:pt x="358643" y="416151"/>
                  <a:pt x="361109" y="444933"/>
                </a:cubicBezTo>
                <a:lnTo>
                  <a:pt x="380048" y="444933"/>
                </a:lnTo>
                <a:lnTo>
                  <a:pt x="380048" y="299712"/>
                </a:lnTo>
                <a:close/>
                <a:moveTo>
                  <a:pt x="161094" y="245590"/>
                </a:moveTo>
                <a:lnTo>
                  <a:pt x="120503" y="299712"/>
                </a:lnTo>
                <a:lnTo>
                  <a:pt x="120503" y="444933"/>
                </a:lnTo>
                <a:lnTo>
                  <a:pt x="139442" y="444933"/>
                </a:lnTo>
                <a:cubicBezTo>
                  <a:pt x="141908" y="416151"/>
                  <a:pt x="156110" y="389653"/>
                  <a:pt x="178712" y="371665"/>
                </a:cubicBezTo>
                <a:lnTo>
                  <a:pt x="185389" y="366322"/>
                </a:lnTo>
                <a:lnTo>
                  <a:pt x="185389" y="335382"/>
                </a:lnTo>
                <a:lnTo>
                  <a:pt x="180818" y="323194"/>
                </a:lnTo>
                <a:cubicBezTo>
                  <a:pt x="171411" y="298129"/>
                  <a:pt x="164796" y="272104"/>
                  <a:pt x="161094" y="245590"/>
                </a:cubicBezTo>
                <a:close/>
                <a:moveTo>
                  <a:pt x="426395" y="213196"/>
                </a:moveTo>
                <a:lnTo>
                  <a:pt x="454203" y="213196"/>
                </a:lnTo>
                <a:lnTo>
                  <a:pt x="454203" y="231735"/>
                </a:lnTo>
                <a:lnTo>
                  <a:pt x="426395" y="231735"/>
                </a:lnTo>
                <a:close/>
                <a:moveTo>
                  <a:pt x="18539" y="203927"/>
                </a:moveTo>
                <a:lnTo>
                  <a:pt x="37078" y="203927"/>
                </a:lnTo>
                <a:lnTo>
                  <a:pt x="37078" y="222466"/>
                </a:lnTo>
                <a:lnTo>
                  <a:pt x="55617" y="222466"/>
                </a:lnTo>
                <a:lnTo>
                  <a:pt x="55617" y="241005"/>
                </a:lnTo>
                <a:lnTo>
                  <a:pt x="37078" y="241005"/>
                </a:lnTo>
                <a:lnTo>
                  <a:pt x="37078" y="259544"/>
                </a:lnTo>
                <a:lnTo>
                  <a:pt x="18539" y="259544"/>
                </a:lnTo>
                <a:lnTo>
                  <a:pt x="18539" y="241005"/>
                </a:lnTo>
                <a:lnTo>
                  <a:pt x="0" y="241005"/>
                </a:lnTo>
                <a:lnTo>
                  <a:pt x="0" y="222466"/>
                </a:lnTo>
                <a:lnTo>
                  <a:pt x="18539" y="222466"/>
                </a:lnTo>
                <a:close/>
                <a:moveTo>
                  <a:pt x="380048" y="157579"/>
                </a:moveTo>
                <a:lnTo>
                  <a:pt x="407856" y="157579"/>
                </a:lnTo>
                <a:lnTo>
                  <a:pt x="407856" y="176118"/>
                </a:lnTo>
                <a:lnTo>
                  <a:pt x="380048" y="176118"/>
                </a:lnTo>
                <a:close/>
                <a:moveTo>
                  <a:pt x="250276" y="157579"/>
                </a:moveTo>
                <a:cubicBezTo>
                  <a:pt x="234924" y="157597"/>
                  <a:pt x="222484" y="170036"/>
                  <a:pt x="222467" y="185388"/>
                </a:cubicBezTo>
                <a:cubicBezTo>
                  <a:pt x="222467" y="200746"/>
                  <a:pt x="234917" y="213196"/>
                  <a:pt x="250276" y="213196"/>
                </a:cubicBezTo>
                <a:cubicBezTo>
                  <a:pt x="265634" y="213196"/>
                  <a:pt x="278084" y="200746"/>
                  <a:pt x="278084" y="185388"/>
                </a:cubicBezTo>
                <a:cubicBezTo>
                  <a:pt x="278084" y="170030"/>
                  <a:pt x="265634" y="157579"/>
                  <a:pt x="250276" y="157579"/>
                </a:cubicBezTo>
                <a:close/>
                <a:moveTo>
                  <a:pt x="83425" y="157579"/>
                </a:moveTo>
                <a:lnTo>
                  <a:pt x="111233" y="157579"/>
                </a:lnTo>
                <a:lnTo>
                  <a:pt x="111233" y="176118"/>
                </a:lnTo>
                <a:lnTo>
                  <a:pt x="83425" y="176118"/>
                </a:lnTo>
                <a:close/>
                <a:moveTo>
                  <a:pt x="472743" y="139040"/>
                </a:moveTo>
                <a:lnTo>
                  <a:pt x="500551" y="139040"/>
                </a:lnTo>
                <a:lnTo>
                  <a:pt x="500551" y="157579"/>
                </a:lnTo>
                <a:lnTo>
                  <a:pt x="472743" y="157579"/>
                </a:lnTo>
                <a:close/>
                <a:moveTo>
                  <a:pt x="9269" y="129771"/>
                </a:moveTo>
                <a:lnTo>
                  <a:pt x="37077" y="129771"/>
                </a:lnTo>
                <a:lnTo>
                  <a:pt x="37077" y="148310"/>
                </a:lnTo>
                <a:lnTo>
                  <a:pt x="9269" y="148310"/>
                </a:lnTo>
                <a:close/>
                <a:moveTo>
                  <a:pt x="259545" y="111232"/>
                </a:moveTo>
                <a:lnTo>
                  <a:pt x="259545" y="139973"/>
                </a:lnTo>
                <a:cubicBezTo>
                  <a:pt x="277746" y="143690"/>
                  <a:pt x="291968" y="157913"/>
                  <a:pt x="295685" y="176114"/>
                </a:cubicBezTo>
                <a:cubicBezTo>
                  <a:pt x="300807" y="201196"/>
                  <a:pt x="284627" y="225680"/>
                  <a:pt x="259545" y="230802"/>
                </a:cubicBezTo>
                <a:lnTo>
                  <a:pt x="259545" y="324430"/>
                </a:lnTo>
                <a:lnTo>
                  <a:pt x="299469" y="324430"/>
                </a:lnTo>
                <a:lnTo>
                  <a:pt x="302373" y="316682"/>
                </a:lnTo>
                <a:cubicBezTo>
                  <a:pt x="316984" y="277793"/>
                  <a:pt x="324457" y="236587"/>
                  <a:pt x="324431" y="195043"/>
                </a:cubicBezTo>
                <a:cubicBezTo>
                  <a:pt x="324425" y="166423"/>
                  <a:pt x="319282" y="138035"/>
                  <a:pt x="309246" y="111232"/>
                </a:cubicBezTo>
                <a:close/>
                <a:moveTo>
                  <a:pt x="191305" y="111232"/>
                </a:moveTo>
                <a:cubicBezTo>
                  <a:pt x="181269" y="138035"/>
                  <a:pt x="176126" y="166423"/>
                  <a:pt x="176120" y="195043"/>
                </a:cubicBezTo>
                <a:cubicBezTo>
                  <a:pt x="176094" y="236587"/>
                  <a:pt x="183567" y="277794"/>
                  <a:pt x="198178" y="316683"/>
                </a:cubicBezTo>
                <a:lnTo>
                  <a:pt x="201082" y="324430"/>
                </a:lnTo>
                <a:lnTo>
                  <a:pt x="241006" y="324430"/>
                </a:lnTo>
                <a:lnTo>
                  <a:pt x="241006" y="230802"/>
                </a:lnTo>
                <a:cubicBezTo>
                  <a:pt x="222805" y="227085"/>
                  <a:pt x="208583" y="212863"/>
                  <a:pt x="204866" y="194662"/>
                </a:cubicBezTo>
                <a:cubicBezTo>
                  <a:pt x="199744" y="169580"/>
                  <a:pt x="215924" y="145096"/>
                  <a:pt x="241006" y="139973"/>
                </a:cubicBezTo>
                <a:lnTo>
                  <a:pt x="241006" y="111232"/>
                </a:lnTo>
                <a:close/>
                <a:moveTo>
                  <a:pt x="55617" y="83424"/>
                </a:moveTo>
                <a:lnTo>
                  <a:pt x="83425" y="83424"/>
                </a:lnTo>
                <a:lnTo>
                  <a:pt x="83425" y="101963"/>
                </a:lnTo>
                <a:lnTo>
                  <a:pt x="55617" y="101963"/>
                </a:lnTo>
                <a:close/>
                <a:moveTo>
                  <a:pt x="389318" y="46346"/>
                </a:moveTo>
                <a:lnTo>
                  <a:pt x="407857" y="46346"/>
                </a:lnTo>
                <a:lnTo>
                  <a:pt x="407857" y="64885"/>
                </a:lnTo>
                <a:lnTo>
                  <a:pt x="426396" y="64885"/>
                </a:lnTo>
                <a:lnTo>
                  <a:pt x="426396" y="83424"/>
                </a:lnTo>
                <a:lnTo>
                  <a:pt x="407857" y="83424"/>
                </a:lnTo>
                <a:lnTo>
                  <a:pt x="407857" y="101963"/>
                </a:lnTo>
                <a:lnTo>
                  <a:pt x="389318" y="101963"/>
                </a:lnTo>
                <a:lnTo>
                  <a:pt x="389318" y="83424"/>
                </a:lnTo>
                <a:lnTo>
                  <a:pt x="370779" y="83424"/>
                </a:lnTo>
                <a:lnTo>
                  <a:pt x="370779" y="64885"/>
                </a:lnTo>
                <a:lnTo>
                  <a:pt x="389318" y="64885"/>
                </a:lnTo>
                <a:close/>
                <a:moveTo>
                  <a:pt x="250276" y="21866"/>
                </a:moveTo>
                <a:cubicBezTo>
                  <a:pt x="229033" y="42139"/>
                  <a:pt x="211705" y="66148"/>
                  <a:pt x="199156" y="92693"/>
                </a:cubicBezTo>
                <a:lnTo>
                  <a:pt x="301395" y="92693"/>
                </a:lnTo>
                <a:cubicBezTo>
                  <a:pt x="288846" y="66148"/>
                  <a:pt x="271516" y="42139"/>
                  <a:pt x="250276" y="21866"/>
                </a:cubicBezTo>
                <a:close/>
                <a:moveTo>
                  <a:pt x="244117" y="2340"/>
                </a:moveTo>
                <a:cubicBezTo>
                  <a:pt x="247630" y="-781"/>
                  <a:pt x="252921" y="-781"/>
                  <a:pt x="256434" y="2340"/>
                </a:cubicBezTo>
                <a:cubicBezTo>
                  <a:pt x="311455" y="51283"/>
                  <a:pt x="342944" y="121403"/>
                  <a:pt x="342970" y="195043"/>
                </a:cubicBezTo>
                <a:cubicBezTo>
                  <a:pt x="342962" y="202849"/>
                  <a:pt x="342711" y="210626"/>
                  <a:pt x="342218" y="218374"/>
                </a:cubicBezTo>
                <a:lnTo>
                  <a:pt x="396733" y="291060"/>
                </a:lnTo>
                <a:cubicBezTo>
                  <a:pt x="397936" y="292665"/>
                  <a:pt x="398587" y="294616"/>
                  <a:pt x="398587" y="296621"/>
                </a:cubicBezTo>
                <a:lnTo>
                  <a:pt x="398587" y="454202"/>
                </a:lnTo>
                <a:cubicBezTo>
                  <a:pt x="398587" y="459322"/>
                  <a:pt x="394437" y="463472"/>
                  <a:pt x="389318" y="463472"/>
                </a:cubicBezTo>
                <a:lnTo>
                  <a:pt x="352240" y="463472"/>
                </a:lnTo>
                <a:cubicBezTo>
                  <a:pt x="347121" y="463472"/>
                  <a:pt x="342970" y="459322"/>
                  <a:pt x="342970" y="454202"/>
                </a:cubicBezTo>
                <a:cubicBezTo>
                  <a:pt x="343028" y="429949"/>
                  <a:pt x="332922" y="406780"/>
                  <a:pt x="315105" y="390324"/>
                </a:cubicBezTo>
                <a:cubicBezTo>
                  <a:pt x="314591" y="395025"/>
                  <a:pt x="310621" y="398584"/>
                  <a:pt x="305892" y="398586"/>
                </a:cubicBezTo>
                <a:lnTo>
                  <a:pt x="299225" y="398586"/>
                </a:lnTo>
                <a:lnTo>
                  <a:pt x="305615" y="424146"/>
                </a:lnTo>
                <a:cubicBezTo>
                  <a:pt x="305800" y="424881"/>
                  <a:pt x="305892" y="425635"/>
                  <a:pt x="305892" y="426393"/>
                </a:cubicBezTo>
                <a:cubicBezTo>
                  <a:pt x="305892" y="431512"/>
                  <a:pt x="301743" y="435664"/>
                  <a:pt x="296623" y="435664"/>
                </a:cubicBezTo>
                <a:lnTo>
                  <a:pt x="291935" y="435664"/>
                </a:lnTo>
                <a:cubicBezTo>
                  <a:pt x="303451" y="469972"/>
                  <a:pt x="296053" y="507810"/>
                  <a:pt x="272463" y="535255"/>
                </a:cubicBezTo>
                <a:lnTo>
                  <a:pt x="257313" y="552929"/>
                </a:lnTo>
                <a:cubicBezTo>
                  <a:pt x="257004" y="553290"/>
                  <a:pt x="256668" y="553627"/>
                  <a:pt x="256308" y="553935"/>
                </a:cubicBezTo>
                <a:cubicBezTo>
                  <a:pt x="252420" y="557267"/>
                  <a:pt x="246569" y="556817"/>
                  <a:pt x="243238" y="552929"/>
                </a:cubicBezTo>
                <a:lnTo>
                  <a:pt x="228088" y="535255"/>
                </a:lnTo>
                <a:cubicBezTo>
                  <a:pt x="204498" y="507810"/>
                  <a:pt x="197100" y="469972"/>
                  <a:pt x="208616" y="435664"/>
                </a:cubicBezTo>
                <a:lnTo>
                  <a:pt x="203928" y="435664"/>
                </a:lnTo>
                <a:cubicBezTo>
                  <a:pt x="203170" y="435664"/>
                  <a:pt x="202416" y="435571"/>
                  <a:pt x="201681" y="435387"/>
                </a:cubicBezTo>
                <a:cubicBezTo>
                  <a:pt x="196714" y="434146"/>
                  <a:pt x="193694" y="429112"/>
                  <a:pt x="194936" y="424146"/>
                </a:cubicBezTo>
                <a:lnTo>
                  <a:pt x="201326" y="398586"/>
                </a:lnTo>
                <a:lnTo>
                  <a:pt x="194659" y="398586"/>
                </a:lnTo>
                <a:cubicBezTo>
                  <a:pt x="189930" y="398584"/>
                  <a:pt x="185960" y="395025"/>
                  <a:pt x="185446" y="390325"/>
                </a:cubicBezTo>
                <a:cubicBezTo>
                  <a:pt x="167629" y="406781"/>
                  <a:pt x="157523" y="429949"/>
                  <a:pt x="157581" y="454202"/>
                </a:cubicBezTo>
                <a:cubicBezTo>
                  <a:pt x="157581" y="459322"/>
                  <a:pt x="153430" y="463472"/>
                  <a:pt x="148311" y="463472"/>
                </a:cubicBezTo>
                <a:lnTo>
                  <a:pt x="111233" y="463472"/>
                </a:lnTo>
                <a:cubicBezTo>
                  <a:pt x="106114" y="463472"/>
                  <a:pt x="101964" y="459322"/>
                  <a:pt x="101964" y="454202"/>
                </a:cubicBezTo>
                <a:lnTo>
                  <a:pt x="101964" y="296621"/>
                </a:lnTo>
                <a:cubicBezTo>
                  <a:pt x="101964" y="294616"/>
                  <a:pt x="102615" y="292665"/>
                  <a:pt x="103818" y="291060"/>
                </a:cubicBezTo>
                <a:lnTo>
                  <a:pt x="158333" y="218374"/>
                </a:lnTo>
                <a:cubicBezTo>
                  <a:pt x="157831" y="210625"/>
                  <a:pt x="157581" y="202848"/>
                  <a:pt x="157581" y="195043"/>
                </a:cubicBezTo>
                <a:cubicBezTo>
                  <a:pt x="157607" y="121403"/>
                  <a:pt x="189096" y="51283"/>
                  <a:pt x="244117" y="2340"/>
                </a:cubicBezTo>
                <a:close/>
              </a:path>
            </a:pathLst>
          </a:custGeom>
          <a:solidFill>
            <a:schemeClr val="accent5"/>
          </a:solidFill>
          <a:ln w="1153" cap="flat">
            <a:noFill/>
            <a:prstDash val="solid"/>
            <a:miter/>
          </a:ln>
        </p:spPr>
        <p:txBody>
          <a:bodyPr rtlCol="0" anchor="ctr"/>
          <a:lstStyle/>
          <a:p>
            <a:endParaRPr lang="en-ID"/>
          </a:p>
        </p:txBody>
      </p:sp>
      <p:sp>
        <p:nvSpPr>
          <p:cNvPr id="19" name="TextBox 18">
            <a:extLst>
              <a:ext uri="{FF2B5EF4-FFF2-40B4-BE49-F238E27FC236}">
                <a16:creationId xmlns:a16="http://schemas.microsoft.com/office/drawing/2014/main" id="{944C4E79-2F2F-3944-4166-3035A5328EED}"/>
              </a:ext>
            </a:extLst>
          </p:cNvPr>
          <p:cNvSpPr txBox="1"/>
          <p:nvPr/>
        </p:nvSpPr>
        <p:spPr>
          <a:xfrm>
            <a:off x="1945827" y="2459056"/>
            <a:ext cx="4772865" cy="600164"/>
          </a:xfrm>
          <a:prstGeom prst="rect">
            <a:avLst/>
          </a:prstGeom>
          <a:noFill/>
        </p:spPr>
        <p:txBody>
          <a:bodyPr wrap="square" lIns="91440" tIns="45720" rIns="91440" bIns="45720" rtlCol="0" anchor="t">
            <a:spAutoFit/>
          </a:bodyPr>
          <a:lstStyle/>
          <a:p>
            <a:r>
              <a:rPr lang="en-US" sz="1100" dirty="0">
                <a:solidFill>
                  <a:schemeClr val="accent5"/>
                </a:solidFill>
                <a:ea typeface="+mn-lt"/>
                <a:cs typeface="+mn-lt"/>
              </a:rPr>
              <a:t>Utilizes reinforcement learning algorithms to adapt to local driving norms and dynamically adjust driving strategies in response to any pothole present in midway.</a:t>
            </a:r>
            <a:endParaRPr lang="en-US" dirty="0">
              <a:solidFill>
                <a:schemeClr val="accent5"/>
              </a:solidFill>
              <a:ea typeface="+mn-lt"/>
              <a:cs typeface="+mn-lt"/>
            </a:endParaRPr>
          </a:p>
        </p:txBody>
      </p:sp>
      <p:sp>
        <p:nvSpPr>
          <p:cNvPr id="24" name="TextBox 23">
            <a:extLst>
              <a:ext uri="{FF2B5EF4-FFF2-40B4-BE49-F238E27FC236}">
                <a16:creationId xmlns:a16="http://schemas.microsoft.com/office/drawing/2014/main" id="{1C5E0143-2E0A-63F3-2024-F29CE4580854}"/>
              </a:ext>
            </a:extLst>
          </p:cNvPr>
          <p:cNvSpPr txBox="1"/>
          <p:nvPr/>
        </p:nvSpPr>
        <p:spPr>
          <a:xfrm>
            <a:off x="1930960" y="2154971"/>
            <a:ext cx="3959743" cy="307777"/>
          </a:xfrm>
          <a:prstGeom prst="rect">
            <a:avLst/>
          </a:prstGeom>
          <a:noFill/>
        </p:spPr>
        <p:txBody>
          <a:bodyPr wrap="square" lIns="91440" tIns="45720" rIns="91440" bIns="45720" rtlCol="0" anchor="t">
            <a:spAutoFit/>
          </a:bodyPr>
          <a:lstStyle/>
          <a:p>
            <a:r>
              <a:rPr lang="en-US" sz="1400" dirty="0">
                <a:solidFill>
                  <a:schemeClr val="bg1"/>
                </a:solidFill>
                <a:ea typeface="+mn-lt"/>
                <a:cs typeface="+mn-lt"/>
              </a:rPr>
              <a:t>Pothole Detection</a:t>
            </a:r>
            <a:endParaRPr lang="en-US" dirty="0"/>
          </a:p>
        </p:txBody>
      </p:sp>
      <p:sp>
        <p:nvSpPr>
          <p:cNvPr id="30" name="TextBox 29">
            <a:extLst>
              <a:ext uri="{FF2B5EF4-FFF2-40B4-BE49-F238E27FC236}">
                <a16:creationId xmlns:a16="http://schemas.microsoft.com/office/drawing/2014/main" id="{E6E4F4EB-F7C3-999C-9C15-D19B02828FD4}"/>
              </a:ext>
            </a:extLst>
          </p:cNvPr>
          <p:cNvSpPr txBox="1"/>
          <p:nvPr/>
        </p:nvSpPr>
        <p:spPr>
          <a:xfrm>
            <a:off x="1936646" y="3882067"/>
            <a:ext cx="4772865" cy="600164"/>
          </a:xfrm>
          <a:prstGeom prst="rect">
            <a:avLst/>
          </a:prstGeom>
          <a:noFill/>
        </p:spPr>
        <p:txBody>
          <a:bodyPr wrap="square" lIns="91440" tIns="45720" rIns="91440" bIns="45720" rtlCol="0" anchor="t">
            <a:spAutoFit/>
          </a:bodyPr>
          <a:lstStyle/>
          <a:p>
            <a:r>
              <a:rPr lang="en-US" sz="1100" dirty="0">
                <a:solidFill>
                  <a:schemeClr val="accent5"/>
                </a:solidFill>
                <a:ea typeface="+mn-lt"/>
                <a:cs typeface="+mn-lt"/>
              </a:rPr>
              <a:t>Prioritizes pedestrian safety through advanced features like pedestrian detection, crosswalk recognition, and audible alerts, enhancing safety in busy urban areas. </a:t>
            </a:r>
            <a:endParaRPr lang="en-US" dirty="0">
              <a:solidFill>
                <a:schemeClr val="accent5"/>
              </a:solidFill>
            </a:endParaRPr>
          </a:p>
        </p:txBody>
      </p:sp>
      <p:sp>
        <p:nvSpPr>
          <p:cNvPr id="32" name="TextBox 31">
            <a:extLst>
              <a:ext uri="{FF2B5EF4-FFF2-40B4-BE49-F238E27FC236}">
                <a16:creationId xmlns:a16="http://schemas.microsoft.com/office/drawing/2014/main" id="{F518A941-E48B-2832-C872-64729CDECB77}"/>
              </a:ext>
            </a:extLst>
          </p:cNvPr>
          <p:cNvSpPr txBox="1"/>
          <p:nvPr/>
        </p:nvSpPr>
        <p:spPr>
          <a:xfrm>
            <a:off x="1921779" y="3577982"/>
            <a:ext cx="3959743" cy="307777"/>
          </a:xfrm>
          <a:prstGeom prst="rect">
            <a:avLst/>
          </a:prstGeom>
          <a:noFill/>
        </p:spPr>
        <p:txBody>
          <a:bodyPr wrap="square" lIns="91440" tIns="45720" rIns="91440" bIns="45720" rtlCol="0" anchor="t">
            <a:spAutoFit/>
          </a:bodyPr>
          <a:lstStyle/>
          <a:p>
            <a:r>
              <a:rPr lang="en-US" sz="1400">
                <a:solidFill>
                  <a:schemeClr val="bg1"/>
                </a:solidFill>
                <a:ea typeface="+mn-lt"/>
                <a:cs typeface="+mn-lt"/>
              </a:rPr>
              <a:t>Pedestrian-centric design</a:t>
            </a:r>
            <a:endParaRPr lang="en-US">
              <a:solidFill>
                <a:schemeClr val="bg1"/>
              </a:solidFill>
            </a:endParaRPr>
          </a:p>
        </p:txBody>
      </p:sp>
      <p:sp>
        <p:nvSpPr>
          <p:cNvPr id="34" name="TextBox 33">
            <a:extLst>
              <a:ext uri="{FF2B5EF4-FFF2-40B4-BE49-F238E27FC236}">
                <a16:creationId xmlns:a16="http://schemas.microsoft.com/office/drawing/2014/main" id="{29D95879-ED43-979E-19FA-12FAF459130D}"/>
              </a:ext>
            </a:extLst>
          </p:cNvPr>
          <p:cNvSpPr txBox="1"/>
          <p:nvPr/>
        </p:nvSpPr>
        <p:spPr>
          <a:xfrm>
            <a:off x="1927465" y="5249994"/>
            <a:ext cx="4772865" cy="600164"/>
          </a:xfrm>
          <a:prstGeom prst="rect">
            <a:avLst/>
          </a:prstGeom>
          <a:noFill/>
        </p:spPr>
        <p:txBody>
          <a:bodyPr wrap="square" lIns="91440" tIns="45720" rIns="91440" bIns="45720" rtlCol="0" anchor="t">
            <a:spAutoFit/>
          </a:bodyPr>
          <a:lstStyle/>
          <a:p>
            <a:r>
              <a:rPr lang="en-US" sz="1100" dirty="0">
                <a:solidFill>
                  <a:schemeClr val="accent5"/>
                </a:solidFill>
                <a:ea typeface="+mn-lt"/>
                <a:cs typeface="+mn-lt"/>
              </a:rPr>
              <a:t>Implements iterative learning and feedback mechanisms, utilizing simulation environments, real-world data to enhance performance and address emerging challenges.</a:t>
            </a:r>
            <a:endParaRPr lang="en-US" dirty="0">
              <a:solidFill>
                <a:schemeClr val="accent5"/>
              </a:solidFill>
              <a:ea typeface="+mn-lt"/>
              <a:cs typeface="+mn-lt"/>
            </a:endParaRPr>
          </a:p>
        </p:txBody>
      </p:sp>
      <p:sp>
        <p:nvSpPr>
          <p:cNvPr id="35" name="TextBox 34">
            <a:extLst>
              <a:ext uri="{FF2B5EF4-FFF2-40B4-BE49-F238E27FC236}">
                <a16:creationId xmlns:a16="http://schemas.microsoft.com/office/drawing/2014/main" id="{978D33B3-41BE-5648-FAA9-9D34728291C5}"/>
              </a:ext>
            </a:extLst>
          </p:cNvPr>
          <p:cNvSpPr txBox="1"/>
          <p:nvPr/>
        </p:nvSpPr>
        <p:spPr>
          <a:xfrm>
            <a:off x="1912598" y="4945909"/>
            <a:ext cx="3959743" cy="307777"/>
          </a:xfrm>
          <a:prstGeom prst="rect">
            <a:avLst/>
          </a:prstGeom>
          <a:noFill/>
        </p:spPr>
        <p:txBody>
          <a:bodyPr wrap="square" lIns="91440" tIns="45720" rIns="91440" bIns="45720" rtlCol="0" anchor="t">
            <a:spAutoFit/>
          </a:bodyPr>
          <a:lstStyle/>
          <a:p>
            <a:r>
              <a:rPr lang="en-US" sz="1400" dirty="0">
                <a:solidFill>
                  <a:schemeClr val="bg1"/>
                </a:solidFill>
                <a:ea typeface="+mn-lt"/>
                <a:cs typeface="+mn-lt"/>
              </a:rPr>
              <a:t>Lane Detection</a:t>
            </a:r>
            <a:endParaRPr lang="en-US" dirty="0">
              <a:solidFill>
                <a:schemeClr val="bg1"/>
              </a:solidFill>
            </a:endParaRPr>
          </a:p>
        </p:txBody>
      </p:sp>
      <p:pic>
        <p:nvPicPr>
          <p:cNvPr id="3" name="Picture 2" descr="A black and red sign with text&#10;&#10;Description automatically generated">
            <a:extLst>
              <a:ext uri="{FF2B5EF4-FFF2-40B4-BE49-F238E27FC236}">
                <a16:creationId xmlns:a16="http://schemas.microsoft.com/office/drawing/2014/main" id="{9961EF0F-1F19-1D56-36C9-9125A2CA51D7}"/>
              </a:ext>
            </a:extLst>
          </p:cNvPr>
          <p:cNvPicPr>
            <a:picLocks noChangeAspect="1"/>
          </p:cNvPicPr>
          <p:nvPr/>
        </p:nvPicPr>
        <p:blipFill>
          <a:blip r:embed="rId2"/>
          <a:stretch>
            <a:fillRect/>
          </a:stretch>
        </p:blipFill>
        <p:spPr>
          <a:xfrm>
            <a:off x="11456190" y="77680"/>
            <a:ext cx="711483" cy="534125"/>
          </a:xfrm>
          <a:prstGeom prst="rect">
            <a:avLst/>
          </a:prstGeom>
        </p:spPr>
      </p:pic>
    </p:spTree>
    <p:extLst>
      <p:ext uri="{BB962C8B-B14F-4D97-AF65-F5344CB8AC3E}">
        <p14:creationId xmlns:p14="http://schemas.microsoft.com/office/powerpoint/2010/main" val="4039660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7A14DEC6-2231-411F-8AD9-E85F8E3F73F0}"/>
              </a:ext>
            </a:extLst>
          </p:cNvPr>
          <p:cNvSpPr/>
          <p:nvPr/>
        </p:nvSpPr>
        <p:spPr>
          <a:xfrm rot="10800000" flipH="1">
            <a:off x="6094338" y="0"/>
            <a:ext cx="6097663" cy="6858000"/>
          </a:xfrm>
          <a:custGeom>
            <a:avLst/>
            <a:gdLst>
              <a:gd name="connsiteX0" fmla="*/ 0 w 6097665"/>
              <a:gd name="connsiteY0" fmla="*/ 0 h 6858000"/>
              <a:gd name="connsiteX1" fmla="*/ 1714502 w 6097665"/>
              <a:gd name="connsiteY1" fmla="*/ 0 h 6858000"/>
              <a:gd name="connsiteX2" fmla="*/ 2876550 w 6097665"/>
              <a:gd name="connsiteY2" fmla="*/ 0 h 6858000"/>
              <a:gd name="connsiteX3" fmla="*/ 6097665 w 6097665"/>
              <a:gd name="connsiteY3" fmla="*/ 0 h 6858000"/>
              <a:gd name="connsiteX4" fmla="*/ 4383163 w 6097665"/>
              <a:gd name="connsiteY4" fmla="*/ 6858000 h 6858000"/>
              <a:gd name="connsiteX5" fmla="*/ 2876550 w 6097665"/>
              <a:gd name="connsiteY5" fmla="*/ 6858000 h 6858000"/>
              <a:gd name="connsiteX6" fmla="*/ 0 w 609766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7665" h="6858000">
                <a:moveTo>
                  <a:pt x="0" y="0"/>
                </a:moveTo>
                <a:lnTo>
                  <a:pt x="1714502" y="0"/>
                </a:lnTo>
                <a:lnTo>
                  <a:pt x="2876550" y="0"/>
                </a:lnTo>
                <a:lnTo>
                  <a:pt x="6097665" y="0"/>
                </a:lnTo>
                <a:lnTo>
                  <a:pt x="4383163" y="6858000"/>
                </a:lnTo>
                <a:lnTo>
                  <a:pt x="2876550" y="6858000"/>
                </a:lnTo>
                <a:lnTo>
                  <a:pt x="0" y="6858000"/>
                </a:lnTo>
                <a:close/>
              </a:path>
            </a:pathLst>
          </a:custGeom>
          <a:solidFill>
            <a:schemeClr val="bg2"/>
          </a:solidFill>
          <a:ln>
            <a:noFill/>
          </a:ln>
          <a:effectLst>
            <a:outerShdw blurRad="63500" dist="38100" dir="2700000">
              <a:srgbClr val="000000">
                <a:alpha val="40000"/>
              </a:srgbClr>
            </a:outerShdw>
            <a:reflection stA="40000" endPos="54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3" name="Rectangle: Top Corners Rounded 12">
            <a:extLst>
              <a:ext uri="{FF2B5EF4-FFF2-40B4-BE49-F238E27FC236}">
                <a16:creationId xmlns:a16="http://schemas.microsoft.com/office/drawing/2014/main" id="{3215D84D-1299-4FA5-950B-EAA86741B9AA}"/>
              </a:ext>
            </a:extLst>
          </p:cNvPr>
          <p:cNvSpPr/>
          <p:nvPr/>
        </p:nvSpPr>
        <p:spPr>
          <a:xfrm rot="5400000" flipH="1">
            <a:off x="172881" y="-593922"/>
            <a:ext cx="45720" cy="1371600"/>
          </a:xfrm>
          <a:prstGeom prst="round2SameRect">
            <a:avLst>
              <a:gd name="adj1" fmla="val 50000"/>
              <a:gd name="adj2" fmla="val 0"/>
            </a:avLst>
          </a:prstGeom>
          <a:gradFill>
            <a:gsLst>
              <a:gs pos="0">
                <a:schemeClr val="accent1"/>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Top Corners Rounded 14">
            <a:extLst>
              <a:ext uri="{FF2B5EF4-FFF2-40B4-BE49-F238E27FC236}">
                <a16:creationId xmlns:a16="http://schemas.microsoft.com/office/drawing/2014/main" id="{53B8CC94-49EB-4B0F-91DB-309D84B662A0}"/>
              </a:ext>
            </a:extLst>
          </p:cNvPr>
          <p:cNvSpPr/>
          <p:nvPr/>
        </p:nvSpPr>
        <p:spPr>
          <a:xfrm rot="5400000" flipH="1">
            <a:off x="-29650" y="6075874"/>
            <a:ext cx="45720" cy="1371600"/>
          </a:xfrm>
          <a:prstGeom prst="round2SameRect">
            <a:avLst>
              <a:gd name="adj1" fmla="val 50000"/>
              <a:gd name="adj2" fmla="val 0"/>
            </a:avLst>
          </a:prstGeom>
          <a:gradFill>
            <a:gsLst>
              <a:gs pos="0">
                <a:schemeClr val="accent1"/>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0FF63A74-5B36-03DC-6CF3-0A4AB85F3B39}"/>
              </a:ext>
            </a:extLst>
          </p:cNvPr>
          <p:cNvSpPr txBox="1"/>
          <p:nvPr/>
        </p:nvSpPr>
        <p:spPr>
          <a:xfrm>
            <a:off x="3641686" y="95128"/>
            <a:ext cx="4998973" cy="646331"/>
          </a:xfrm>
          <a:prstGeom prst="rect">
            <a:avLst/>
          </a:prstGeom>
          <a:noFill/>
        </p:spPr>
        <p:txBody>
          <a:bodyPr wrap="square" lIns="91440" tIns="45720" rIns="91440" bIns="45720" rtlCol="0" anchor="t">
            <a:spAutoFit/>
          </a:bodyPr>
          <a:lstStyle/>
          <a:p>
            <a:pPr algn="ctr"/>
            <a:r>
              <a:rPr lang="en-US" sz="3600" b="1" dirty="0">
                <a:latin typeface="Poppins"/>
                <a:cs typeface="Poppins"/>
              </a:rPr>
              <a:t>Feasibility </a:t>
            </a:r>
            <a:r>
              <a:rPr lang="en-US" sz="3600" b="1" dirty="0">
                <a:solidFill>
                  <a:schemeClr val="accent1">
                    <a:lumMod val="60000"/>
                    <a:lumOff val="40000"/>
                  </a:schemeClr>
                </a:solidFill>
                <a:latin typeface="Poppins"/>
                <a:cs typeface="Poppins"/>
              </a:rPr>
              <a:t>Study</a:t>
            </a:r>
            <a:endParaRPr lang="en-US" b="1" dirty="0">
              <a:solidFill>
                <a:schemeClr val="accent1">
                  <a:lumMod val="60000"/>
                  <a:lumOff val="40000"/>
                </a:schemeClr>
              </a:solidFill>
              <a:cs typeface="Poppins"/>
            </a:endParaRPr>
          </a:p>
        </p:txBody>
      </p:sp>
      <p:sp>
        <p:nvSpPr>
          <p:cNvPr id="7" name="TextBox 6">
            <a:extLst>
              <a:ext uri="{FF2B5EF4-FFF2-40B4-BE49-F238E27FC236}">
                <a16:creationId xmlns:a16="http://schemas.microsoft.com/office/drawing/2014/main" id="{F07D2A78-743A-8B9A-A787-D4F1DA72A7DB}"/>
              </a:ext>
            </a:extLst>
          </p:cNvPr>
          <p:cNvSpPr txBox="1"/>
          <p:nvPr/>
        </p:nvSpPr>
        <p:spPr>
          <a:xfrm>
            <a:off x="110289" y="761999"/>
            <a:ext cx="369971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u="sng">
                <a:cs typeface="Poppins"/>
              </a:rPr>
              <a:t>Technical Feasibility</a:t>
            </a:r>
          </a:p>
        </p:txBody>
      </p:sp>
      <p:sp>
        <p:nvSpPr>
          <p:cNvPr id="8" name="TextBox 7">
            <a:extLst>
              <a:ext uri="{FF2B5EF4-FFF2-40B4-BE49-F238E27FC236}">
                <a16:creationId xmlns:a16="http://schemas.microsoft.com/office/drawing/2014/main" id="{3DB81026-1E28-3C21-261D-E8C565244CDF}"/>
              </a:ext>
            </a:extLst>
          </p:cNvPr>
          <p:cNvSpPr txBox="1"/>
          <p:nvPr/>
        </p:nvSpPr>
        <p:spPr>
          <a:xfrm>
            <a:off x="111981" y="1173078"/>
            <a:ext cx="584365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Aptos Display"/>
                <a:ea typeface="+mn-lt"/>
                <a:cs typeface="+mn-lt"/>
              </a:rPr>
              <a:t>This project is technically viable, using advanced AI algorithms and sensor technologies for real-time road data collection. Object detection systems can be adapted for Indian roads, while reinforcement learning allows dynamic strategy adjustments. Challenges include fine-tuning for diverse traffic and environmental conditions and ensuring compatibility with existing infrastructure. Long-term maintenance is critical.</a:t>
            </a:r>
          </a:p>
        </p:txBody>
      </p:sp>
      <p:sp>
        <p:nvSpPr>
          <p:cNvPr id="12" name="TextBox 11">
            <a:extLst>
              <a:ext uri="{FF2B5EF4-FFF2-40B4-BE49-F238E27FC236}">
                <a16:creationId xmlns:a16="http://schemas.microsoft.com/office/drawing/2014/main" id="{39BC867A-E2FD-B9F6-8032-B8208C705FC1}"/>
              </a:ext>
            </a:extLst>
          </p:cNvPr>
          <p:cNvSpPr txBox="1"/>
          <p:nvPr/>
        </p:nvSpPr>
        <p:spPr>
          <a:xfrm>
            <a:off x="130342" y="3729788"/>
            <a:ext cx="369971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u="sng">
                <a:cs typeface="Poppins"/>
              </a:rPr>
              <a:t>Operational Feasibility</a:t>
            </a:r>
          </a:p>
        </p:txBody>
      </p:sp>
      <p:sp>
        <p:nvSpPr>
          <p:cNvPr id="16" name="TextBox 15">
            <a:extLst>
              <a:ext uri="{FF2B5EF4-FFF2-40B4-BE49-F238E27FC236}">
                <a16:creationId xmlns:a16="http://schemas.microsoft.com/office/drawing/2014/main" id="{241C7654-A2EF-3B25-2B40-50155E16C7D6}"/>
              </a:ext>
            </a:extLst>
          </p:cNvPr>
          <p:cNvSpPr txBox="1"/>
          <p:nvPr/>
        </p:nvSpPr>
        <p:spPr>
          <a:xfrm>
            <a:off x="111982" y="4130841"/>
            <a:ext cx="6174879"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Aptos Display"/>
                <a:ea typeface="+mn-lt"/>
                <a:cs typeface="+mn-lt"/>
              </a:rPr>
              <a:t>The system streamlines operations by automating hazard detection and providing real-time insights. User-friendly interfaces enhance usability, making the system accessible to various stakeholders. However, operational success depends on specialized skills in ML, data security, and system integration. Collaboration with local authorities may be necessary to upgrade infrastructure, and significant focus on user adoption and training is needed to ensure smooth implementation and acceptance by end-users.</a:t>
            </a:r>
            <a:endParaRPr lang="en-US">
              <a:latin typeface="Aptos Display"/>
              <a:ea typeface="+mn-lt"/>
              <a:cs typeface="+mn-lt"/>
            </a:endParaRPr>
          </a:p>
          <a:p>
            <a:pPr marL="285750" indent="-285750">
              <a:buFont typeface="Arial"/>
              <a:buChar char="•"/>
            </a:pPr>
            <a:endParaRPr lang="en-US">
              <a:latin typeface="Aptos Display"/>
            </a:endParaRPr>
          </a:p>
          <a:p>
            <a:endParaRPr lang="en-US" sz="1600">
              <a:latin typeface="Aptos Display"/>
              <a:ea typeface="+mn-lt"/>
              <a:cs typeface="+mn-lt"/>
            </a:endParaRPr>
          </a:p>
        </p:txBody>
      </p:sp>
      <p:sp>
        <p:nvSpPr>
          <p:cNvPr id="17" name="TextBox 16">
            <a:extLst>
              <a:ext uri="{FF2B5EF4-FFF2-40B4-BE49-F238E27FC236}">
                <a16:creationId xmlns:a16="http://schemas.microsoft.com/office/drawing/2014/main" id="{58847281-A67A-EC1D-B772-2E33FAD7054A}"/>
              </a:ext>
            </a:extLst>
          </p:cNvPr>
          <p:cNvSpPr txBox="1"/>
          <p:nvPr/>
        </p:nvSpPr>
        <p:spPr>
          <a:xfrm>
            <a:off x="6680063" y="762844"/>
            <a:ext cx="369971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u="sng">
                <a:cs typeface="Poppins"/>
              </a:rPr>
              <a:t>Legal Feasibility</a:t>
            </a:r>
          </a:p>
        </p:txBody>
      </p:sp>
      <p:sp>
        <p:nvSpPr>
          <p:cNvPr id="18" name="TextBox 17">
            <a:extLst>
              <a:ext uri="{FF2B5EF4-FFF2-40B4-BE49-F238E27FC236}">
                <a16:creationId xmlns:a16="http://schemas.microsoft.com/office/drawing/2014/main" id="{F9D53C17-94A7-18A8-0E9B-DF779003DF41}"/>
              </a:ext>
            </a:extLst>
          </p:cNvPr>
          <p:cNvSpPr txBox="1"/>
          <p:nvPr/>
        </p:nvSpPr>
        <p:spPr>
          <a:xfrm>
            <a:off x="6624980" y="1175495"/>
            <a:ext cx="5233735"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Aptos Display"/>
                <a:ea typeface="+mn-lt"/>
                <a:cs typeface="+mn-lt"/>
              </a:rPr>
              <a:t>Compliance with legal standards such as data privacy laws, intellectual property rights, and local traffic regulations is essential to avoid conflicts. Partnerships with regulatory bodies may be required for approvals and to ensure adherence to safety standards. Potential legal issues could stem from ethical concerns around data usage or conflicts with current regulations, highlighting the importance of a thorough legal review to safeguard against liabilities.</a:t>
            </a:r>
            <a:endParaRPr lang="en-US">
              <a:latin typeface="Aptos Display"/>
              <a:ea typeface="+mn-lt"/>
              <a:cs typeface="+mn-lt"/>
            </a:endParaRPr>
          </a:p>
        </p:txBody>
      </p:sp>
      <p:sp>
        <p:nvSpPr>
          <p:cNvPr id="3" name="TextBox 2">
            <a:extLst>
              <a:ext uri="{FF2B5EF4-FFF2-40B4-BE49-F238E27FC236}">
                <a16:creationId xmlns:a16="http://schemas.microsoft.com/office/drawing/2014/main" id="{12A0BAC6-B6C5-3CBA-49B3-3D3FA843DE1F}"/>
              </a:ext>
            </a:extLst>
          </p:cNvPr>
          <p:cNvSpPr txBox="1"/>
          <p:nvPr/>
        </p:nvSpPr>
        <p:spPr>
          <a:xfrm>
            <a:off x="6621113" y="3729787"/>
            <a:ext cx="369971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u="sng">
                <a:cs typeface="Poppins"/>
              </a:rPr>
              <a:t>Economic Feasibility</a:t>
            </a:r>
          </a:p>
        </p:txBody>
      </p:sp>
      <p:sp>
        <p:nvSpPr>
          <p:cNvPr id="4" name="TextBox 3">
            <a:extLst>
              <a:ext uri="{FF2B5EF4-FFF2-40B4-BE49-F238E27FC236}">
                <a16:creationId xmlns:a16="http://schemas.microsoft.com/office/drawing/2014/main" id="{779F33B8-AA37-1EAD-9269-AA32D637CE94}"/>
              </a:ext>
            </a:extLst>
          </p:cNvPr>
          <p:cNvSpPr txBox="1"/>
          <p:nvPr/>
        </p:nvSpPr>
        <p:spPr>
          <a:xfrm>
            <a:off x="6624979" y="4030699"/>
            <a:ext cx="523373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Aptos Display"/>
                <a:ea typeface="+mn-lt"/>
                <a:cs typeface="+mn-lt"/>
              </a:rPr>
              <a:t>The project promises cost savings by enhancing traffic management efficiency and reducing accidents, which can lower long-term infrastructure costs. Initial investments in hardware, software, and AI development are substantial, and ongoing expenses will include maintenance, data storage, and system upgrades. A comprehensive cost-benefit analysis will determine the project’s financial viability, considering both direct savings and potential revenue from improved road utilization.</a:t>
            </a:r>
            <a:endParaRPr lang="en-US">
              <a:latin typeface="Aptos Display"/>
              <a:ea typeface="+mn-lt"/>
              <a:cs typeface="+mn-lt"/>
            </a:endParaRPr>
          </a:p>
        </p:txBody>
      </p:sp>
      <p:pic>
        <p:nvPicPr>
          <p:cNvPr id="9" name="Picture 8" descr="A black and red sign with text&#10;&#10;Description automatically generated">
            <a:extLst>
              <a:ext uri="{FF2B5EF4-FFF2-40B4-BE49-F238E27FC236}">
                <a16:creationId xmlns:a16="http://schemas.microsoft.com/office/drawing/2014/main" id="{98B69093-E9F0-662B-1E2F-8484B3DF10A7}"/>
              </a:ext>
            </a:extLst>
          </p:cNvPr>
          <p:cNvPicPr>
            <a:picLocks noChangeAspect="1"/>
          </p:cNvPicPr>
          <p:nvPr/>
        </p:nvPicPr>
        <p:blipFill>
          <a:blip r:embed="rId2"/>
          <a:stretch>
            <a:fillRect/>
          </a:stretch>
        </p:blipFill>
        <p:spPr>
          <a:xfrm>
            <a:off x="11401105" y="77680"/>
            <a:ext cx="711483" cy="534125"/>
          </a:xfrm>
          <a:prstGeom prst="rect">
            <a:avLst/>
          </a:prstGeom>
        </p:spPr>
      </p:pic>
    </p:spTree>
    <p:extLst>
      <p:ext uri="{BB962C8B-B14F-4D97-AF65-F5344CB8AC3E}">
        <p14:creationId xmlns:p14="http://schemas.microsoft.com/office/powerpoint/2010/main" val="664245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E0511E43-1B8C-4EA0-8100-95041FF8D31B}"/>
              </a:ext>
            </a:extLst>
          </p:cNvPr>
          <p:cNvSpPr/>
          <p:nvPr/>
        </p:nvSpPr>
        <p:spPr>
          <a:xfrm>
            <a:off x="3199848" y="773565"/>
            <a:ext cx="8909426" cy="6058458"/>
          </a:xfrm>
          <a:custGeom>
            <a:avLst/>
            <a:gdLst>
              <a:gd name="connsiteX0" fmla="*/ 6192928 w 8863523"/>
              <a:gd name="connsiteY0" fmla="*/ 0 h 6186988"/>
              <a:gd name="connsiteX1" fmla="*/ 8863523 w 8863523"/>
              <a:gd name="connsiteY1" fmla="*/ 0 h 6186988"/>
              <a:gd name="connsiteX2" fmla="*/ 8863523 w 8863523"/>
              <a:gd name="connsiteY2" fmla="*/ 2569283 h 6186988"/>
              <a:gd name="connsiteX3" fmla="*/ 5242345 w 8863523"/>
              <a:gd name="connsiteY3" fmla="*/ 6186988 h 6186988"/>
              <a:gd name="connsiteX4" fmla="*/ 0 w 8863523"/>
              <a:gd name="connsiteY4" fmla="*/ 6186988 h 6186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63523" h="6186988">
                <a:moveTo>
                  <a:pt x="6192928" y="0"/>
                </a:moveTo>
                <a:lnTo>
                  <a:pt x="8863523" y="0"/>
                </a:lnTo>
                <a:lnTo>
                  <a:pt x="8863523" y="2569283"/>
                </a:lnTo>
                <a:lnTo>
                  <a:pt x="5242345" y="6186988"/>
                </a:lnTo>
                <a:lnTo>
                  <a:pt x="0" y="618698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19" name="Rectangle: Top Corners Rounded 18">
            <a:extLst>
              <a:ext uri="{FF2B5EF4-FFF2-40B4-BE49-F238E27FC236}">
                <a16:creationId xmlns:a16="http://schemas.microsoft.com/office/drawing/2014/main" id="{503364D7-8F06-4F01-BE84-C3C1B1F1898C}"/>
              </a:ext>
            </a:extLst>
          </p:cNvPr>
          <p:cNvSpPr/>
          <p:nvPr/>
        </p:nvSpPr>
        <p:spPr>
          <a:xfrm rot="5400000" flipH="1">
            <a:off x="11474419" y="6145679"/>
            <a:ext cx="45720" cy="1371600"/>
          </a:xfrm>
          <a:prstGeom prst="round2SameRect">
            <a:avLst>
              <a:gd name="adj1" fmla="val 50000"/>
              <a:gd name="adj2" fmla="val 0"/>
            </a:avLst>
          </a:prstGeom>
          <a:gradFill>
            <a:gsLst>
              <a:gs pos="0">
                <a:schemeClr val="accent1"/>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Top Corners Rounded 19">
            <a:extLst>
              <a:ext uri="{FF2B5EF4-FFF2-40B4-BE49-F238E27FC236}">
                <a16:creationId xmlns:a16="http://schemas.microsoft.com/office/drawing/2014/main" id="{8C3F99C5-1E29-49F9-8E7D-FE5B76E28203}"/>
              </a:ext>
            </a:extLst>
          </p:cNvPr>
          <p:cNvSpPr/>
          <p:nvPr/>
        </p:nvSpPr>
        <p:spPr>
          <a:xfrm rot="5400000" flipH="1">
            <a:off x="1150373" y="5168"/>
            <a:ext cx="45720" cy="1371600"/>
          </a:xfrm>
          <a:prstGeom prst="round2SameRect">
            <a:avLst>
              <a:gd name="adj1" fmla="val 50000"/>
              <a:gd name="adj2" fmla="val 0"/>
            </a:avLst>
          </a:prstGeom>
          <a:gradFill>
            <a:gsLst>
              <a:gs pos="0">
                <a:schemeClr val="accent1"/>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Freeform: Shape 24">
            <a:extLst>
              <a:ext uri="{FF2B5EF4-FFF2-40B4-BE49-F238E27FC236}">
                <a16:creationId xmlns:a16="http://schemas.microsoft.com/office/drawing/2014/main" id="{860F626D-92FF-4B4B-A95E-7AEEAF5D7716}"/>
              </a:ext>
            </a:extLst>
          </p:cNvPr>
          <p:cNvSpPr/>
          <p:nvPr/>
        </p:nvSpPr>
        <p:spPr>
          <a:xfrm>
            <a:off x="0" y="0"/>
            <a:ext cx="1333500" cy="1332221"/>
          </a:xfrm>
          <a:custGeom>
            <a:avLst/>
            <a:gdLst>
              <a:gd name="connsiteX0" fmla="*/ 0 w 1890818"/>
              <a:gd name="connsiteY0" fmla="*/ 0 h 1889004"/>
              <a:gd name="connsiteX1" fmla="*/ 1890818 w 1890818"/>
              <a:gd name="connsiteY1" fmla="*/ 0 h 1889004"/>
              <a:gd name="connsiteX2" fmla="*/ 0 w 1890818"/>
              <a:gd name="connsiteY2" fmla="*/ 1889004 h 1889004"/>
            </a:gdLst>
            <a:ahLst/>
            <a:cxnLst>
              <a:cxn ang="0">
                <a:pos x="connsiteX0" y="connsiteY0"/>
              </a:cxn>
              <a:cxn ang="0">
                <a:pos x="connsiteX1" y="connsiteY1"/>
              </a:cxn>
              <a:cxn ang="0">
                <a:pos x="connsiteX2" y="connsiteY2"/>
              </a:cxn>
            </a:cxnLst>
            <a:rect l="l" t="t" r="r" b="b"/>
            <a:pathLst>
              <a:path w="1890818" h="1889004">
                <a:moveTo>
                  <a:pt x="0" y="0"/>
                </a:moveTo>
                <a:lnTo>
                  <a:pt x="1890818" y="0"/>
                </a:lnTo>
                <a:lnTo>
                  <a:pt x="0" y="188900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4" name="TextBox 23">
            <a:extLst>
              <a:ext uri="{FF2B5EF4-FFF2-40B4-BE49-F238E27FC236}">
                <a16:creationId xmlns:a16="http://schemas.microsoft.com/office/drawing/2014/main" id="{A4D772C8-0262-45AC-992D-30AA1803BE0F}"/>
              </a:ext>
            </a:extLst>
          </p:cNvPr>
          <p:cNvSpPr txBox="1"/>
          <p:nvPr/>
        </p:nvSpPr>
        <p:spPr>
          <a:xfrm>
            <a:off x="2992227" y="2720"/>
            <a:ext cx="6200273" cy="646331"/>
          </a:xfrm>
          <a:prstGeom prst="rect">
            <a:avLst/>
          </a:prstGeom>
          <a:noFill/>
        </p:spPr>
        <p:txBody>
          <a:bodyPr wrap="square" lIns="91440" tIns="45720" rIns="91440" bIns="45720" rtlCol="0" anchor="t">
            <a:spAutoFit/>
          </a:bodyPr>
          <a:lstStyle/>
          <a:p>
            <a:pPr algn="ctr"/>
            <a:r>
              <a:rPr lang="en-US" sz="3600" b="1" dirty="0">
                <a:latin typeface="Poppins"/>
                <a:cs typeface="Poppins"/>
              </a:rPr>
              <a:t>Methodology &amp; </a:t>
            </a:r>
            <a:r>
              <a:rPr lang="en-US" sz="3600" b="1" dirty="0">
                <a:solidFill>
                  <a:schemeClr val="accent3"/>
                </a:solidFill>
                <a:latin typeface="Poppins"/>
                <a:cs typeface="Poppins"/>
              </a:rPr>
              <a:t>Planning</a:t>
            </a:r>
            <a:endParaRPr lang="en-US" b="1" dirty="0">
              <a:solidFill>
                <a:schemeClr val="accent3"/>
              </a:solidFill>
              <a:latin typeface="Poppins"/>
              <a:cs typeface="Poppins"/>
            </a:endParaRPr>
          </a:p>
        </p:txBody>
      </p:sp>
      <p:sp>
        <p:nvSpPr>
          <p:cNvPr id="6" name="TextBox 5">
            <a:extLst>
              <a:ext uri="{FF2B5EF4-FFF2-40B4-BE49-F238E27FC236}">
                <a16:creationId xmlns:a16="http://schemas.microsoft.com/office/drawing/2014/main" id="{90188417-25E3-B0B5-3C98-1676B9142C7D}"/>
              </a:ext>
            </a:extLst>
          </p:cNvPr>
          <p:cNvSpPr txBox="1"/>
          <p:nvPr/>
        </p:nvSpPr>
        <p:spPr>
          <a:xfrm>
            <a:off x="-34637" y="663103"/>
            <a:ext cx="369971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u="sng" dirty="0">
                <a:cs typeface="Poppins"/>
              </a:rPr>
              <a:t>Project</a:t>
            </a:r>
            <a:r>
              <a:rPr lang="en-US" sz="2000" dirty="0">
                <a:cs typeface="Poppins"/>
              </a:rPr>
              <a:t> </a:t>
            </a:r>
            <a:r>
              <a:rPr lang="en-US" sz="2000" u="sng" dirty="0">
                <a:cs typeface="Poppins"/>
              </a:rPr>
              <a:t>Setup</a:t>
            </a:r>
            <a:endParaRPr lang="en-US" u="sng" dirty="0"/>
          </a:p>
        </p:txBody>
      </p:sp>
      <p:sp>
        <p:nvSpPr>
          <p:cNvPr id="9" name="TextBox 8">
            <a:extLst>
              <a:ext uri="{FF2B5EF4-FFF2-40B4-BE49-F238E27FC236}">
                <a16:creationId xmlns:a16="http://schemas.microsoft.com/office/drawing/2014/main" id="{DC79EA0C-938E-CB90-AFC3-811078929228}"/>
              </a:ext>
            </a:extLst>
          </p:cNvPr>
          <p:cNvSpPr txBox="1"/>
          <p:nvPr/>
        </p:nvSpPr>
        <p:spPr>
          <a:xfrm>
            <a:off x="-38412" y="1072814"/>
            <a:ext cx="6174879"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latin typeface="Aptos Display"/>
                <a:ea typeface="+mn-lt"/>
                <a:cs typeface="+mn-lt"/>
              </a:rPr>
              <a:t>Define Scope, Objectives &amp; Requirements: Outline project goals and features like license plate recognition and dynamic slot allocation. Identify technical and user needs to guide development.</a:t>
            </a:r>
            <a:endParaRPr lang="en-US" dirty="0">
              <a:latin typeface="Aptos Display"/>
              <a:ea typeface="+mn-lt"/>
              <a:cs typeface="+mn-lt"/>
            </a:endParaRPr>
          </a:p>
          <a:p>
            <a:pPr marL="285750" indent="-285750">
              <a:buFont typeface="Arial"/>
              <a:buChar char="•"/>
            </a:pPr>
            <a:r>
              <a:rPr lang="en-US" sz="1600" dirty="0">
                <a:latin typeface="Aptos Display"/>
                <a:ea typeface="+mn-lt"/>
                <a:cs typeface="+mn-lt"/>
              </a:rPr>
              <a:t>Development Environment: Set up required tools and frameworks, including machine learning libraries, and appropriate platforms.</a:t>
            </a:r>
            <a:endParaRPr lang="en-US" dirty="0">
              <a:latin typeface="Aptos Display"/>
              <a:ea typeface="+mn-lt"/>
              <a:cs typeface="+mn-lt"/>
            </a:endParaRPr>
          </a:p>
          <a:p>
            <a:endParaRPr lang="en-US" sz="1600" dirty="0">
              <a:latin typeface="Aptos Display"/>
              <a:ea typeface="+mn-lt"/>
              <a:cs typeface="+mn-lt"/>
            </a:endParaRPr>
          </a:p>
        </p:txBody>
      </p:sp>
      <p:sp>
        <p:nvSpPr>
          <p:cNvPr id="14" name="TextBox 13">
            <a:extLst>
              <a:ext uri="{FF2B5EF4-FFF2-40B4-BE49-F238E27FC236}">
                <a16:creationId xmlns:a16="http://schemas.microsoft.com/office/drawing/2014/main" id="{0BE5E621-6FF6-7A4E-44CC-636DFCFD5B74}"/>
              </a:ext>
            </a:extLst>
          </p:cNvPr>
          <p:cNvSpPr txBox="1"/>
          <p:nvPr/>
        </p:nvSpPr>
        <p:spPr>
          <a:xfrm>
            <a:off x="-20053" y="2566737"/>
            <a:ext cx="496302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u="sng">
                <a:ea typeface="+mn-lt"/>
                <a:cs typeface="+mn-lt"/>
              </a:rPr>
              <a:t>Data</a:t>
            </a:r>
            <a:r>
              <a:rPr lang="en-US" sz="2000">
                <a:ea typeface="+mn-lt"/>
                <a:cs typeface="+mn-lt"/>
              </a:rPr>
              <a:t> </a:t>
            </a:r>
            <a:r>
              <a:rPr lang="en-US" sz="2000" u="sng">
                <a:ea typeface="+mn-lt"/>
                <a:cs typeface="+mn-lt"/>
              </a:rPr>
              <a:t>Acquisition</a:t>
            </a:r>
            <a:r>
              <a:rPr lang="en-US" sz="2000">
                <a:ea typeface="+mn-lt"/>
                <a:cs typeface="+mn-lt"/>
              </a:rPr>
              <a:t> </a:t>
            </a:r>
            <a:r>
              <a:rPr lang="en-US" sz="2000" u="sng">
                <a:ea typeface="+mn-lt"/>
                <a:cs typeface="+mn-lt"/>
              </a:rPr>
              <a:t>and</a:t>
            </a:r>
            <a:r>
              <a:rPr lang="en-US" sz="2000">
                <a:ea typeface="+mn-lt"/>
                <a:cs typeface="+mn-lt"/>
              </a:rPr>
              <a:t> </a:t>
            </a:r>
            <a:r>
              <a:rPr lang="en-US" sz="2000" u="sng">
                <a:ea typeface="+mn-lt"/>
                <a:cs typeface="+mn-lt"/>
              </a:rPr>
              <a:t>Preprocessing</a:t>
            </a:r>
            <a:endParaRPr lang="en-US" u="sng"/>
          </a:p>
        </p:txBody>
      </p:sp>
      <p:sp>
        <p:nvSpPr>
          <p:cNvPr id="15" name="TextBox 14">
            <a:extLst>
              <a:ext uri="{FF2B5EF4-FFF2-40B4-BE49-F238E27FC236}">
                <a16:creationId xmlns:a16="http://schemas.microsoft.com/office/drawing/2014/main" id="{889788E9-928C-28E2-09C3-CF91C00C865C}"/>
              </a:ext>
            </a:extLst>
          </p:cNvPr>
          <p:cNvSpPr txBox="1"/>
          <p:nvPr/>
        </p:nvSpPr>
        <p:spPr>
          <a:xfrm>
            <a:off x="-18359" y="2767263"/>
            <a:ext cx="6174879" cy="23391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endParaRPr lang="en-US" sz="1600" dirty="0">
              <a:latin typeface="Aptos Display"/>
              <a:ea typeface="+mn-lt"/>
              <a:cs typeface="+mn-lt"/>
            </a:endParaRPr>
          </a:p>
          <a:p>
            <a:pPr marL="285750" indent="-285750">
              <a:buFont typeface="Arial"/>
              <a:buChar char="•"/>
            </a:pPr>
            <a:r>
              <a:rPr lang="en-US" sz="1600" dirty="0">
                <a:latin typeface="Aptos Display"/>
                <a:ea typeface="+mn-lt"/>
                <a:cs typeface="+mn-lt"/>
              </a:rPr>
              <a:t>Data Collection: Gather a diverse dataset of license plate images in different lighting, angles, and vehicle types.</a:t>
            </a:r>
            <a:endParaRPr lang="en-US" dirty="0">
              <a:latin typeface="Aptos Display"/>
              <a:ea typeface="+mn-lt"/>
              <a:cs typeface="+mn-lt"/>
            </a:endParaRPr>
          </a:p>
          <a:p>
            <a:pPr marL="285750" indent="-285750">
              <a:buFont typeface="Arial"/>
              <a:buChar char="•"/>
            </a:pPr>
            <a:endParaRPr lang="en-US" sz="1600" dirty="0">
              <a:latin typeface="Aptos Display"/>
              <a:ea typeface="+mn-lt"/>
              <a:cs typeface="+mn-lt"/>
            </a:endParaRPr>
          </a:p>
          <a:p>
            <a:pPr marL="285750" indent="-285750">
              <a:buFont typeface="Arial"/>
              <a:buChar char="•"/>
            </a:pPr>
            <a:r>
              <a:rPr lang="en-US" sz="1600" dirty="0">
                <a:latin typeface="Aptos Display"/>
                <a:ea typeface="+mn-lt"/>
                <a:cs typeface="+mn-lt"/>
              </a:rPr>
              <a:t>Data Preprocessing: Cleanse and format the data through resizing, noise reduction, and conversion for optimal model performance.</a:t>
            </a:r>
            <a:endParaRPr lang="en-US" dirty="0">
              <a:latin typeface="Aptos Display"/>
              <a:ea typeface="+mn-lt"/>
              <a:cs typeface="+mn-lt"/>
            </a:endParaRPr>
          </a:p>
          <a:p>
            <a:pPr>
              <a:buFont typeface="Arial"/>
              <a:buChar char="•"/>
            </a:pPr>
            <a:endParaRPr lang="en-US" dirty="0">
              <a:latin typeface="Aptos Display"/>
            </a:endParaRPr>
          </a:p>
          <a:p>
            <a:pPr marL="285750" indent="-285750">
              <a:buFont typeface="Arial"/>
              <a:buChar char="•"/>
            </a:pPr>
            <a:endParaRPr lang="en-US" sz="1600" dirty="0">
              <a:latin typeface="Aptos Display"/>
              <a:ea typeface="+mn-lt"/>
              <a:cs typeface="+mn-lt"/>
            </a:endParaRPr>
          </a:p>
          <a:p>
            <a:endParaRPr lang="en-US" sz="1600" dirty="0">
              <a:latin typeface="Aptos Display"/>
              <a:ea typeface="+mn-lt"/>
              <a:cs typeface="+mn-lt"/>
            </a:endParaRPr>
          </a:p>
        </p:txBody>
      </p:sp>
      <p:sp>
        <p:nvSpPr>
          <p:cNvPr id="17" name="TextBox 16">
            <a:extLst>
              <a:ext uri="{FF2B5EF4-FFF2-40B4-BE49-F238E27FC236}">
                <a16:creationId xmlns:a16="http://schemas.microsoft.com/office/drawing/2014/main" id="{E834CF9C-299C-73A8-09B3-CA5DF754E39D}"/>
              </a:ext>
            </a:extLst>
          </p:cNvPr>
          <p:cNvSpPr txBox="1"/>
          <p:nvPr/>
        </p:nvSpPr>
        <p:spPr>
          <a:xfrm>
            <a:off x="-1" y="4381499"/>
            <a:ext cx="525378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u="sng">
                <a:ea typeface="+mn-lt"/>
                <a:cs typeface="+mn-lt"/>
              </a:rPr>
              <a:t>System</a:t>
            </a:r>
            <a:r>
              <a:rPr lang="en-US" sz="2000">
                <a:ea typeface="+mn-lt"/>
                <a:cs typeface="+mn-lt"/>
              </a:rPr>
              <a:t> </a:t>
            </a:r>
            <a:r>
              <a:rPr lang="en-US" sz="2000" u="sng">
                <a:ea typeface="+mn-lt"/>
                <a:cs typeface="+mn-lt"/>
              </a:rPr>
              <a:t>Development</a:t>
            </a:r>
            <a:r>
              <a:rPr lang="en-US" sz="2000">
                <a:ea typeface="+mn-lt"/>
                <a:cs typeface="+mn-lt"/>
              </a:rPr>
              <a:t> &amp; </a:t>
            </a:r>
            <a:r>
              <a:rPr lang="en-US" sz="2000" u="sng">
                <a:ea typeface="+mn-lt"/>
                <a:cs typeface="+mn-lt"/>
              </a:rPr>
              <a:t>Integration</a:t>
            </a:r>
            <a:endParaRPr lang="en-US" u="sng"/>
          </a:p>
        </p:txBody>
      </p:sp>
      <p:sp>
        <p:nvSpPr>
          <p:cNvPr id="22" name="TextBox 21">
            <a:extLst>
              <a:ext uri="{FF2B5EF4-FFF2-40B4-BE49-F238E27FC236}">
                <a16:creationId xmlns:a16="http://schemas.microsoft.com/office/drawing/2014/main" id="{31DCB34F-CA4B-7828-75E1-BE5C1E8E15A0}"/>
              </a:ext>
            </a:extLst>
          </p:cNvPr>
          <p:cNvSpPr txBox="1"/>
          <p:nvPr/>
        </p:nvSpPr>
        <p:spPr>
          <a:xfrm>
            <a:off x="-38412" y="4792577"/>
            <a:ext cx="6174879"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latin typeface="Aptos Display"/>
                <a:ea typeface="+mn-lt"/>
                <a:cs typeface="+mn-lt"/>
              </a:rPr>
              <a:t>Front-End Development: Create an intuitive interface for user interactions and showing optimal path.</a:t>
            </a:r>
            <a:endParaRPr lang="en-US" dirty="0">
              <a:latin typeface="Aptos Display"/>
              <a:ea typeface="+mn-lt"/>
              <a:cs typeface="+mn-lt"/>
            </a:endParaRPr>
          </a:p>
          <a:p>
            <a:pPr marL="285750" indent="-285750">
              <a:buFont typeface="Arial"/>
              <a:buChar char="•"/>
            </a:pPr>
            <a:r>
              <a:rPr lang="en-US" sz="1600" dirty="0">
                <a:latin typeface="Aptos Display"/>
                <a:ea typeface="+mn-lt"/>
                <a:cs typeface="+mn-lt"/>
              </a:rPr>
              <a:t>Back-End Development: Build server logic for data processing, sensor communication, and payment integration.</a:t>
            </a:r>
            <a:endParaRPr lang="en-US" dirty="0">
              <a:latin typeface="Aptos Display"/>
            </a:endParaRPr>
          </a:p>
          <a:p>
            <a:pPr marL="285750" indent="-285750">
              <a:buFont typeface="Arial"/>
              <a:buChar char="•"/>
            </a:pPr>
            <a:r>
              <a:rPr lang="en-US" sz="1600" dirty="0">
                <a:latin typeface="Aptos Display"/>
                <a:ea typeface="+mn-lt"/>
                <a:cs typeface="+mn-lt"/>
              </a:rPr>
              <a:t>System Integration: Ensure seamless data flow between the ML model, front-end, and back-end components.</a:t>
            </a:r>
            <a:endParaRPr lang="en-US" dirty="0">
              <a:latin typeface="Aptos Display"/>
              <a:ea typeface="+mn-lt"/>
              <a:cs typeface="+mn-lt"/>
            </a:endParaRPr>
          </a:p>
          <a:p>
            <a:pPr marL="285750" indent="-285750">
              <a:buFont typeface="Arial"/>
              <a:buChar char="•"/>
            </a:pPr>
            <a:endParaRPr lang="en-US" sz="1600" dirty="0">
              <a:latin typeface="Aptos Display"/>
              <a:ea typeface="+mn-lt"/>
              <a:cs typeface="+mn-lt"/>
            </a:endParaRPr>
          </a:p>
        </p:txBody>
      </p:sp>
      <p:grpSp>
        <p:nvGrpSpPr>
          <p:cNvPr id="67" name="Group 66">
            <a:extLst>
              <a:ext uri="{FF2B5EF4-FFF2-40B4-BE49-F238E27FC236}">
                <a16:creationId xmlns:a16="http://schemas.microsoft.com/office/drawing/2014/main" id="{32EE972B-FE9D-9403-D5E0-BBB59536BEDC}"/>
              </a:ext>
            </a:extLst>
          </p:cNvPr>
          <p:cNvGrpSpPr/>
          <p:nvPr/>
        </p:nvGrpSpPr>
        <p:grpSpPr>
          <a:xfrm rot="9327424">
            <a:off x="5804238" y="1655172"/>
            <a:ext cx="2740465" cy="1734961"/>
            <a:chOff x="6112701" y="2907845"/>
            <a:chExt cx="1378087" cy="860048"/>
          </a:xfrm>
          <a:solidFill>
            <a:schemeClr val="accent1"/>
          </a:solidFill>
        </p:grpSpPr>
        <p:sp>
          <p:nvSpPr>
            <p:cNvPr id="65" name="Freeform 5">
              <a:extLst>
                <a:ext uri="{FF2B5EF4-FFF2-40B4-BE49-F238E27FC236}">
                  <a16:creationId xmlns:a16="http://schemas.microsoft.com/office/drawing/2014/main" id="{06386DB0-02D3-A430-5639-4E3C4D01BEF8}"/>
                </a:ext>
              </a:extLst>
            </p:cNvPr>
            <p:cNvSpPr>
              <a:spLocks/>
            </p:cNvSpPr>
            <p:nvPr/>
          </p:nvSpPr>
          <p:spPr bwMode="auto">
            <a:xfrm rot="10848656">
              <a:off x="6117103" y="2907845"/>
              <a:ext cx="1373685" cy="860048"/>
            </a:xfrm>
            <a:custGeom>
              <a:avLst/>
              <a:gdLst>
                <a:gd name="T0" fmla="*/ 8518 w 8606"/>
                <a:gd name="T1" fmla="*/ 254 h 3097"/>
                <a:gd name="T2" fmla="*/ 8298 w 8606"/>
                <a:gd name="T3" fmla="*/ 200 h 3097"/>
                <a:gd name="T4" fmla="*/ 8055 w 8606"/>
                <a:gd name="T5" fmla="*/ 163 h 3097"/>
                <a:gd name="T6" fmla="*/ 7705 w 8606"/>
                <a:gd name="T7" fmla="*/ 124 h 3097"/>
                <a:gd name="T8" fmla="*/ 7400 w 8606"/>
                <a:gd name="T9" fmla="*/ 97 h 3097"/>
                <a:gd name="T10" fmla="*/ 7078 w 8606"/>
                <a:gd name="T11" fmla="*/ 75 h 3097"/>
                <a:gd name="T12" fmla="*/ 6816 w 8606"/>
                <a:gd name="T13" fmla="*/ 60 h 3097"/>
                <a:gd name="T14" fmla="*/ 6319 w 8606"/>
                <a:gd name="T15" fmla="*/ 37 h 3097"/>
                <a:gd name="T16" fmla="*/ 5818 w 8606"/>
                <a:gd name="T17" fmla="*/ 20 h 3097"/>
                <a:gd name="T18" fmla="*/ 5359 w 8606"/>
                <a:gd name="T19" fmla="*/ 9 h 3097"/>
                <a:gd name="T20" fmla="*/ 5056 w 8606"/>
                <a:gd name="T21" fmla="*/ 4 h 3097"/>
                <a:gd name="T22" fmla="*/ 4814 w 8606"/>
                <a:gd name="T23" fmla="*/ 2 h 3097"/>
                <a:gd name="T24" fmla="*/ 4476 w 8606"/>
                <a:gd name="T25" fmla="*/ 0 h 3097"/>
                <a:gd name="T26" fmla="*/ 4106 w 8606"/>
                <a:gd name="T27" fmla="*/ 0 h 3097"/>
                <a:gd name="T28" fmla="*/ 3828 w 8606"/>
                <a:gd name="T29" fmla="*/ 2 h 3097"/>
                <a:gd name="T30" fmla="*/ 3408 w 8606"/>
                <a:gd name="T31" fmla="*/ 6 h 3097"/>
                <a:gd name="T32" fmla="*/ 2947 w 8606"/>
                <a:gd name="T33" fmla="*/ 15 h 3097"/>
                <a:gd name="T34" fmla="*/ 2682 w 8606"/>
                <a:gd name="T35" fmla="*/ 23 h 3097"/>
                <a:gd name="T36" fmla="*/ 2391 w 8606"/>
                <a:gd name="T37" fmla="*/ 33 h 3097"/>
                <a:gd name="T38" fmla="*/ 2047 w 8606"/>
                <a:gd name="T39" fmla="*/ 47 h 3097"/>
                <a:gd name="T40" fmla="*/ 1724 w 8606"/>
                <a:gd name="T41" fmla="*/ 64 h 3097"/>
                <a:gd name="T42" fmla="*/ 1295 w 8606"/>
                <a:gd name="T43" fmla="*/ 91 h 3097"/>
                <a:gd name="T44" fmla="*/ 937 w 8606"/>
                <a:gd name="T45" fmla="*/ 120 h 3097"/>
                <a:gd name="T46" fmla="*/ 686 w 8606"/>
                <a:gd name="T47" fmla="*/ 146 h 3097"/>
                <a:gd name="T48" fmla="*/ 456 w 8606"/>
                <a:gd name="T49" fmla="*/ 176 h 3097"/>
                <a:gd name="T50" fmla="*/ 277 w 8606"/>
                <a:gd name="T51" fmla="*/ 206 h 3097"/>
                <a:gd name="T52" fmla="*/ 122 w 8606"/>
                <a:gd name="T53" fmla="*/ 243 h 3097"/>
                <a:gd name="T54" fmla="*/ 23 w 8606"/>
                <a:gd name="T55" fmla="*/ 285 h 3097"/>
                <a:gd name="T56" fmla="*/ 340 w 8606"/>
                <a:gd name="T57" fmla="*/ 970 h 3097"/>
                <a:gd name="T58" fmla="*/ 1362 w 8606"/>
                <a:gd name="T59" fmla="*/ 2898 h 3097"/>
                <a:gd name="T60" fmla="*/ 1412 w 8606"/>
                <a:gd name="T61" fmla="*/ 2924 h 3097"/>
                <a:gd name="T62" fmla="*/ 1476 w 8606"/>
                <a:gd name="T63" fmla="*/ 2942 h 3097"/>
                <a:gd name="T64" fmla="*/ 1585 w 8606"/>
                <a:gd name="T65" fmla="*/ 2964 h 3097"/>
                <a:gd name="T66" fmla="*/ 1724 w 8606"/>
                <a:gd name="T67" fmla="*/ 2984 h 3097"/>
                <a:gd name="T68" fmla="*/ 1912 w 8606"/>
                <a:gd name="T69" fmla="*/ 3007 h 3097"/>
                <a:gd name="T70" fmla="*/ 2107 w 8606"/>
                <a:gd name="T71" fmla="*/ 3024 h 3097"/>
                <a:gd name="T72" fmla="*/ 2284 w 8606"/>
                <a:gd name="T73" fmla="*/ 3038 h 3097"/>
                <a:gd name="T74" fmla="*/ 2465 w 8606"/>
                <a:gd name="T75" fmla="*/ 3049 h 3097"/>
                <a:gd name="T76" fmla="*/ 2722 w 8606"/>
                <a:gd name="T77" fmla="*/ 3063 h 3097"/>
                <a:gd name="T78" fmla="*/ 2905 w 8606"/>
                <a:gd name="T79" fmla="*/ 3071 h 3097"/>
                <a:gd name="T80" fmla="*/ 3093 w 8606"/>
                <a:gd name="T81" fmla="*/ 3078 h 3097"/>
                <a:gd name="T82" fmla="*/ 3321 w 8606"/>
                <a:gd name="T83" fmla="*/ 3084 h 3097"/>
                <a:gd name="T84" fmla="*/ 3567 w 8606"/>
                <a:gd name="T85" fmla="*/ 3090 h 3097"/>
                <a:gd name="T86" fmla="*/ 3850 w 8606"/>
                <a:gd name="T87" fmla="*/ 3095 h 3097"/>
                <a:gd name="T88" fmla="*/ 4101 w 8606"/>
                <a:gd name="T89" fmla="*/ 3097 h 3097"/>
                <a:gd name="T90" fmla="*/ 4428 w 8606"/>
                <a:gd name="T91" fmla="*/ 3097 h 3097"/>
                <a:gd name="T92" fmla="*/ 4726 w 8606"/>
                <a:gd name="T93" fmla="*/ 3095 h 3097"/>
                <a:gd name="T94" fmla="*/ 4988 w 8606"/>
                <a:gd name="T95" fmla="*/ 3091 h 3097"/>
                <a:gd name="T96" fmla="*/ 5222 w 8606"/>
                <a:gd name="T97" fmla="*/ 3086 h 3097"/>
                <a:gd name="T98" fmla="*/ 5491 w 8606"/>
                <a:gd name="T99" fmla="*/ 3078 h 3097"/>
                <a:gd name="T100" fmla="*/ 5746 w 8606"/>
                <a:gd name="T101" fmla="*/ 3069 h 3097"/>
                <a:gd name="T102" fmla="*/ 6003 w 8606"/>
                <a:gd name="T103" fmla="*/ 3057 h 3097"/>
                <a:gd name="T104" fmla="*/ 6226 w 8606"/>
                <a:gd name="T105" fmla="*/ 3044 h 3097"/>
                <a:gd name="T106" fmla="*/ 6397 w 8606"/>
                <a:gd name="T107" fmla="*/ 3033 h 3097"/>
                <a:gd name="T108" fmla="*/ 6587 w 8606"/>
                <a:gd name="T109" fmla="*/ 3017 h 3097"/>
                <a:gd name="T110" fmla="*/ 6756 w 8606"/>
                <a:gd name="T111" fmla="*/ 3000 h 3097"/>
                <a:gd name="T112" fmla="*/ 6914 w 8606"/>
                <a:gd name="T113" fmla="*/ 2980 h 3097"/>
                <a:gd name="T114" fmla="*/ 7036 w 8606"/>
                <a:gd name="T115" fmla="*/ 2961 h 3097"/>
                <a:gd name="T116" fmla="*/ 7128 w 8606"/>
                <a:gd name="T117" fmla="*/ 2942 h 3097"/>
                <a:gd name="T118" fmla="*/ 7203 w 8606"/>
                <a:gd name="T119" fmla="*/ 2919 h 3097"/>
                <a:gd name="T120" fmla="*/ 7246 w 8606"/>
                <a:gd name="T121" fmla="*/ 2897 h 3097"/>
                <a:gd name="T122" fmla="*/ 8378 w 8606"/>
                <a:gd name="T123" fmla="*/ 758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606" h="3097">
                  <a:moveTo>
                    <a:pt x="8606" y="315"/>
                  </a:moveTo>
                  <a:lnTo>
                    <a:pt x="8606" y="313"/>
                  </a:lnTo>
                  <a:lnTo>
                    <a:pt x="8605" y="312"/>
                  </a:lnTo>
                  <a:lnTo>
                    <a:pt x="8604" y="309"/>
                  </a:lnTo>
                  <a:lnTo>
                    <a:pt x="8603" y="305"/>
                  </a:lnTo>
                  <a:lnTo>
                    <a:pt x="8602" y="304"/>
                  </a:lnTo>
                  <a:lnTo>
                    <a:pt x="8601" y="302"/>
                  </a:lnTo>
                  <a:lnTo>
                    <a:pt x="8598" y="299"/>
                  </a:lnTo>
                  <a:lnTo>
                    <a:pt x="8594" y="296"/>
                  </a:lnTo>
                  <a:lnTo>
                    <a:pt x="8593" y="295"/>
                  </a:lnTo>
                  <a:lnTo>
                    <a:pt x="8592" y="293"/>
                  </a:lnTo>
                  <a:lnTo>
                    <a:pt x="8586" y="288"/>
                  </a:lnTo>
                  <a:lnTo>
                    <a:pt x="8580" y="283"/>
                  </a:lnTo>
                  <a:lnTo>
                    <a:pt x="8579" y="283"/>
                  </a:lnTo>
                  <a:lnTo>
                    <a:pt x="8578" y="282"/>
                  </a:lnTo>
                  <a:lnTo>
                    <a:pt x="8572" y="278"/>
                  </a:lnTo>
                  <a:lnTo>
                    <a:pt x="8565" y="274"/>
                  </a:lnTo>
                  <a:lnTo>
                    <a:pt x="8561" y="273"/>
                  </a:lnTo>
                  <a:lnTo>
                    <a:pt x="8558" y="271"/>
                  </a:lnTo>
                  <a:lnTo>
                    <a:pt x="8552" y="268"/>
                  </a:lnTo>
                  <a:lnTo>
                    <a:pt x="8546" y="265"/>
                  </a:lnTo>
                  <a:lnTo>
                    <a:pt x="8542" y="264"/>
                  </a:lnTo>
                  <a:lnTo>
                    <a:pt x="8538" y="262"/>
                  </a:lnTo>
                  <a:lnTo>
                    <a:pt x="8531" y="259"/>
                  </a:lnTo>
                  <a:lnTo>
                    <a:pt x="8522" y="255"/>
                  </a:lnTo>
                  <a:lnTo>
                    <a:pt x="8518" y="254"/>
                  </a:lnTo>
                  <a:lnTo>
                    <a:pt x="8514" y="253"/>
                  </a:lnTo>
                  <a:lnTo>
                    <a:pt x="8502" y="248"/>
                  </a:lnTo>
                  <a:lnTo>
                    <a:pt x="8488" y="244"/>
                  </a:lnTo>
                  <a:lnTo>
                    <a:pt x="8485" y="243"/>
                  </a:lnTo>
                  <a:lnTo>
                    <a:pt x="8482" y="242"/>
                  </a:lnTo>
                  <a:lnTo>
                    <a:pt x="8470" y="239"/>
                  </a:lnTo>
                  <a:lnTo>
                    <a:pt x="8457" y="236"/>
                  </a:lnTo>
                  <a:lnTo>
                    <a:pt x="8452" y="234"/>
                  </a:lnTo>
                  <a:lnTo>
                    <a:pt x="8446" y="233"/>
                  </a:lnTo>
                  <a:lnTo>
                    <a:pt x="8435" y="230"/>
                  </a:lnTo>
                  <a:lnTo>
                    <a:pt x="8423" y="227"/>
                  </a:lnTo>
                  <a:lnTo>
                    <a:pt x="8417" y="225"/>
                  </a:lnTo>
                  <a:lnTo>
                    <a:pt x="8411" y="224"/>
                  </a:lnTo>
                  <a:lnTo>
                    <a:pt x="8398" y="220"/>
                  </a:lnTo>
                  <a:lnTo>
                    <a:pt x="8384" y="217"/>
                  </a:lnTo>
                  <a:lnTo>
                    <a:pt x="8379" y="216"/>
                  </a:lnTo>
                  <a:lnTo>
                    <a:pt x="8373" y="215"/>
                  </a:lnTo>
                  <a:lnTo>
                    <a:pt x="8364" y="213"/>
                  </a:lnTo>
                  <a:lnTo>
                    <a:pt x="8353" y="211"/>
                  </a:lnTo>
                  <a:lnTo>
                    <a:pt x="8343" y="209"/>
                  </a:lnTo>
                  <a:lnTo>
                    <a:pt x="8333" y="207"/>
                  </a:lnTo>
                  <a:lnTo>
                    <a:pt x="8328" y="206"/>
                  </a:lnTo>
                  <a:lnTo>
                    <a:pt x="8322" y="205"/>
                  </a:lnTo>
                  <a:lnTo>
                    <a:pt x="8314" y="203"/>
                  </a:lnTo>
                  <a:lnTo>
                    <a:pt x="8306" y="202"/>
                  </a:lnTo>
                  <a:lnTo>
                    <a:pt x="8298" y="200"/>
                  </a:lnTo>
                  <a:lnTo>
                    <a:pt x="8288" y="199"/>
                  </a:lnTo>
                  <a:lnTo>
                    <a:pt x="8280" y="197"/>
                  </a:lnTo>
                  <a:lnTo>
                    <a:pt x="8272" y="196"/>
                  </a:lnTo>
                  <a:lnTo>
                    <a:pt x="8265" y="194"/>
                  </a:lnTo>
                  <a:lnTo>
                    <a:pt x="8256" y="193"/>
                  </a:lnTo>
                  <a:lnTo>
                    <a:pt x="8248" y="192"/>
                  </a:lnTo>
                  <a:lnTo>
                    <a:pt x="8241" y="190"/>
                  </a:lnTo>
                  <a:lnTo>
                    <a:pt x="8232" y="189"/>
                  </a:lnTo>
                  <a:lnTo>
                    <a:pt x="8223" y="188"/>
                  </a:lnTo>
                  <a:lnTo>
                    <a:pt x="8214" y="185"/>
                  </a:lnTo>
                  <a:lnTo>
                    <a:pt x="8205" y="184"/>
                  </a:lnTo>
                  <a:lnTo>
                    <a:pt x="8195" y="182"/>
                  </a:lnTo>
                  <a:lnTo>
                    <a:pt x="8185" y="181"/>
                  </a:lnTo>
                  <a:lnTo>
                    <a:pt x="8179" y="180"/>
                  </a:lnTo>
                  <a:lnTo>
                    <a:pt x="8172" y="179"/>
                  </a:lnTo>
                  <a:lnTo>
                    <a:pt x="8158" y="177"/>
                  </a:lnTo>
                  <a:lnTo>
                    <a:pt x="8146" y="175"/>
                  </a:lnTo>
                  <a:lnTo>
                    <a:pt x="8133" y="173"/>
                  </a:lnTo>
                  <a:lnTo>
                    <a:pt x="8118" y="171"/>
                  </a:lnTo>
                  <a:lnTo>
                    <a:pt x="8117" y="171"/>
                  </a:lnTo>
                  <a:lnTo>
                    <a:pt x="8115" y="171"/>
                  </a:lnTo>
                  <a:lnTo>
                    <a:pt x="8105" y="169"/>
                  </a:lnTo>
                  <a:lnTo>
                    <a:pt x="8095" y="168"/>
                  </a:lnTo>
                  <a:lnTo>
                    <a:pt x="8082" y="166"/>
                  </a:lnTo>
                  <a:lnTo>
                    <a:pt x="8069" y="165"/>
                  </a:lnTo>
                  <a:lnTo>
                    <a:pt x="8055" y="163"/>
                  </a:lnTo>
                  <a:lnTo>
                    <a:pt x="8042" y="161"/>
                  </a:lnTo>
                  <a:lnTo>
                    <a:pt x="8030" y="160"/>
                  </a:lnTo>
                  <a:lnTo>
                    <a:pt x="8016" y="158"/>
                  </a:lnTo>
                  <a:lnTo>
                    <a:pt x="8003" y="156"/>
                  </a:lnTo>
                  <a:lnTo>
                    <a:pt x="7988" y="155"/>
                  </a:lnTo>
                  <a:lnTo>
                    <a:pt x="7975" y="152"/>
                  </a:lnTo>
                  <a:lnTo>
                    <a:pt x="7962" y="150"/>
                  </a:lnTo>
                  <a:lnTo>
                    <a:pt x="7947" y="149"/>
                  </a:lnTo>
                  <a:lnTo>
                    <a:pt x="7932" y="147"/>
                  </a:lnTo>
                  <a:lnTo>
                    <a:pt x="7918" y="145"/>
                  </a:lnTo>
                  <a:lnTo>
                    <a:pt x="7906" y="144"/>
                  </a:lnTo>
                  <a:lnTo>
                    <a:pt x="7901" y="143"/>
                  </a:lnTo>
                  <a:lnTo>
                    <a:pt x="7896" y="143"/>
                  </a:lnTo>
                  <a:lnTo>
                    <a:pt x="7890" y="142"/>
                  </a:lnTo>
                  <a:lnTo>
                    <a:pt x="7884" y="142"/>
                  </a:lnTo>
                  <a:lnTo>
                    <a:pt x="7866" y="140"/>
                  </a:lnTo>
                  <a:lnTo>
                    <a:pt x="7846" y="138"/>
                  </a:lnTo>
                  <a:lnTo>
                    <a:pt x="7827" y="136"/>
                  </a:lnTo>
                  <a:lnTo>
                    <a:pt x="7807" y="134"/>
                  </a:lnTo>
                  <a:lnTo>
                    <a:pt x="7803" y="133"/>
                  </a:lnTo>
                  <a:lnTo>
                    <a:pt x="7798" y="133"/>
                  </a:lnTo>
                  <a:lnTo>
                    <a:pt x="7777" y="131"/>
                  </a:lnTo>
                  <a:lnTo>
                    <a:pt x="7754" y="128"/>
                  </a:lnTo>
                  <a:lnTo>
                    <a:pt x="7733" y="126"/>
                  </a:lnTo>
                  <a:lnTo>
                    <a:pt x="7710" y="124"/>
                  </a:lnTo>
                  <a:lnTo>
                    <a:pt x="7705" y="124"/>
                  </a:lnTo>
                  <a:lnTo>
                    <a:pt x="7700" y="123"/>
                  </a:lnTo>
                  <a:lnTo>
                    <a:pt x="7694" y="123"/>
                  </a:lnTo>
                  <a:lnTo>
                    <a:pt x="7688" y="122"/>
                  </a:lnTo>
                  <a:lnTo>
                    <a:pt x="7671" y="121"/>
                  </a:lnTo>
                  <a:lnTo>
                    <a:pt x="7653" y="118"/>
                  </a:lnTo>
                  <a:lnTo>
                    <a:pt x="7635" y="117"/>
                  </a:lnTo>
                  <a:lnTo>
                    <a:pt x="7617" y="115"/>
                  </a:lnTo>
                  <a:lnTo>
                    <a:pt x="7612" y="115"/>
                  </a:lnTo>
                  <a:lnTo>
                    <a:pt x="7607" y="114"/>
                  </a:lnTo>
                  <a:lnTo>
                    <a:pt x="7587" y="112"/>
                  </a:lnTo>
                  <a:lnTo>
                    <a:pt x="7567" y="111"/>
                  </a:lnTo>
                  <a:lnTo>
                    <a:pt x="7546" y="109"/>
                  </a:lnTo>
                  <a:lnTo>
                    <a:pt x="7525" y="107"/>
                  </a:lnTo>
                  <a:lnTo>
                    <a:pt x="7520" y="107"/>
                  </a:lnTo>
                  <a:lnTo>
                    <a:pt x="7515" y="106"/>
                  </a:lnTo>
                  <a:lnTo>
                    <a:pt x="7506" y="106"/>
                  </a:lnTo>
                  <a:lnTo>
                    <a:pt x="7497" y="105"/>
                  </a:lnTo>
                  <a:lnTo>
                    <a:pt x="7483" y="104"/>
                  </a:lnTo>
                  <a:lnTo>
                    <a:pt x="7471" y="103"/>
                  </a:lnTo>
                  <a:lnTo>
                    <a:pt x="7459" y="102"/>
                  </a:lnTo>
                  <a:lnTo>
                    <a:pt x="7446" y="101"/>
                  </a:lnTo>
                  <a:lnTo>
                    <a:pt x="7438" y="100"/>
                  </a:lnTo>
                  <a:lnTo>
                    <a:pt x="7430" y="100"/>
                  </a:lnTo>
                  <a:lnTo>
                    <a:pt x="7421" y="99"/>
                  </a:lnTo>
                  <a:lnTo>
                    <a:pt x="7413" y="98"/>
                  </a:lnTo>
                  <a:lnTo>
                    <a:pt x="7400" y="97"/>
                  </a:lnTo>
                  <a:lnTo>
                    <a:pt x="7386" y="96"/>
                  </a:lnTo>
                  <a:lnTo>
                    <a:pt x="7374" y="95"/>
                  </a:lnTo>
                  <a:lnTo>
                    <a:pt x="7361" y="95"/>
                  </a:lnTo>
                  <a:lnTo>
                    <a:pt x="7348" y="94"/>
                  </a:lnTo>
                  <a:lnTo>
                    <a:pt x="7337" y="93"/>
                  </a:lnTo>
                  <a:lnTo>
                    <a:pt x="7335" y="93"/>
                  </a:lnTo>
                  <a:lnTo>
                    <a:pt x="7333" y="93"/>
                  </a:lnTo>
                  <a:lnTo>
                    <a:pt x="7313" y="91"/>
                  </a:lnTo>
                  <a:lnTo>
                    <a:pt x="7293" y="90"/>
                  </a:lnTo>
                  <a:lnTo>
                    <a:pt x="7272" y="88"/>
                  </a:lnTo>
                  <a:lnTo>
                    <a:pt x="7251" y="87"/>
                  </a:lnTo>
                  <a:lnTo>
                    <a:pt x="7245" y="86"/>
                  </a:lnTo>
                  <a:lnTo>
                    <a:pt x="7239" y="86"/>
                  </a:lnTo>
                  <a:lnTo>
                    <a:pt x="7222" y="84"/>
                  </a:lnTo>
                  <a:lnTo>
                    <a:pt x="7204" y="83"/>
                  </a:lnTo>
                  <a:lnTo>
                    <a:pt x="7185" y="82"/>
                  </a:lnTo>
                  <a:lnTo>
                    <a:pt x="7168" y="80"/>
                  </a:lnTo>
                  <a:lnTo>
                    <a:pt x="7165" y="80"/>
                  </a:lnTo>
                  <a:lnTo>
                    <a:pt x="7161" y="80"/>
                  </a:lnTo>
                  <a:lnTo>
                    <a:pt x="7146" y="79"/>
                  </a:lnTo>
                  <a:lnTo>
                    <a:pt x="7132" y="78"/>
                  </a:lnTo>
                  <a:lnTo>
                    <a:pt x="7122" y="77"/>
                  </a:lnTo>
                  <a:lnTo>
                    <a:pt x="7110" y="77"/>
                  </a:lnTo>
                  <a:lnTo>
                    <a:pt x="7100" y="76"/>
                  </a:lnTo>
                  <a:lnTo>
                    <a:pt x="7089" y="75"/>
                  </a:lnTo>
                  <a:lnTo>
                    <a:pt x="7078" y="75"/>
                  </a:lnTo>
                  <a:lnTo>
                    <a:pt x="7068" y="74"/>
                  </a:lnTo>
                  <a:lnTo>
                    <a:pt x="7058" y="74"/>
                  </a:lnTo>
                  <a:lnTo>
                    <a:pt x="7047" y="73"/>
                  </a:lnTo>
                  <a:lnTo>
                    <a:pt x="7037" y="72"/>
                  </a:lnTo>
                  <a:lnTo>
                    <a:pt x="7027" y="72"/>
                  </a:lnTo>
                  <a:lnTo>
                    <a:pt x="7016" y="71"/>
                  </a:lnTo>
                  <a:lnTo>
                    <a:pt x="7007" y="71"/>
                  </a:lnTo>
                  <a:lnTo>
                    <a:pt x="7000" y="70"/>
                  </a:lnTo>
                  <a:lnTo>
                    <a:pt x="6993" y="70"/>
                  </a:lnTo>
                  <a:lnTo>
                    <a:pt x="6978" y="69"/>
                  </a:lnTo>
                  <a:lnTo>
                    <a:pt x="6965" y="68"/>
                  </a:lnTo>
                  <a:lnTo>
                    <a:pt x="6954" y="68"/>
                  </a:lnTo>
                  <a:lnTo>
                    <a:pt x="6943" y="67"/>
                  </a:lnTo>
                  <a:lnTo>
                    <a:pt x="6933" y="66"/>
                  </a:lnTo>
                  <a:lnTo>
                    <a:pt x="6922" y="66"/>
                  </a:lnTo>
                  <a:lnTo>
                    <a:pt x="6912" y="65"/>
                  </a:lnTo>
                  <a:lnTo>
                    <a:pt x="6903" y="65"/>
                  </a:lnTo>
                  <a:lnTo>
                    <a:pt x="6893" y="64"/>
                  </a:lnTo>
                  <a:lnTo>
                    <a:pt x="6883" y="64"/>
                  </a:lnTo>
                  <a:lnTo>
                    <a:pt x="6872" y="63"/>
                  </a:lnTo>
                  <a:lnTo>
                    <a:pt x="6862" y="62"/>
                  </a:lnTo>
                  <a:lnTo>
                    <a:pt x="6850" y="62"/>
                  </a:lnTo>
                  <a:lnTo>
                    <a:pt x="6840" y="61"/>
                  </a:lnTo>
                  <a:lnTo>
                    <a:pt x="6831" y="61"/>
                  </a:lnTo>
                  <a:lnTo>
                    <a:pt x="6823" y="60"/>
                  </a:lnTo>
                  <a:lnTo>
                    <a:pt x="6816" y="60"/>
                  </a:lnTo>
                  <a:lnTo>
                    <a:pt x="6810" y="60"/>
                  </a:lnTo>
                  <a:lnTo>
                    <a:pt x="6773" y="58"/>
                  </a:lnTo>
                  <a:lnTo>
                    <a:pt x="6736" y="56"/>
                  </a:lnTo>
                  <a:lnTo>
                    <a:pt x="6698" y="54"/>
                  </a:lnTo>
                  <a:lnTo>
                    <a:pt x="6661" y="52"/>
                  </a:lnTo>
                  <a:lnTo>
                    <a:pt x="6657" y="52"/>
                  </a:lnTo>
                  <a:lnTo>
                    <a:pt x="6653" y="52"/>
                  </a:lnTo>
                  <a:lnTo>
                    <a:pt x="6647" y="52"/>
                  </a:lnTo>
                  <a:lnTo>
                    <a:pt x="6643" y="52"/>
                  </a:lnTo>
                  <a:lnTo>
                    <a:pt x="6605" y="49"/>
                  </a:lnTo>
                  <a:lnTo>
                    <a:pt x="6568" y="47"/>
                  </a:lnTo>
                  <a:lnTo>
                    <a:pt x="6530" y="45"/>
                  </a:lnTo>
                  <a:lnTo>
                    <a:pt x="6492" y="44"/>
                  </a:lnTo>
                  <a:lnTo>
                    <a:pt x="6489" y="44"/>
                  </a:lnTo>
                  <a:lnTo>
                    <a:pt x="6487" y="44"/>
                  </a:lnTo>
                  <a:lnTo>
                    <a:pt x="6481" y="43"/>
                  </a:lnTo>
                  <a:lnTo>
                    <a:pt x="6477" y="43"/>
                  </a:lnTo>
                  <a:lnTo>
                    <a:pt x="6458" y="42"/>
                  </a:lnTo>
                  <a:lnTo>
                    <a:pt x="6438" y="42"/>
                  </a:lnTo>
                  <a:lnTo>
                    <a:pt x="6419" y="41"/>
                  </a:lnTo>
                  <a:lnTo>
                    <a:pt x="6399" y="40"/>
                  </a:lnTo>
                  <a:lnTo>
                    <a:pt x="6379" y="39"/>
                  </a:lnTo>
                  <a:lnTo>
                    <a:pt x="6359" y="38"/>
                  </a:lnTo>
                  <a:lnTo>
                    <a:pt x="6339" y="38"/>
                  </a:lnTo>
                  <a:lnTo>
                    <a:pt x="6320" y="37"/>
                  </a:lnTo>
                  <a:lnTo>
                    <a:pt x="6319" y="37"/>
                  </a:lnTo>
                  <a:lnTo>
                    <a:pt x="6318" y="37"/>
                  </a:lnTo>
                  <a:lnTo>
                    <a:pt x="6314" y="37"/>
                  </a:lnTo>
                  <a:lnTo>
                    <a:pt x="6311" y="37"/>
                  </a:lnTo>
                  <a:lnTo>
                    <a:pt x="6273" y="35"/>
                  </a:lnTo>
                  <a:lnTo>
                    <a:pt x="6236" y="34"/>
                  </a:lnTo>
                  <a:lnTo>
                    <a:pt x="6198" y="32"/>
                  </a:lnTo>
                  <a:lnTo>
                    <a:pt x="6160" y="31"/>
                  </a:lnTo>
                  <a:lnTo>
                    <a:pt x="6156" y="31"/>
                  </a:lnTo>
                  <a:lnTo>
                    <a:pt x="6152" y="31"/>
                  </a:lnTo>
                  <a:lnTo>
                    <a:pt x="6150" y="31"/>
                  </a:lnTo>
                  <a:lnTo>
                    <a:pt x="6148" y="31"/>
                  </a:lnTo>
                  <a:lnTo>
                    <a:pt x="6111" y="29"/>
                  </a:lnTo>
                  <a:lnTo>
                    <a:pt x="6074" y="28"/>
                  </a:lnTo>
                  <a:lnTo>
                    <a:pt x="6036" y="27"/>
                  </a:lnTo>
                  <a:lnTo>
                    <a:pt x="5999" y="26"/>
                  </a:lnTo>
                  <a:lnTo>
                    <a:pt x="5993" y="26"/>
                  </a:lnTo>
                  <a:lnTo>
                    <a:pt x="5987" y="25"/>
                  </a:lnTo>
                  <a:lnTo>
                    <a:pt x="5982" y="25"/>
                  </a:lnTo>
                  <a:lnTo>
                    <a:pt x="5976" y="25"/>
                  </a:lnTo>
                  <a:lnTo>
                    <a:pt x="5941" y="24"/>
                  </a:lnTo>
                  <a:lnTo>
                    <a:pt x="5907" y="23"/>
                  </a:lnTo>
                  <a:lnTo>
                    <a:pt x="5871" y="22"/>
                  </a:lnTo>
                  <a:lnTo>
                    <a:pt x="5836" y="21"/>
                  </a:lnTo>
                  <a:lnTo>
                    <a:pt x="5832" y="21"/>
                  </a:lnTo>
                  <a:lnTo>
                    <a:pt x="5827" y="21"/>
                  </a:lnTo>
                  <a:lnTo>
                    <a:pt x="5818" y="20"/>
                  </a:lnTo>
                  <a:lnTo>
                    <a:pt x="5808" y="20"/>
                  </a:lnTo>
                  <a:lnTo>
                    <a:pt x="5779" y="19"/>
                  </a:lnTo>
                  <a:lnTo>
                    <a:pt x="5749" y="19"/>
                  </a:lnTo>
                  <a:lnTo>
                    <a:pt x="5719" y="18"/>
                  </a:lnTo>
                  <a:lnTo>
                    <a:pt x="5688" y="17"/>
                  </a:lnTo>
                  <a:lnTo>
                    <a:pt x="5682" y="17"/>
                  </a:lnTo>
                  <a:lnTo>
                    <a:pt x="5675" y="17"/>
                  </a:lnTo>
                  <a:lnTo>
                    <a:pt x="5672" y="17"/>
                  </a:lnTo>
                  <a:lnTo>
                    <a:pt x="5669" y="17"/>
                  </a:lnTo>
                  <a:lnTo>
                    <a:pt x="5637" y="15"/>
                  </a:lnTo>
                  <a:lnTo>
                    <a:pt x="5604" y="14"/>
                  </a:lnTo>
                  <a:lnTo>
                    <a:pt x="5572" y="13"/>
                  </a:lnTo>
                  <a:lnTo>
                    <a:pt x="5540" y="13"/>
                  </a:lnTo>
                  <a:lnTo>
                    <a:pt x="5537" y="13"/>
                  </a:lnTo>
                  <a:lnTo>
                    <a:pt x="5535" y="13"/>
                  </a:lnTo>
                  <a:lnTo>
                    <a:pt x="5528" y="12"/>
                  </a:lnTo>
                  <a:lnTo>
                    <a:pt x="5521" y="12"/>
                  </a:lnTo>
                  <a:lnTo>
                    <a:pt x="5495" y="12"/>
                  </a:lnTo>
                  <a:lnTo>
                    <a:pt x="5469" y="11"/>
                  </a:lnTo>
                  <a:lnTo>
                    <a:pt x="5444" y="11"/>
                  </a:lnTo>
                  <a:lnTo>
                    <a:pt x="5418" y="10"/>
                  </a:lnTo>
                  <a:lnTo>
                    <a:pt x="5407" y="10"/>
                  </a:lnTo>
                  <a:lnTo>
                    <a:pt x="5397" y="10"/>
                  </a:lnTo>
                  <a:lnTo>
                    <a:pt x="5385" y="10"/>
                  </a:lnTo>
                  <a:lnTo>
                    <a:pt x="5372" y="9"/>
                  </a:lnTo>
                  <a:lnTo>
                    <a:pt x="5359" y="9"/>
                  </a:lnTo>
                  <a:lnTo>
                    <a:pt x="5345" y="9"/>
                  </a:lnTo>
                  <a:lnTo>
                    <a:pt x="5331" y="9"/>
                  </a:lnTo>
                  <a:lnTo>
                    <a:pt x="5317" y="8"/>
                  </a:lnTo>
                  <a:lnTo>
                    <a:pt x="5301" y="8"/>
                  </a:lnTo>
                  <a:lnTo>
                    <a:pt x="5287" y="8"/>
                  </a:lnTo>
                  <a:lnTo>
                    <a:pt x="5276" y="8"/>
                  </a:lnTo>
                  <a:lnTo>
                    <a:pt x="5265" y="8"/>
                  </a:lnTo>
                  <a:lnTo>
                    <a:pt x="5251" y="7"/>
                  </a:lnTo>
                  <a:lnTo>
                    <a:pt x="5236" y="7"/>
                  </a:lnTo>
                  <a:lnTo>
                    <a:pt x="5223" y="7"/>
                  </a:lnTo>
                  <a:lnTo>
                    <a:pt x="5209" y="7"/>
                  </a:lnTo>
                  <a:lnTo>
                    <a:pt x="5200" y="7"/>
                  </a:lnTo>
                  <a:lnTo>
                    <a:pt x="5192" y="6"/>
                  </a:lnTo>
                  <a:lnTo>
                    <a:pt x="5183" y="6"/>
                  </a:lnTo>
                  <a:lnTo>
                    <a:pt x="5174" y="6"/>
                  </a:lnTo>
                  <a:lnTo>
                    <a:pt x="5165" y="6"/>
                  </a:lnTo>
                  <a:lnTo>
                    <a:pt x="5156" y="6"/>
                  </a:lnTo>
                  <a:lnTo>
                    <a:pt x="5143" y="6"/>
                  </a:lnTo>
                  <a:lnTo>
                    <a:pt x="5128" y="5"/>
                  </a:lnTo>
                  <a:lnTo>
                    <a:pt x="5115" y="5"/>
                  </a:lnTo>
                  <a:lnTo>
                    <a:pt x="5100" y="5"/>
                  </a:lnTo>
                  <a:lnTo>
                    <a:pt x="5092" y="5"/>
                  </a:lnTo>
                  <a:lnTo>
                    <a:pt x="5083" y="5"/>
                  </a:lnTo>
                  <a:lnTo>
                    <a:pt x="5075" y="5"/>
                  </a:lnTo>
                  <a:lnTo>
                    <a:pt x="5065" y="5"/>
                  </a:lnTo>
                  <a:lnTo>
                    <a:pt x="5056" y="4"/>
                  </a:lnTo>
                  <a:lnTo>
                    <a:pt x="5047" y="4"/>
                  </a:lnTo>
                  <a:lnTo>
                    <a:pt x="5038" y="4"/>
                  </a:lnTo>
                  <a:lnTo>
                    <a:pt x="5029" y="4"/>
                  </a:lnTo>
                  <a:lnTo>
                    <a:pt x="5021" y="4"/>
                  </a:lnTo>
                  <a:lnTo>
                    <a:pt x="5013" y="4"/>
                  </a:lnTo>
                  <a:lnTo>
                    <a:pt x="5004" y="4"/>
                  </a:lnTo>
                  <a:lnTo>
                    <a:pt x="4997" y="4"/>
                  </a:lnTo>
                  <a:lnTo>
                    <a:pt x="4989" y="4"/>
                  </a:lnTo>
                  <a:lnTo>
                    <a:pt x="4981" y="4"/>
                  </a:lnTo>
                  <a:lnTo>
                    <a:pt x="4972" y="3"/>
                  </a:lnTo>
                  <a:lnTo>
                    <a:pt x="4964" y="3"/>
                  </a:lnTo>
                  <a:lnTo>
                    <a:pt x="4956" y="3"/>
                  </a:lnTo>
                  <a:lnTo>
                    <a:pt x="4948" y="3"/>
                  </a:lnTo>
                  <a:lnTo>
                    <a:pt x="4938" y="3"/>
                  </a:lnTo>
                  <a:lnTo>
                    <a:pt x="4929" y="3"/>
                  </a:lnTo>
                  <a:lnTo>
                    <a:pt x="4920" y="3"/>
                  </a:lnTo>
                  <a:lnTo>
                    <a:pt x="4911" y="3"/>
                  </a:lnTo>
                  <a:lnTo>
                    <a:pt x="4903" y="3"/>
                  </a:lnTo>
                  <a:lnTo>
                    <a:pt x="4896" y="3"/>
                  </a:lnTo>
                  <a:lnTo>
                    <a:pt x="4877" y="3"/>
                  </a:lnTo>
                  <a:lnTo>
                    <a:pt x="4858" y="2"/>
                  </a:lnTo>
                  <a:lnTo>
                    <a:pt x="4839" y="2"/>
                  </a:lnTo>
                  <a:lnTo>
                    <a:pt x="4820" y="2"/>
                  </a:lnTo>
                  <a:lnTo>
                    <a:pt x="4819" y="2"/>
                  </a:lnTo>
                  <a:lnTo>
                    <a:pt x="4818" y="2"/>
                  </a:lnTo>
                  <a:lnTo>
                    <a:pt x="4814" y="2"/>
                  </a:lnTo>
                  <a:lnTo>
                    <a:pt x="4811" y="2"/>
                  </a:lnTo>
                  <a:lnTo>
                    <a:pt x="4789" y="2"/>
                  </a:lnTo>
                  <a:lnTo>
                    <a:pt x="4768" y="2"/>
                  </a:lnTo>
                  <a:lnTo>
                    <a:pt x="4747" y="1"/>
                  </a:lnTo>
                  <a:lnTo>
                    <a:pt x="4726" y="1"/>
                  </a:lnTo>
                  <a:lnTo>
                    <a:pt x="4718" y="1"/>
                  </a:lnTo>
                  <a:lnTo>
                    <a:pt x="4710" y="1"/>
                  </a:lnTo>
                  <a:lnTo>
                    <a:pt x="4709" y="1"/>
                  </a:lnTo>
                  <a:lnTo>
                    <a:pt x="4708" y="1"/>
                  </a:lnTo>
                  <a:lnTo>
                    <a:pt x="4695" y="1"/>
                  </a:lnTo>
                  <a:lnTo>
                    <a:pt x="4683" y="1"/>
                  </a:lnTo>
                  <a:lnTo>
                    <a:pt x="4669" y="1"/>
                  </a:lnTo>
                  <a:lnTo>
                    <a:pt x="4657" y="1"/>
                  </a:lnTo>
                  <a:lnTo>
                    <a:pt x="4641" y="1"/>
                  </a:lnTo>
                  <a:lnTo>
                    <a:pt x="4623" y="1"/>
                  </a:lnTo>
                  <a:lnTo>
                    <a:pt x="4606" y="1"/>
                  </a:lnTo>
                  <a:lnTo>
                    <a:pt x="4589" y="0"/>
                  </a:lnTo>
                  <a:lnTo>
                    <a:pt x="4572" y="0"/>
                  </a:lnTo>
                  <a:lnTo>
                    <a:pt x="4554" y="0"/>
                  </a:lnTo>
                  <a:lnTo>
                    <a:pt x="4536" y="0"/>
                  </a:lnTo>
                  <a:lnTo>
                    <a:pt x="4520" y="0"/>
                  </a:lnTo>
                  <a:lnTo>
                    <a:pt x="4507" y="0"/>
                  </a:lnTo>
                  <a:lnTo>
                    <a:pt x="4494" y="0"/>
                  </a:lnTo>
                  <a:lnTo>
                    <a:pt x="4490" y="0"/>
                  </a:lnTo>
                  <a:lnTo>
                    <a:pt x="4485" y="0"/>
                  </a:lnTo>
                  <a:lnTo>
                    <a:pt x="4476" y="0"/>
                  </a:lnTo>
                  <a:lnTo>
                    <a:pt x="4467" y="0"/>
                  </a:lnTo>
                  <a:lnTo>
                    <a:pt x="4459" y="0"/>
                  </a:lnTo>
                  <a:lnTo>
                    <a:pt x="4450" y="0"/>
                  </a:lnTo>
                  <a:lnTo>
                    <a:pt x="4432" y="0"/>
                  </a:lnTo>
                  <a:lnTo>
                    <a:pt x="4416" y="0"/>
                  </a:lnTo>
                  <a:lnTo>
                    <a:pt x="4398" y="0"/>
                  </a:lnTo>
                  <a:lnTo>
                    <a:pt x="4381" y="0"/>
                  </a:lnTo>
                  <a:lnTo>
                    <a:pt x="4380" y="0"/>
                  </a:lnTo>
                  <a:lnTo>
                    <a:pt x="4378" y="0"/>
                  </a:lnTo>
                  <a:lnTo>
                    <a:pt x="4362" y="0"/>
                  </a:lnTo>
                  <a:lnTo>
                    <a:pt x="4347" y="0"/>
                  </a:lnTo>
                  <a:lnTo>
                    <a:pt x="4331" y="0"/>
                  </a:lnTo>
                  <a:lnTo>
                    <a:pt x="4316" y="0"/>
                  </a:lnTo>
                  <a:lnTo>
                    <a:pt x="4299" y="0"/>
                  </a:lnTo>
                  <a:lnTo>
                    <a:pt x="4283" y="0"/>
                  </a:lnTo>
                  <a:lnTo>
                    <a:pt x="4266" y="0"/>
                  </a:lnTo>
                  <a:lnTo>
                    <a:pt x="4251" y="0"/>
                  </a:lnTo>
                  <a:lnTo>
                    <a:pt x="4234" y="0"/>
                  </a:lnTo>
                  <a:lnTo>
                    <a:pt x="4218" y="0"/>
                  </a:lnTo>
                  <a:lnTo>
                    <a:pt x="4203" y="0"/>
                  </a:lnTo>
                  <a:lnTo>
                    <a:pt x="4186" y="0"/>
                  </a:lnTo>
                  <a:lnTo>
                    <a:pt x="4170" y="0"/>
                  </a:lnTo>
                  <a:lnTo>
                    <a:pt x="4154" y="0"/>
                  </a:lnTo>
                  <a:lnTo>
                    <a:pt x="4138" y="0"/>
                  </a:lnTo>
                  <a:lnTo>
                    <a:pt x="4122" y="0"/>
                  </a:lnTo>
                  <a:lnTo>
                    <a:pt x="4106" y="0"/>
                  </a:lnTo>
                  <a:lnTo>
                    <a:pt x="4090" y="0"/>
                  </a:lnTo>
                  <a:lnTo>
                    <a:pt x="4074" y="0"/>
                  </a:lnTo>
                  <a:lnTo>
                    <a:pt x="4057" y="0"/>
                  </a:lnTo>
                  <a:lnTo>
                    <a:pt x="4053" y="0"/>
                  </a:lnTo>
                  <a:lnTo>
                    <a:pt x="4049" y="0"/>
                  </a:lnTo>
                  <a:lnTo>
                    <a:pt x="4045" y="0"/>
                  </a:lnTo>
                  <a:lnTo>
                    <a:pt x="4041" y="0"/>
                  </a:lnTo>
                  <a:lnTo>
                    <a:pt x="4027" y="0"/>
                  </a:lnTo>
                  <a:lnTo>
                    <a:pt x="4014" y="0"/>
                  </a:lnTo>
                  <a:lnTo>
                    <a:pt x="4000" y="1"/>
                  </a:lnTo>
                  <a:lnTo>
                    <a:pt x="3987" y="1"/>
                  </a:lnTo>
                  <a:lnTo>
                    <a:pt x="3977" y="1"/>
                  </a:lnTo>
                  <a:lnTo>
                    <a:pt x="3967" y="1"/>
                  </a:lnTo>
                  <a:lnTo>
                    <a:pt x="3958" y="1"/>
                  </a:lnTo>
                  <a:lnTo>
                    <a:pt x="3949" y="1"/>
                  </a:lnTo>
                  <a:lnTo>
                    <a:pt x="3940" y="1"/>
                  </a:lnTo>
                  <a:lnTo>
                    <a:pt x="3931" y="1"/>
                  </a:lnTo>
                  <a:lnTo>
                    <a:pt x="3920" y="1"/>
                  </a:lnTo>
                  <a:lnTo>
                    <a:pt x="3909" y="1"/>
                  </a:lnTo>
                  <a:lnTo>
                    <a:pt x="3890" y="1"/>
                  </a:lnTo>
                  <a:lnTo>
                    <a:pt x="3871" y="1"/>
                  </a:lnTo>
                  <a:lnTo>
                    <a:pt x="3851" y="1"/>
                  </a:lnTo>
                  <a:lnTo>
                    <a:pt x="3831" y="2"/>
                  </a:lnTo>
                  <a:lnTo>
                    <a:pt x="3831" y="2"/>
                  </a:lnTo>
                  <a:lnTo>
                    <a:pt x="3830" y="2"/>
                  </a:lnTo>
                  <a:lnTo>
                    <a:pt x="3828" y="2"/>
                  </a:lnTo>
                  <a:lnTo>
                    <a:pt x="3827" y="2"/>
                  </a:lnTo>
                  <a:lnTo>
                    <a:pt x="3809" y="2"/>
                  </a:lnTo>
                  <a:lnTo>
                    <a:pt x="3791" y="2"/>
                  </a:lnTo>
                  <a:lnTo>
                    <a:pt x="3773" y="2"/>
                  </a:lnTo>
                  <a:lnTo>
                    <a:pt x="3755" y="2"/>
                  </a:lnTo>
                  <a:lnTo>
                    <a:pt x="3742" y="2"/>
                  </a:lnTo>
                  <a:lnTo>
                    <a:pt x="3728" y="3"/>
                  </a:lnTo>
                  <a:lnTo>
                    <a:pt x="3720" y="3"/>
                  </a:lnTo>
                  <a:lnTo>
                    <a:pt x="3712" y="3"/>
                  </a:lnTo>
                  <a:lnTo>
                    <a:pt x="3704" y="3"/>
                  </a:lnTo>
                  <a:lnTo>
                    <a:pt x="3694" y="3"/>
                  </a:lnTo>
                  <a:lnTo>
                    <a:pt x="3686" y="3"/>
                  </a:lnTo>
                  <a:lnTo>
                    <a:pt x="3678" y="3"/>
                  </a:lnTo>
                  <a:lnTo>
                    <a:pt x="3668" y="3"/>
                  </a:lnTo>
                  <a:lnTo>
                    <a:pt x="3656" y="3"/>
                  </a:lnTo>
                  <a:lnTo>
                    <a:pt x="3627" y="4"/>
                  </a:lnTo>
                  <a:lnTo>
                    <a:pt x="3597" y="4"/>
                  </a:lnTo>
                  <a:lnTo>
                    <a:pt x="3568" y="4"/>
                  </a:lnTo>
                  <a:lnTo>
                    <a:pt x="3538" y="5"/>
                  </a:lnTo>
                  <a:lnTo>
                    <a:pt x="3527" y="5"/>
                  </a:lnTo>
                  <a:lnTo>
                    <a:pt x="3517" y="5"/>
                  </a:lnTo>
                  <a:lnTo>
                    <a:pt x="3514" y="5"/>
                  </a:lnTo>
                  <a:lnTo>
                    <a:pt x="3511" y="5"/>
                  </a:lnTo>
                  <a:lnTo>
                    <a:pt x="3477" y="5"/>
                  </a:lnTo>
                  <a:lnTo>
                    <a:pt x="3442" y="6"/>
                  </a:lnTo>
                  <a:lnTo>
                    <a:pt x="3408" y="6"/>
                  </a:lnTo>
                  <a:lnTo>
                    <a:pt x="3374" y="7"/>
                  </a:lnTo>
                  <a:lnTo>
                    <a:pt x="3367" y="7"/>
                  </a:lnTo>
                  <a:lnTo>
                    <a:pt x="3358" y="7"/>
                  </a:lnTo>
                  <a:lnTo>
                    <a:pt x="3344" y="7"/>
                  </a:lnTo>
                  <a:lnTo>
                    <a:pt x="3328" y="8"/>
                  </a:lnTo>
                  <a:lnTo>
                    <a:pt x="3314" y="8"/>
                  </a:lnTo>
                  <a:lnTo>
                    <a:pt x="3299" y="8"/>
                  </a:lnTo>
                  <a:lnTo>
                    <a:pt x="3292" y="8"/>
                  </a:lnTo>
                  <a:lnTo>
                    <a:pt x="3285" y="8"/>
                  </a:lnTo>
                  <a:lnTo>
                    <a:pt x="3253" y="9"/>
                  </a:lnTo>
                  <a:lnTo>
                    <a:pt x="3221" y="10"/>
                  </a:lnTo>
                  <a:lnTo>
                    <a:pt x="3189" y="10"/>
                  </a:lnTo>
                  <a:lnTo>
                    <a:pt x="3157" y="11"/>
                  </a:lnTo>
                  <a:lnTo>
                    <a:pt x="3149" y="11"/>
                  </a:lnTo>
                  <a:lnTo>
                    <a:pt x="3141" y="11"/>
                  </a:lnTo>
                  <a:lnTo>
                    <a:pt x="3133" y="11"/>
                  </a:lnTo>
                  <a:lnTo>
                    <a:pt x="3124" y="12"/>
                  </a:lnTo>
                  <a:lnTo>
                    <a:pt x="3090" y="12"/>
                  </a:lnTo>
                  <a:lnTo>
                    <a:pt x="3056" y="13"/>
                  </a:lnTo>
                  <a:lnTo>
                    <a:pt x="3022" y="14"/>
                  </a:lnTo>
                  <a:lnTo>
                    <a:pt x="2988" y="14"/>
                  </a:lnTo>
                  <a:lnTo>
                    <a:pt x="2985" y="15"/>
                  </a:lnTo>
                  <a:lnTo>
                    <a:pt x="2982" y="15"/>
                  </a:lnTo>
                  <a:lnTo>
                    <a:pt x="2971" y="15"/>
                  </a:lnTo>
                  <a:lnTo>
                    <a:pt x="2959" y="15"/>
                  </a:lnTo>
                  <a:lnTo>
                    <a:pt x="2947" y="15"/>
                  </a:lnTo>
                  <a:lnTo>
                    <a:pt x="2936" y="17"/>
                  </a:lnTo>
                  <a:lnTo>
                    <a:pt x="2923" y="17"/>
                  </a:lnTo>
                  <a:lnTo>
                    <a:pt x="2911" y="17"/>
                  </a:lnTo>
                  <a:lnTo>
                    <a:pt x="2900" y="18"/>
                  </a:lnTo>
                  <a:lnTo>
                    <a:pt x="2887" y="18"/>
                  </a:lnTo>
                  <a:lnTo>
                    <a:pt x="2882" y="18"/>
                  </a:lnTo>
                  <a:lnTo>
                    <a:pt x="2877" y="18"/>
                  </a:lnTo>
                  <a:lnTo>
                    <a:pt x="2866" y="18"/>
                  </a:lnTo>
                  <a:lnTo>
                    <a:pt x="2853" y="19"/>
                  </a:lnTo>
                  <a:lnTo>
                    <a:pt x="2842" y="19"/>
                  </a:lnTo>
                  <a:lnTo>
                    <a:pt x="2830" y="19"/>
                  </a:lnTo>
                  <a:lnTo>
                    <a:pt x="2819" y="20"/>
                  </a:lnTo>
                  <a:lnTo>
                    <a:pt x="2809" y="20"/>
                  </a:lnTo>
                  <a:lnTo>
                    <a:pt x="2799" y="20"/>
                  </a:lnTo>
                  <a:lnTo>
                    <a:pt x="2788" y="20"/>
                  </a:lnTo>
                  <a:lnTo>
                    <a:pt x="2781" y="21"/>
                  </a:lnTo>
                  <a:lnTo>
                    <a:pt x="2774" y="21"/>
                  </a:lnTo>
                  <a:lnTo>
                    <a:pt x="2763" y="21"/>
                  </a:lnTo>
                  <a:lnTo>
                    <a:pt x="2751" y="22"/>
                  </a:lnTo>
                  <a:lnTo>
                    <a:pt x="2740" y="22"/>
                  </a:lnTo>
                  <a:lnTo>
                    <a:pt x="2729" y="22"/>
                  </a:lnTo>
                  <a:lnTo>
                    <a:pt x="2717" y="22"/>
                  </a:lnTo>
                  <a:lnTo>
                    <a:pt x="2707" y="23"/>
                  </a:lnTo>
                  <a:lnTo>
                    <a:pt x="2697" y="23"/>
                  </a:lnTo>
                  <a:lnTo>
                    <a:pt x="2686" y="23"/>
                  </a:lnTo>
                  <a:lnTo>
                    <a:pt x="2682" y="23"/>
                  </a:lnTo>
                  <a:lnTo>
                    <a:pt x="2677" y="24"/>
                  </a:lnTo>
                  <a:lnTo>
                    <a:pt x="2658" y="24"/>
                  </a:lnTo>
                  <a:lnTo>
                    <a:pt x="2639" y="25"/>
                  </a:lnTo>
                  <a:lnTo>
                    <a:pt x="2619" y="25"/>
                  </a:lnTo>
                  <a:lnTo>
                    <a:pt x="2600" y="26"/>
                  </a:lnTo>
                  <a:lnTo>
                    <a:pt x="2581" y="27"/>
                  </a:lnTo>
                  <a:lnTo>
                    <a:pt x="2562" y="27"/>
                  </a:lnTo>
                  <a:lnTo>
                    <a:pt x="2543" y="28"/>
                  </a:lnTo>
                  <a:lnTo>
                    <a:pt x="2523" y="28"/>
                  </a:lnTo>
                  <a:lnTo>
                    <a:pt x="2517" y="29"/>
                  </a:lnTo>
                  <a:lnTo>
                    <a:pt x="2511" y="29"/>
                  </a:lnTo>
                  <a:lnTo>
                    <a:pt x="2502" y="29"/>
                  </a:lnTo>
                  <a:lnTo>
                    <a:pt x="2494" y="29"/>
                  </a:lnTo>
                  <a:lnTo>
                    <a:pt x="2482" y="30"/>
                  </a:lnTo>
                  <a:lnTo>
                    <a:pt x="2471" y="30"/>
                  </a:lnTo>
                  <a:lnTo>
                    <a:pt x="2460" y="31"/>
                  </a:lnTo>
                  <a:lnTo>
                    <a:pt x="2448" y="31"/>
                  </a:lnTo>
                  <a:lnTo>
                    <a:pt x="2448" y="31"/>
                  </a:lnTo>
                  <a:lnTo>
                    <a:pt x="2448" y="31"/>
                  </a:lnTo>
                  <a:lnTo>
                    <a:pt x="2448" y="31"/>
                  </a:lnTo>
                  <a:lnTo>
                    <a:pt x="2440" y="31"/>
                  </a:lnTo>
                  <a:lnTo>
                    <a:pt x="2431" y="32"/>
                  </a:lnTo>
                  <a:lnTo>
                    <a:pt x="2421" y="32"/>
                  </a:lnTo>
                  <a:lnTo>
                    <a:pt x="2411" y="32"/>
                  </a:lnTo>
                  <a:lnTo>
                    <a:pt x="2402" y="33"/>
                  </a:lnTo>
                  <a:lnTo>
                    <a:pt x="2391" y="33"/>
                  </a:lnTo>
                  <a:lnTo>
                    <a:pt x="2382" y="33"/>
                  </a:lnTo>
                  <a:lnTo>
                    <a:pt x="2372" y="34"/>
                  </a:lnTo>
                  <a:lnTo>
                    <a:pt x="2357" y="34"/>
                  </a:lnTo>
                  <a:lnTo>
                    <a:pt x="2344" y="35"/>
                  </a:lnTo>
                  <a:lnTo>
                    <a:pt x="2334" y="35"/>
                  </a:lnTo>
                  <a:lnTo>
                    <a:pt x="2324" y="35"/>
                  </a:lnTo>
                  <a:lnTo>
                    <a:pt x="2314" y="36"/>
                  </a:lnTo>
                  <a:lnTo>
                    <a:pt x="2305" y="36"/>
                  </a:lnTo>
                  <a:lnTo>
                    <a:pt x="2299" y="36"/>
                  </a:lnTo>
                  <a:lnTo>
                    <a:pt x="2293" y="37"/>
                  </a:lnTo>
                  <a:lnTo>
                    <a:pt x="2280" y="37"/>
                  </a:lnTo>
                  <a:lnTo>
                    <a:pt x="2269" y="37"/>
                  </a:lnTo>
                  <a:lnTo>
                    <a:pt x="2256" y="38"/>
                  </a:lnTo>
                  <a:lnTo>
                    <a:pt x="2245" y="38"/>
                  </a:lnTo>
                  <a:lnTo>
                    <a:pt x="2234" y="39"/>
                  </a:lnTo>
                  <a:lnTo>
                    <a:pt x="2222" y="39"/>
                  </a:lnTo>
                  <a:lnTo>
                    <a:pt x="2218" y="39"/>
                  </a:lnTo>
                  <a:lnTo>
                    <a:pt x="2213" y="40"/>
                  </a:lnTo>
                  <a:lnTo>
                    <a:pt x="2194" y="40"/>
                  </a:lnTo>
                  <a:lnTo>
                    <a:pt x="2175" y="41"/>
                  </a:lnTo>
                  <a:lnTo>
                    <a:pt x="2155" y="42"/>
                  </a:lnTo>
                  <a:lnTo>
                    <a:pt x="2136" y="43"/>
                  </a:lnTo>
                  <a:lnTo>
                    <a:pt x="2113" y="44"/>
                  </a:lnTo>
                  <a:lnTo>
                    <a:pt x="2092" y="45"/>
                  </a:lnTo>
                  <a:lnTo>
                    <a:pt x="2069" y="46"/>
                  </a:lnTo>
                  <a:lnTo>
                    <a:pt x="2047" y="47"/>
                  </a:lnTo>
                  <a:lnTo>
                    <a:pt x="2040" y="47"/>
                  </a:lnTo>
                  <a:lnTo>
                    <a:pt x="2034" y="47"/>
                  </a:lnTo>
                  <a:lnTo>
                    <a:pt x="2013" y="48"/>
                  </a:lnTo>
                  <a:lnTo>
                    <a:pt x="1994" y="49"/>
                  </a:lnTo>
                  <a:lnTo>
                    <a:pt x="1974" y="51"/>
                  </a:lnTo>
                  <a:lnTo>
                    <a:pt x="1954" y="52"/>
                  </a:lnTo>
                  <a:lnTo>
                    <a:pt x="1951" y="52"/>
                  </a:lnTo>
                  <a:lnTo>
                    <a:pt x="1949" y="52"/>
                  </a:lnTo>
                  <a:lnTo>
                    <a:pt x="1937" y="53"/>
                  </a:lnTo>
                  <a:lnTo>
                    <a:pt x="1925" y="53"/>
                  </a:lnTo>
                  <a:lnTo>
                    <a:pt x="1908" y="54"/>
                  </a:lnTo>
                  <a:lnTo>
                    <a:pt x="1893" y="55"/>
                  </a:lnTo>
                  <a:lnTo>
                    <a:pt x="1877" y="56"/>
                  </a:lnTo>
                  <a:lnTo>
                    <a:pt x="1862" y="56"/>
                  </a:lnTo>
                  <a:lnTo>
                    <a:pt x="1858" y="57"/>
                  </a:lnTo>
                  <a:lnTo>
                    <a:pt x="1852" y="57"/>
                  </a:lnTo>
                  <a:lnTo>
                    <a:pt x="1845" y="57"/>
                  </a:lnTo>
                  <a:lnTo>
                    <a:pt x="1837" y="58"/>
                  </a:lnTo>
                  <a:lnTo>
                    <a:pt x="1814" y="59"/>
                  </a:lnTo>
                  <a:lnTo>
                    <a:pt x="1792" y="60"/>
                  </a:lnTo>
                  <a:lnTo>
                    <a:pt x="1769" y="61"/>
                  </a:lnTo>
                  <a:lnTo>
                    <a:pt x="1747" y="62"/>
                  </a:lnTo>
                  <a:lnTo>
                    <a:pt x="1739" y="63"/>
                  </a:lnTo>
                  <a:lnTo>
                    <a:pt x="1732" y="63"/>
                  </a:lnTo>
                  <a:lnTo>
                    <a:pt x="1728" y="63"/>
                  </a:lnTo>
                  <a:lnTo>
                    <a:pt x="1724" y="64"/>
                  </a:lnTo>
                  <a:lnTo>
                    <a:pt x="1695" y="65"/>
                  </a:lnTo>
                  <a:lnTo>
                    <a:pt x="1667" y="67"/>
                  </a:lnTo>
                  <a:lnTo>
                    <a:pt x="1638" y="68"/>
                  </a:lnTo>
                  <a:lnTo>
                    <a:pt x="1610" y="70"/>
                  </a:lnTo>
                  <a:lnTo>
                    <a:pt x="1606" y="70"/>
                  </a:lnTo>
                  <a:lnTo>
                    <a:pt x="1602" y="70"/>
                  </a:lnTo>
                  <a:lnTo>
                    <a:pt x="1596" y="71"/>
                  </a:lnTo>
                  <a:lnTo>
                    <a:pt x="1591" y="71"/>
                  </a:lnTo>
                  <a:lnTo>
                    <a:pt x="1556" y="73"/>
                  </a:lnTo>
                  <a:lnTo>
                    <a:pt x="1521" y="75"/>
                  </a:lnTo>
                  <a:lnTo>
                    <a:pt x="1485" y="77"/>
                  </a:lnTo>
                  <a:lnTo>
                    <a:pt x="1450" y="80"/>
                  </a:lnTo>
                  <a:lnTo>
                    <a:pt x="1448" y="80"/>
                  </a:lnTo>
                  <a:lnTo>
                    <a:pt x="1445" y="80"/>
                  </a:lnTo>
                  <a:lnTo>
                    <a:pt x="1436" y="81"/>
                  </a:lnTo>
                  <a:lnTo>
                    <a:pt x="1427" y="81"/>
                  </a:lnTo>
                  <a:lnTo>
                    <a:pt x="1412" y="82"/>
                  </a:lnTo>
                  <a:lnTo>
                    <a:pt x="1399" y="83"/>
                  </a:lnTo>
                  <a:lnTo>
                    <a:pt x="1385" y="84"/>
                  </a:lnTo>
                  <a:lnTo>
                    <a:pt x="1372" y="86"/>
                  </a:lnTo>
                  <a:lnTo>
                    <a:pt x="1357" y="87"/>
                  </a:lnTo>
                  <a:lnTo>
                    <a:pt x="1341" y="88"/>
                  </a:lnTo>
                  <a:lnTo>
                    <a:pt x="1330" y="89"/>
                  </a:lnTo>
                  <a:lnTo>
                    <a:pt x="1318" y="89"/>
                  </a:lnTo>
                  <a:lnTo>
                    <a:pt x="1306" y="90"/>
                  </a:lnTo>
                  <a:lnTo>
                    <a:pt x="1295" y="91"/>
                  </a:lnTo>
                  <a:lnTo>
                    <a:pt x="1287" y="92"/>
                  </a:lnTo>
                  <a:lnTo>
                    <a:pt x="1278" y="92"/>
                  </a:lnTo>
                  <a:lnTo>
                    <a:pt x="1270" y="93"/>
                  </a:lnTo>
                  <a:lnTo>
                    <a:pt x="1262" y="93"/>
                  </a:lnTo>
                  <a:lnTo>
                    <a:pt x="1247" y="94"/>
                  </a:lnTo>
                  <a:lnTo>
                    <a:pt x="1234" y="95"/>
                  </a:lnTo>
                  <a:lnTo>
                    <a:pt x="1220" y="96"/>
                  </a:lnTo>
                  <a:lnTo>
                    <a:pt x="1206" y="97"/>
                  </a:lnTo>
                  <a:lnTo>
                    <a:pt x="1193" y="98"/>
                  </a:lnTo>
                  <a:lnTo>
                    <a:pt x="1180" y="99"/>
                  </a:lnTo>
                  <a:lnTo>
                    <a:pt x="1160" y="101"/>
                  </a:lnTo>
                  <a:lnTo>
                    <a:pt x="1140" y="102"/>
                  </a:lnTo>
                  <a:lnTo>
                    <a:pt x="1121" y="104"/>
                  </a:lnTo>
                  <a:lnTo>
                    <a:pt x="1100" y="106"/>
                  </a:lnTo>
                  <a:lnTo>
                    <a:pt x="1080" y="107"/>
                  </a:lnTo>
                  <a:lnTo>
                    <a:pt x="1061" y="109"/>
                  </a:lnTo>
                  <a:lnTo>
                    <a:pt x="1042" y="110"/>
                  </a:lnTo>
                  <a:lnTo>
                    <a:pt x="1023" y="112"/>
                  </a:lnTo>
                  <a:lnTo>
                    <a:pt x="1013" y="113"/>
                  </a:lnTo>
                  <a:lnTo>
                    <a:pt x="1004" y="114"/>
                  </a:lnTo>
                  <a:lnTo>
                    <a:pt x="990" y="115"/>
                  </a:lnTo>
                  <a:lnTo>
                    <a:pt x="975" y="116"/>
                  </a:lnTo>
                  <a:lnTo>
                    <a:pt x="962" y="117"/>
                  </a:lnTo>
                  <a:lnTo>
                    <a:pt x="947" y="120"/>
                  </a:lnTo>
                  <a:lnTo>
                    <a:pt x="942" y="120"/>
                  </a:lnTo>
                  <a:lnTo>
                    <a:pt x="937" y="120"/>
                  </a:lnTo>
                  <a:lnTo>
                    <a:pt x="931" y="121"/>
                  </a:lnTo>
                  <a:lnTo>
                    <a:pt x="924" y="122"/>
                  </a:lnTo>
                  <a:lnTo>
                    <a:pt x="912" y="123"/>
                  </a:lnTo>
                  <a:lnTo>
                    <a:pt x="901" y="124"/>
                  </a:lnTo>
                  <a:lnTo>
                    <a:pt x="890" y="125"/>
                  </a:lnTo>
                  <a:lnTo>
                    <a:pt x="878" y="126"/>
                  </a:lnTo>
                  <a:lnTo>
                    <a:pt x="865" y="127"/>
                  </a:lnTo>
                  <a:lnTo>
                    <a:pt x="853" y="128"/>
                  </a:lnTo>
                  <a:lnTo>
                    <a:pt x="842" y="129"/>
                  </a:lnTo>
                  <a:lnTo>
                    <a:pt x="832" y="130"/>
                  </a:lnTo>
                  <a:lnTo>
                    <a:pt x="823" y="131"/>
                  </a:lnTo>
                  <a:lnTo>
                    <a:pt x="812" y="132"/>
                  </a:lnTo>
                  <a:lnTo>
                    <a:pt x="802" y="133"/>
                  </a:lnTo>
                  <a:lnTo>
                    <a:pt x="793" y="134"/>
                  </a:lnTo>
                  <a:lnTo>
                    <a:pt x="789" y="135"/>
                  </a:lnTo>
                  <a:lnTo>
                    <a:pt x="785" y="135"/>
                  </a:lnTo>
                  <a:lnTo>
                    <a:pt x="775" y="136"/>
                  </a:lnTo>
                  <a:lnTo>
                    <a:pt x="767" y="137"/>
                  </a:lnTo>
                  <a:lnTo>
                    <a:pt x="759" y="138"/>
                  </a:lnTo>
                  <a:lnTo>
                    <a:pt x="750" y="139"/>
                  </a:lnTo>
                  <a:lnTo>
                    <a:pt x="736" y="140"/>
                  </a:lnTo>
                  <a:lnTo>
                    <a:pt x="723" y="142"/>
                  </a:lnTo>
                  <a:lnTo>
                    <a:pt x="713" y="143"/>
                  </a:lnTo>
                  <a:lnTo>
                    <a:pt x="704" y="144"/>
                  </a:lnTo>
                  <a:lnTo>
                    <a:pt x="695" y="145"/>
                  </a:lnTo>
                  <a:lnTo>
                    <a:pt x="686" y="146"/>
                  </a:lnTo>
                  <a:lnTo>
                    <a:pt x="675" y="147"/>
                  </a:lnTo>
                  <a:lnTo>
                    <a:pt x="665" y="148"/>
                  </a:lnTo>
                  <a:lnTo>
                    <a:pt x="664" y="148"/>
                  </a:lnTo>
                  <a:lnTo>
                    <a:pt x="663" y="148"/>
                  </a:lnTo>
                  <a:lnTo>
                    <a:pt x="658" y="149"/>
                  </a:lnTo>
                  <a:lnTo>
                    <a:pt x="653" y="149"/>
                  </a:lnTo>
                  <a:lnTo>
                    <a:pt x="632" y="152"/>
                  </a:lnTo>
                  <a:lnTo>
                    <a:pt x="611" y="155"/>
                  </a:lnTo>
                  <a:lnTo>
                    <a:pt x="592" y="158"/>
                  </a:lnTo>
                  <a:lnTo>
                    <a:pt x="572" y="160"/>
                  </a:lnTo>
                  <a:lnTo>
                    <a:pt x="564" y="161"/>
                  </a:lnTo>
                  <a:lnTo>
                    <a:pt x="556" y="162"/>
                  </a:lnTo>
                  <a:lnTo>
                    <a:pt x="555" y="162"/>
                  </a:lnTo>
                  <a:lnTo>
                    <a:pt x="554" y="162"/>
                  </a:lnTo>
                  <a:lnTo>
                    <a:pt x="546" y="163"/>
                  </a:lnTo>
                  <a:lnTo>
                    <a:pt x="538" y="164"/>
                  </a:lnTo>
                  <a:lnTo>
                    <a:pt x="530" y="165"/>
                  </a:lnTo>
                  <a:lnTo>
                    <a:pt x="523" y="166"/>
                  </a:lnTo>
                  <a:lnTo>
                    <a:pt x="513" y="168"/>
                  </a:lnTo>
                  <a:lnTo>
                    <a:pt x="504" y="169"/>
                  </a:lnTo>
                  <a:lnTo>
                    <a:pt x="496" y="170"/>
                  </a:lnTo>
                  <a:lnTo>
                    <a:pt x="488" y="171"/>
                  </a:lnTo>
                  <a:lnTo>
                    <a:pt x="479" y="172"/>
                  </a:lnTo>
                  <a:lnTo>
                    <a:pt x="471" y="173"/>
                  </a:lnTo>
                  <a:lnTo>
                    <a:pt x="463" y="175"/>
                  </a:lnTo>
                  <a:lnTo>
                    <a:pt x="456" y="176"/>
                  </a:lnTo>
                  <a:lnTo>
                    <a:pt x="444" y="177"/>
                  </a:lnTo>
                  <a:lnTo>
                    <a:pt x="433" y="179"/>
                  </a:lnTo>
                  <a:lnTo>
                    <a:pt x="423" y="180"/>
                  </a:lnTo>
                  <a:lnTo>
                    <a:pt x="411" y="182"/>
                  </a:lnTo>
                  <a:lnTo>
                    <a:pt x="407" y="183"/>
                  </a:lnTo>
                  <a:lnTo>
                    <a:pt x="403" y="183"/>
                  </a:lnTo>
                  <a:lnTo>
                    <a:pt x="395" y="185"/>
                  </a:lnTo>
                  <a:lnTo>
                    <a:pt x="387" y="186"/>
                  </a:lnTo>
                  <a:lnTo>
                    <a:pt x="378" y="188"/>
                  </a:lnTo>
                  <a:lnTo>
                    <a:pt x="370" y="190"/>
                  </a:lnTo>
                  <a:lnTo>
                    <a:pt x="369" y="190"/>
                  </a:lnTo>
                  <a:lnTo>
                    <a:pt x="368" y="190"/>
                  </a:lnTo>
                  <a:lnTo>
                    <a:pt x="365" y="190"/>
                  </a:lnTo>
                  <a:lnTo>
                    <a:pt x="362" y="191"/>
                  </a:lnTo>
                  <a:lnTo>
                    <a:pt x="354" y="192"/>
                  </a:lnTo>
                  <a:lnTo>
                    <a:pt x="345" y="194"/>
                  </a:lnTo>
                  <a:lnTo>
                    <a:pt x="337" y="195"/>
                  </a:lnTo>
                  <a:lnTo>
                    <a:pt x="329" y="197"/>
                  </a:lnTo>
                  <a:lnTo>
                    <a:pt x="322" y="198"/>
                  </a:lnTo>
                  <a:lnTo>
                    <a:pt x="315" y="199"/>
                  </a:lnTo>
                  <a:lnTo>
                    <a:pt x="305" y="201"/>
                  </a:lnTo>
                  <a:lnTo>
                    <a:pt x="295" y="202"/>
                  </a:lnTo>
                  <a:lnTo>
                    <a:pt x="293" y="203"/>
                  </a:lnTo>
                  <a:lnTo>
                    <a:pt x="291" y="203"/>
                  </a:lnTo>
                  <a:lnTo>
                    <a:pt x="284" y="205"/>
                  </a:lnTo>
                  <a:lnTo>
                    <a:pt x="277" y="206"/>
                  </a:lnTo>
                  <a:lnTo>
                    <a:pt x="266" y="208"/>
                  </a:lnTo>
                  <a:lnTo>
                    <a:pt x="255" y="210"/>
                  </a:lnTo>
                  <a:lnTo>
                    <a:pt x="249" y="212"/>
                  </a:lnTo>
                  <a:lnTo>
                    <a:pt x="241" y="213"/>
                  </a:lnTo>
                  <a:lnTo>
                    <a:pt x="235" y="214"/>
                  </a:lnTo>
                  <a:lnTo>
                    <a:pt x="229" y="216"/>
                  </a:lnTo>
                  <a:lnTo>
                    <a:pt x="225" y="216"/>
                  </a:lnTo>
                  <a:lnTo>
                    <a:pt x="222" y="217"/>
                  </a:lnTo>
                  <a:lnTo>
                    <a:pt x="216" y="218"/>
                  </a:lnTo>
                  <a:lnTo>
                    <a:pt x="208" y="220"/>
                  </a:lnTo>
                  <a:lnTo>
                    <a:pt x="200" y="223"/>
                  </a:lnTo>
                  <a:lnTo>
                    <a:pt x="191" y="225"/>
                  </a:lnTo>
                  <a:lnTo>
                    <a:pt x="185" y="226"/>
                  </a:lnTo>
                  <a:lnTo>
                    <a:pt x="179" y="228"/>
                  </a:lnTo>
                  <a:lnTo>
                    <a:pt x="175" y="229"/>
                  </a:lnTo>
                  <a:lnTo>
                    <a:pt x="171" y="230"/>
                  </a:lnTo>
                  <a:lnTo>
                    <a:pt x="167" y="231"/>
                  </a:lnTo>
                  <a:lnTo>
                    <a:pt x="162" y="232"/>
                  </a:lnTo>
                  <a:lnTo>
                    <a:pt x="156" y="233"/>
                  </a:lnTo>
                  <a:lnTo>
                    <a:pt x="151" y="235"/>
                  </a:lnTo>
                  <a:lnTo>
                    <a:pt x="142" y="237"/>
                  </a:lnTo>
                  <a:lnTo>
                    <a:pt x="134" y="239"/>
                  </a:lnTo>
                  <a:lnTo>
                    <a:pt x="130" y="241"/>
                  </a:lnTo>
                  <a:lnTo>
                    <a:pt x="125" y="242"/>
                  </a:lnTo>
                  <a:lnTo>
                    <a:pt x="124" y="242"/>
                  </a:lnTo>
                  <a:lnTo>
                    <a:pt x="122" y="243"/>
                  </a:lnTo>
                  <a:lnTo>
                    <a:pt x="122" y="243"/>
                  </a:lnTo>
                  <a:lnTo>
                    <a:pt x="122" y="243"/>
                  </a:lnTo>
                  <a:lnTo>
                    <a:pt x="116" y="245"/>
                  </a:lnTo>
                  <a:lnTo>
                    <a:pt x="109" y="247"/>
                  </a:lnTo>
                  <a:lnTo>
                    <a:pt x="105" y="248"/>
                  </a:lnTo>
                  <a:lnTo>
                    <a:pt x="102" y="249"/>
                  </a:lnTo>
                  <a:lnTo>
                    <a:pt x="92" y="252"/>
                  </a:lnTo>
                  <a:lnTo>
                    <a:pt x="83" y="257"/>
                  </a:lnTo>
                  <a:lnTo>
                    <a:pt x="82" y="257"/>
                  </a:lnTo>
                  <a:lnTo>
                    <a:pt x="81" y="257"/>
                  </a:lnTo>
                  <a:lnTo>
                    <a:pt x="71" y="261"/>
                  </a:lnTo>
                  <a:lnTo>
                    <a:pt x="62" y="265"/>
                  </a:lnTo>
                  <a:lnTo>
                    <a:pt x="60" y="266"/>
                  </a:lnTo>
                  <a:lnTo>
                    <a:pt x="58" y="267"/>
                  </a:lnTo>
                  <a:lnTo>
                    <a:pt x="53" y="269"/>
                  </a:lnTo>
                  <a:lnTo>
                    <a:pt x="48" y="271"/>
                  </a:lnTo>
                  <a:lnTo>
                    <a:pt x="47" y="272"/>
                  </a:lnTo>
                  <a:lnTo>
                    <a:pt x="46" y="272"/>
                  </a:lnTo>
                  <a:lnTo>
                    <a:pt x="43" y="273"/>
                  </a:lnTo>
                  <a:lnTo>
                    <a:pt x="40" y="275"/>
                  </a:lnTo>
                  <a:lnTo>
                    <a:pt x="36" y="277"/>
                  </a:lnTo>
                  <a:lnTo>
                    <a:pt x="32" y="279"/>
                  </a:lnTo>
                  <a:lnTo>
                    <a:pt x="30" y="281"/>
                  </a:lnTo>
                  <a:lnTo>
                    <a:pt x="27" y="283"/>
                  </a:lnTo>
                  <a:lnTo>
                    <a:pt x="25" y="284"/>
                  </a:lnTo>
                  <a:lnTo>
                    <a:pt x="23" y="285"/>
                  </a:lnTo>
                  <a:lnTo>
                    <a:pt x="22" y="286"/>
                  </a:lnTo>
                  <a:lnTo>
                    <a:pt x="21" y="287"/>
                  </a:lnTo>
                  <a:lnTo>
                    <a:pt x="19" y="289"/>
                  </a:lnTo>
                  <a:lnTo>
                    <a:pt x="17" y="291"/>
                  </a:lnTo>
                  <a:lnTo>
                    <a:pt x="14" y="293"/>
                  </a:lnTo>
                  <a:lnTo>
                    <a:pt x="12" y="296"/>
                  </a:lnTo>
                  <a:lnTo>
                    <a:pt x="9" y="297"/>
                  </a:lnTo>
                  <a:lnTo>
                    <a:pt x="8" y="299"/>
                  </a:lnTo>
                  <a:lnTo>
                    <a:pt x="7" y="300"/>
                  </a:lnTo>
                  <a:lnTo>
                    <a:pt x="6" y="301"/>
                  </a:lnTo>
                  <a:lnTo>
                    <a:pt x="6" y="302"/>
                  </a:lnTo>
                  <a:lnTo>
                    <a:pt x="5" y="303"/>
                  </a:lnTo>
                  <a:lnTo>
                    <a:pt x="2" y="308"/>
                  </a:lnTo>
                  <a:lnTo>
                    <a:pt x="0" y="313"/>
                  </a:lnTo>
                  <a:lnTo>
                    <a:pt x="0" y="315"/>
                  </a:lnTo>
                  <a:lnTo>
                    <a:pt x="0" y="317"/>
                  </a:lnTo>
                  <a:lnTo>
                    <a:pt x="0" y="319"/>
                  </a:lnTo>
                  <a:lnTo>
                    <a:pt x="0" y="320"/>
                  </a:lnTo>
                  <a:lnTo>
                    <a:pt x="0" y="322"/>
                  </a:lnTo>
                  <a:lnTo>
                    <a:pt x="0" y="323"/>
                  </a:lnTo>
                  <a:lnTo>
                    <a:pt x="1" y="328"/>
                  </a:lnTo>
                  <a:lnTo>
                    <a:pt x="3" y="332"/>
                  </a:lnTo>
                  <a:lnTo>
                    <a:pt x="88" y="491"/>
                  </a:lnTo>
                  <a:lnTo>
                    <a:pt x="171" y="651"/>
                  </a:lnTo>
                  <a:lnTo>
                    <a:pt x="256" y="811"/>
                  </a:lnTo>
                  <a:lnTo>
                    <a:pt x="340" y="970"/>
                  </a:lnTo>
                  <a:lnTo>
                    <a:pt x="424" y="1130"/>
                  </a:lnTo>
                  <a:lnTo>
                    <a:pt x="508" y="1290"/>
                  </a:lnTo>
                  <a:lnTo>
                    <a:pt x="593" y="1449"/>
                  </a:lnTo>
                  <a:lnTo>
                    <a:pt x="677" y="1609"/>
                  </a:lnTo>
                  <a:lnTo>
                    <a:pt x="761" y="1769"/>
                  </a:lnTo>
                  <a:lnTo>
                    <a:pt x="845" y="1928"/>
                  </a:lnTo>
                  <a:lnTo>
                    <a:pt x="930" y="2088"/>
                  </a:lnTo>
                  <a:lnTo>
                    <a:pt x="1014" y="2248"/>
                  </a:lnTo>
                  <a:lnTo>
                    <a:pt x="1098" y="2407"/>
                  </a:lnTo>
                  <a:lnTo>
                    <a:pt x="1182" y="2567"/>
                  </a:lnTo>
                  <a:lnTo>
                    <a:pt x="1267" y="2727"/>
                  </a:lnTo>
                  <a:lnTo>
                    <a:pt x="1351" y="2886"/>
                  </a:lnTo>
                  <a:lnTo>
                    <a:pt x="1351" y="2887"/>
                  </a:lnTo>
                  <a:lnTo>
                    <a:pt x="1353" y="2888"/>
                  </a:lnTo>
                  <a:lnTo>
                    <a:pt x="1354" y="2891"/>
                  </a:lnTo>
                  <a:lnTo>
                    <a:pt x="1355" y="2892"/>
                  </a:lnTo>
                  <a:lnTo>
                    <a:pt x="1355" y="2892"/>
                  </a:lnTo>
                  <a:lnTo>
                    <a:pt x="1356" y="2893"/>
                  </a:lnTo>
                  <a:lnTo>
                    <a:pt x="1357" y="2894"/>
                  </a:lnTo>
                  <a:lnTo>
                    <a:pt x="1358" y="2895"/>
                  </a:lnTo>
                  <a:lnTo>
                    <a:pt x="1358" y="2895"/>
                  </a:lnTo>
                  <a:lnTo>
                    <a:pt x="1358" y="2895"/>
                  </a:lnTo>
                  <a:lnTo>
                    <a:pt x="1359" y="2896"/>
                  </a:lnTo>
                  <a:lnTo>
                    <a:pt x="1360" y="2897"/>
                  </a:lnTo>
                  <a:lnTo>
                    <a:pt x="1361" y="2898"/>
                  </a:lnTo>
                  <a:lnTo>
                    <a:pt x="1362" y="2898"/>
                  </a:lnTo>
                  <a:lnTo>
                    <a:pt x="1363" y="2899"/>
                  </a:lnTo>
                  <a:lnTo>
                    <a:pt x="1364" y="2900"/>
                  </a:lnTo>
                  <a:lnTo>
                    <a:pt x="1366" y="2901"/>
                  </a:lnTo>
                  <a:lnTo>
                    <a:pt x="1367" y="2902"/>
                  </a:lnTo>
                  <a:lnTo>
                    <a:pt x="1368" y="2903"/>
                  </a:lnTo>
                  <a:lnTo>
                    <a:pt x="1369" y="2904"/>
                  </a:lnTo>
                  <a:lnTo>
                    <a:pt x="1371" y="2905"/>
                  </a:lnTo>
                  <a:lnTo>
                    <a:pt x="1373" y="2906"/>
                  </a:lnTo>
                  <a:lnTo>
                    <a:pt x="1374" y="2907"/>
                  </a:lnTo>
                  <a:lnTo>
                    <a:pt x="1376" y="2908"/>
                  </a:lnTo>
                  <a:lnTo>
                    <a:pt x="1378" y="2909"/>
                  </a:lnTo>
                  <a:lnTo>
                    <a:pt x="1379" y="2909"/>
                  </a:lnTo>
                  <a:lnTo>
                    <a:pt x="1381" y="2911"/>
                  </a:lnTo>
                  <a:lnTo>
                    <a:pt x="1384" y="2912"/>
                  </a:lnTo>
                  <a:lnTo>
                    <a:pt x="1385" y="2912"/>
                  </a:lnTo>
                  <a:lnTo>
                    <a:pt x="1387" y="2913"/>
                  </a:lnTo>
                  <a:lnTo>
                    <a:pt x="1390" y="2914"/>
                  </a:lnTo>
                  <a:lnTo>
                    <a:pt x="1392" y="2915"/>
                  </a:lnTo>
                  <a:lnTo>
                    <a:pt x="1395" y="2916"/>
                  </a:lnTo>
                  <a:lnTo>
                    <a:pt x="1397" y="2917"/>
                  </a:lnTo>
                  <a:lnTo>
                    <a:pt x="1398" y="2918"/>
                  </a:lnTo>
                  <a:lnTo>
                    <a:pt x="1399" y="2918"/>
                  </a:lnTo>
                  <a:lnTo>
                    <a:pt x="1403" y="2919"/>
                  </a:lnTo>
                  <a:lnTo>
                    <a:pt x="1406" y="2921"/>
                  </a:lnTo>
                  <a:lnTo>
                    <a:pt x="1409" y="2922"/>
                  </a:lnTo>
                  <a:lnTo>
                    <a:pt x="1412" y="2924"/>
                  </a:lnTo>
                  <a:lnTo>
                    <a:pt x="1412" y="2924"/>
                  </a:lnTo>
                  <a:lnTo>
                    <a:pt x="1413" y="2924"/>
                  </a:lnTo>
                  <a:lnTo>
                    <a:pt x="1416" y="2925"/>
                  </a:lnTo>
                  <a:lnTo>
                    <a:pt x="1418" y="2926"/>
                  </a:lnTo>
                  <a:lnTo>
                    <a:pt x="1422" y="2927"/>
                  </a:lnTo>
                  <a:lnTo>
                    <a:pt x="1425" y="2928"/>
                  </a:lnTo>
                  <a:lnTo>
                    <a:pt x="1427" y="2928"/>
                  </a:lnTo>
                  <a:lnTo>
                    <a:pt x="1429" y="2929"/>
                  </a:lnTo>
                  <a:lnTo>
                    <a:pt x="1429" y="2929"/>
                  </a:lnTo>
                  <a:lnTo>
                    <a:pt x="1429" y="2929"/>
                  </a:lnTo>
                  <a:lnTo>
                    <a:pt x="1433" y="2930"/>
                  </a:lnTo>
                  <a:lnTo>
                    <a:pt x="1437" y="2931"/>
                  </a:lnTo>
                  <a:lnTo>
                    <a:pt x="1441" y="2933"/>
                  </a:lnTo>
                  <a:lnTo>
                    <a:pt x="1446" y="2934"/>
                  </a:lnTo>
                  <a:lnTo>
                    <a:pt x="1447" y="2934"/>
                  </a:lnTo>
                  <a:lnTo>
                    <a:pt x="1447" y="2934"/>
                  </a:lnTo>
                  <a:lnTo>
                    <a:pt x="1449" y="2935"/>
                  </a:lnTo>
                  <a:lnTo>
                    <a:pt x="1452" y="2936"/>
                  </a:lnTo>
                  <a:lnTo>
                    <a:pt x="1454" y="2936"/>
                  </a:lnTo>
                  <a:lnTo>
                    <a:pt x="1456" y="2936"/>
                  </a:lnTo>
                  <a:lnTo>
                    <a:pt x="1461" y="2938"/>
                  </a:lnTo>
                  <a:lnTo>
                    <a:pt x="1466" y="2939"/>
                  </a:lnTo>
                  <a:lnTo>
                    <a:pt x="1467" y="2939"/>
                  </a:lnTo>
                  <a:lnTo>
                    <a:pt x="1468" y="2940"/>
                  </a:lnTo>
                  <a:lnTo>
                    <a:pt x="1472" y="2941"/>
                  </a:lnTo>
                  <a:lnTo>
                    <a:pt x="1476" y="2942"/>
                  </a:lnTo>
                  <a:lnTo>
                    <a:pt x="1481" y="2943"/>
                  </a:lnTo>
                  <a:lnTo>
                    <a:pt x="1487" y="2944"/>
                  </a:lnTo>
                  <a:lnTo>
                    <a:pt x="1489" y="2944"/>
                  </a:lnTo>
                  <a:lnTo>
                    <a:pt x="1491" y="2945"/>
                  </a:lnTo>
                  <a:lnTo>
                    <a:pt x="1495" y="2946"/>
                  </a:lnTo>
                  <a:lnTo>
                    <a:pt x="1499" y="2947"/>
                  </a:lnTo>
                  <a:lnTo>
                    <a:pt x="1504" y="2948"/>
                  </a:lnTo>
                  <a:lnTo>
                    <a:pt x="1508" y="2949"/>
                  </a:lnTo>
                  <a:lnTo>
                    <a:pt x="1511" y="2949"/>
                  </a:lnTo>
                  <a:lnTo>
                    <a:pt x="1514" y="2950"/>
                  </a:lnTo>
                  <a:lnTo>
                    <a:pt x="1519" y="2951"/>
                  </a:lnTo>
                  <a:lnTo>
                    <a:pt x="1524" y="2952"/>
                  </a:lnTo>
                  <a:lnTo>
                    <a:pt x="1529" y="2953"/>
                  </a:lnTo>
                  <a:lnTo>
                    <a:pt x="1533" y="2954"/>
                  </a:lnTo>
                  <a:lnTo>
                    <a:pt x="1537" y="2954"/>
                  </a:lnTo>
                  <a:lnTo>
                    <a:pt x="1540" y="2955"/>
                  </a:lnTo>
                  <a:lnTo>
                    <a:pt x="1545" y="2956"/>
                  </a:lnTo>
                  <a:lnTo>
                    <a:pt x="1550" y="2958"/>
                  </a:lnTo>
                  <a:lnTo>
                    <a:pt x="1555" y="2959"/>
                  </a:lnTo>
                  <a:lnTo>
                    <a:pt x="1558" y="2959"/>
                  </a:lnTo>
                  <a:lnTo>
                    <a:pt x="1563" y="2960"/>
                  </a:lnTo>
                  <a:lnTo>
                    <a:pt x="1568" y="2961"/>
                  </a:lnTo>
                  <a:lnTo>
                    <a:pt x="1573" y="2962"/>
                  </a:lnTo>
                  <a:lnTo>
                    <a:pt x="1578" y="2963"/>
                  </a:lnTo>
                  <a:lnTo>
                    <a:pt x="1581" y="2964"/>
                  </a:lnTo>
                  <a:lnTo>
                    <a:pt x="1585" y="2964"/>
                  </a:lnTo>
                  <a:lnTo>
                    <a:pt x="1592" y="2965"/>
                  </a:lnTo>
                  <a:lnTo>
                    <a:pt x="1598" y="2966"/>
                  </a:lnTo>
                  <a:lnTo>
                    <a:pt x="1603" y="2967"/>
                  </a:lnTo>
                  <a:lnTo>
                    <a:pt x="1608" y="2968"/>
                  </a:lnTo>
                  <a:lnTo>
                    <a:pt x="1611" y="2968"/>
                  </a:lnTo>
                  <a:lnTo>
                    <a:pt x="1613" y="2969"/>
                  </a:lnTo>
                  <a:lnTo>
                    <a:pt x="1621" y="2970"/>
                  </a:lnTo>
                  <a:lnTo>
                    <a:pt x="1628" y="2971"/>
                  </a:lnTo>
                  <a:lnTo>
                    <a:pt x="1633" y="2972"/>
                  </a:lnTo>
                  <a:lnTo>
                    <a:pt x="1638" y="2973"/>
                  </a:lnTo>
                  <a:lnTo>
                    <a:pt x="1641" y="2973"/>
                  </a:lnTo>
                  <a:lnTo>
                    <a:pt x="1645" y="2974"/>
                  </a:lnTo>
                  <a:lnTo>
                    <a:pt x="1651" y="2975"/>
                  </a:lnTo>
                  <a:lnTo>
                    <a:pt x="1658" y="2975"/>
                  </a:lnTo>
                  <a:lnTo>
                    <a:pt x="1665" y="2976"/>
                  </a:lnTo>
                  <a:lnTo>
                    <a:pt x="1671" y="2977"/>
                  </a:lnTo>
                  <a:lnTo>
                    <a:pt x="1675" y="2978"/>
                  </a:lnTo>
                  <a:lnTo>
                    <a:pt x="1679" y="2978"/>
                  </a:lnTo>
                  <a:lnTo>
                    <a:pt x="1684" y="2979"/>
                  </a:lnTo>
                  <a:lnTo>
                    <a:pt x="1691" y="2980"/>
                  </a:lnTo>
                  <a:lnTo>
                    <a:pt x="1698" y="2981"/>
                  </a:lnTo>
                  <a:lnTo>
                    <a:pt x="1706" y="2982"/>
                  </a:lnTo>
                  <a:lnTo>
                    <a:pt x="1710" y="2983"/>
                  </a:lnTo>
                  <a:lnTo>
                    <a:pt x="1714" y="2983"/>
                  </a:lnTo>
                  <a:lnTo>
                    <a:pt x="1718" y="2984"/>
                  </a:lnTo>
                  <a:lnTo>
                    <a:pt x="1724" y="2984"/>
                  </a:lnTo>
                  <a:lnTo>
                    <a:pt x="1733" y="2986"/>
                  </a:lnTo>
                  <a:lnTo>
                    <a:pt x="1742" y="2987"/>
                  </a:lnTo>
                  <a:lnTo>
                    <a:pt x="1750" y="2988"/>
                  </a:lnTo>
                  <a:lnTo>
                    <a:pt x="1760" y="2989"/>
                  </a:lnTo>
                  <a:lnTo>
                    <a:pt x="1769" y="2990"/>
                  </a:lnTo>
                  <a:lnTo>
                    <a:pt x="1778" y="2992"/>
                  </a:lnTo>
                  <a:lnTo>
                    <a:pt x="1783" y="2993"/>
                  </a:lnTo>
                  <a:lnTo>
                    <a:pt x="1787" y="2993"/>
                  </a:lnTo>
                  <a:lnTo>
                    <a:pt x="1793" y="2994"/>
                  </a:lnTo>
                  <a:lnTo>
                    <a:pt x="1798" y="2994"/>
                  </a:lnTo>
                  <a:lnTo>
                    <a:pt x="1807" y="2995"/>
                  </a:lnTo>
                  <a:lnTo>
                    <a:pt x="1815" y="2996"/>
                  </a:lnTo>
                  <a:lnTo>
                    <a:pt x="1821" y="2997"/>
                  </a:lnTo>
                  <a:lnTo>
                    <a:pt x="1828" y="2998"/>
                  </a:lnTo>
                  <a:lnTo>
                    <a:pt x="1833" y="2998"/>
                  </a:lnTo>
                  <a:lnTo>
                    <a:pt x="1838" y="2999"/>
                  </a:lnTo>
                  <a:lnTo>
                    <a:pt x="1846" y="3000"/>
                  </a:lnTo>
                  <a:lnTo>
                    <a:pt x="1854" y="3001"/>
                  </a:lnTo>
                  <a:lnTo>
                    <a:pt x="1862" y="3001"/>
                  </a:lnTo>
                  <a:lnTo>
                    <a:pt x="1870" y="3002"/>
                  </a:lnTo>
                  <a:lnTo>
                    <a:pt x="1874" y="3003"/>
                  </a:lnTo>
                  <a:lnTo>
                    <a:pt x="1879" y="3003"/>
                  </a:lnTo>
                  <a:lnTo>
                    <a:pt x="1886" y="3004"/>
                  </a:lnTo>
                  <a:lnTo>
                    <a:pt x="1894" y="3005"/>
                  </a:lnTo>
                  <a:lnTo>
                    <a:pt x="1903" y="3006"/>
                  </a:lnTo>
                  <a:lnTo>
                    <a:pt x="1912" y="3007"/>
                  </a:lnTo>
                  <a:lnTo>
                    <a:pt x="1916" y="3007"/>
                  </a:lnTo>
                  <a:lnTo>
                    <a:pt x="1920" y="3007"/>
                  </a:lnTo>
                  <a:lnTo>
                    <a:pt x="1928" y="3008"/>
                  </a:lnTo>
                  <a:lnTo>
                    <a:pt x="1936" y="3009"/>
                  </a:lnTo>
                  <a:lnTo>
                    <a:pt x="1945" y="3010"/>
                  </a:lnTo>
                  <a:lnTo>
                    <a:pt x="1953" y="3011"/>
                  </a:lnTo>
                  <a:lnTo>
                    <a:pt x="1960" y="3011"/>
                  </a:lnTo>
                  <a:lnTo>
                    <a:pt x="1965" y="3012"/>
                  </a:lnTo>
                  <a:lnTo>
                    <a:pt x="1973" y="3012"/>
                  </a:lnTo>
                  <a:lnTo>
                    <a:pt x="1981" y="3013"/>
                  </a:lnTo>
                  <a:lnTo>
                    <a:pt x="1988" y="3014"/>
                  </a:lnTo>
                  <a:lnTo>
                    <a:pt x="1997" y="3015"/>
                  </a:lnTo>
                  <a:lnTo>
                    <a:pt x="2004" y="3015"/>
                  </a:lnTo>
                  <a:lnTo>
                    <a:pt x="2011" y="3016"/>
                  </a:lnTo>
                  <a:lnTo>
                    <a:pt x="2019" y="3017"/>
                  </a:lnTo>
                  <a:lnTo>
                    <a:pt x="2028" y="3017"/>
                  </a:lnTo>
                  <a:lnTo>
                    <a:pt x="2034" y="3018"/>
                  </a:lnTo>
                  <a:lnTo>
                    <a:pt x="2041" y="3018"/>
                  </a:lnTo>
                  <a:lnTo>
                    <a:pt x="2049" y="3019"/>
                  </a:lnTo>
                  <a:lnTo>
                    <a:pt x="2059" y="3020"/>
                  </a:lnTo>
                  <a:lnTo>
                    <a:pt x="2067" y="3021"/>
                  </a:lnTo>
                  <a:lnTo>
                    <a:pt x="2075" y="3021"/>
                  </a:lnTo>
                  <a:lnTo>
                    <a:pt x="2081" y="3022"/>
                  </a:lnTo>
                  <a:lnTo>
                    <a:pt x="2086" y="3022"/>
                  </a:lnTo>
                  <a:lnTo>
                    <a:pt x="2097" y="3023"/>
                  </a:lnTo>
                  <a:lnTo>
                    <a:pt x="2107" y="3024"/>
                  </a:lnTo>
                  <a:lnTo>
                    <a:pt x="2116" y="3026"/>
                  </a:lnTo>
                  <a:lnTo>
                    <a:pt x="2126" y="3026"/>
                  </a:lnTo>
                  <a:lnTo>
                    <a:pt x="2130" y="3027"/>
                  </a:lnTo>
                  <a:lnTo>
                    <a:pt x="2133" y="3027"/>
                  </a:lnTo>
                  <a:lnTo>
                    <a:pt x="2145" y="3028"/>
                  </a:lnTo>
                  <a:lnTo>
                    <a:pt x="2159" y="3029"/>
                  </a:lnTo>
                  <a:lnTo>
                    <a:pt x="2167" y="3030"/>
                  </a:lnTo>
                  <a:lnTo>
                    <a:pt x="2176" y="3030"/>
                  </a:lnTo>
                  <a:lnTo>
                    <a:pt x="2178" y="3030"/>
                  </a:lnTo>
                  <a:lnTo>
                    <a:pt x="2181" y="3031"/>
                  </a:lnTo>
                  <a:lnTo>
                    <a:pt x="2188" y="3031"/>
                  </a:lnTo>
                  <a:lnTo>
                    <a:pt x="2197" y="3032"/>
                  </a:lnTo>
                  <a:lnTo>
                    <a:pt x="2205" y="3032"/>
                  </a:lnTo>
                  <a:lnTo>
                    <a:pt x="2213" y="3033"/>
                  </a:lnTo>
                  <a:lnTo>
                    <a:pt x="2221" y="3034"/>
                  </a:lnTo>
                  <a:lnTo>
                    <a:pt x="2231" y="3034"/>
                  </a:lnTo>
                  <a:lnTo>
                    <a:pt x="2240" y="3035"/>
                  </a:lnTo>
                  <a:lnTo>
                    <a:pt x="2249" y="3036"/>
                  </a:lnTo>
                  <a:lnTo>
                    <a:pt x="2259" y="3036"/>
                  </a:lnTo>
                  <a:lnTo>
                    <a:pt x="2268" y="3037"/>
                  </a:lnTo>
                  <a:lnTo>
                    <a:pt x="2274" y="3037"/>
                  </a:lnTo>
                  <a:lnTo>
                    <a:pt x="2280" y="3038"/>
                  </a:lnTo>
                  <a:lnTo>
                    <a:pt x="2281" y="3038"/>
                  </a:lnTo>
                  <a:lnTo>
                    <a:pt x="2283" y="3038"/>
                  </a:lnTo>
                  <a:lnTo>
                    <a:pt x="2283" y="3038"/>
                  </a:lnTo>
                  <a:lnTo>
                    <a:pt x="2284" y="3038"/>
                  </a:lnTo>
                  <a:lnTo>
                    <a:pt x="2294" y="3039"/>
                  </a:lnTo>
                  <a:lnTo>
                    <a:pt x="2304" y="3039"/>
                  </a:lnTo>
                  <a:lnTo>
                    <a:pt x="2313" y="3040"/>
                  </a:lnTo>
                  <a:lnTo>
                    <a:pt x="2323" y="3040"/>
                  </a:lnTo>
                  <a:lnTo>
                    <a:pt x="2328" y="3041"/>
                  </a:lnTo>
                  <a:lnTo>
                    <a:pt x="2332" y="3041"/>
                  </a:lnTo>
                  <a:lnTo>
                    <a:pt x="2335" y="3041"/>
                  </a:lnTo>
                  <a:lnTo>
                    <a:pt x="2338" y="3041"/>
                  </a:lnTo>
                  <a:lnTo>
                    <a:pt x="2345" y="3042"/>
                  </a:lnTo>
                  <a:lnTo>
                    <a:pt x="2352" y="3042"/>
                  </a:lnTo>
                  <a:lnTo>
                    <a:pt x="2363" y="3043"/>
                  </a:lnTo>
                  <a:lnTo>
                    <a:pt x="2373" y="3044"/>
                  </a:lnTo>
                  <a:lnTo>
                    <a:pt x="2384" y="3044"/>
                  </a:lnTo>
                  <a:lnTo>
                    <a:pt x="2395" y="3045"/>
                  </a:lnTo>
                  <a:lnTo>
                    <a:pt x="2403" y="3046"/>
                  </a:lnTo>
                  <a:lnTo>
                    <a:pt x="2412" y="3046"/>
                  </a:lnTo>
                  <a:lnTo>
                    <a:pt x="2426" y="3047"/>
                  </a:lnTo>
                  <a:lnTo>
                    <a:pt x="2439" y="3048"/>
                  </a:lnTo>
                  <a:lnTo>
                    <a:pt x="2441" y="3048"/>
                  </a:lnTo>
                  <a:lnTo>
                    <a:pt x="2443" y="3048"/>
                  </a:lnTo>
                  <a:lnTo>
                    <a:pt x="2448" y="3048"/>
                  </a:lnTo>
                  <a:lnTo>
                    <a:pt x="2452" y="3048"/>
                  </a:lnTo>
                  <a:lnTo>
                    <a:pt x="2456" y="3049"/>
                  </a:lnTo>
                  <a:lnTo>
                    <a:pt x="2461" y="3049"/>
                  </a:lnTo>
                  <a:lnTo>
                    <a:pt x="2463" y="3049"/>
                  </a:lnTo>
                  <a:lnTo>
                    <a:pt x="2465" y="3049"/>
                  </a:lnTo>
                  <a:lnTo>
                    <a:pt x="2479" y="3050"/>
                  </a:lnTo>
                  <a:lnTo>
                    <a:pt x="2494" y="3051"/>
                  </a:lnTo>
                  <a:lnTo>
                    <a:pt x="2500" y="3051"/>
                  </a:lnTo>
                  <a:lnTo>
                    <a:pt x="2505" y="3051"/>
                  </a:lnTo>
                  <a:lnTo>
                    <a:pt x="2516" y="3052"/>
                  </a:lnTo>
                  <a:lnTo>
                    <a:pt x="2528" y="3053"/>
                  </a:lnTo>
                  <a:lnTo>
                    <a:pt x="2538" y="3053"/>
                  </a:lnTo>
                  <a:lnTo>
                    <a:pt x="2549" y="3054"/>
                  </a:lnTo>
                  <a:lnTo>
                    <a:pt x="2557" y="3054"/>
                  </a:lnTo>
                  <a:lnTo>
                    <a:pt x="2566" y="3055"/>
                  </a:lnTo>
                  <a:lnTo>
                    <a:pt x="2576" y="3055"/>
                  </a:lnTo>
                  <a:lnTo>
                    <a:pt x="2586" y="3056"/>
                  </a:lnTo>
                  <a:lnTo>
                    <a:pt x="2596" y="3056"/>
                  </a:lnTo>
                  <a:lnTo>
                    <a:pt x="2606" y="3057"/>
                  </a:lnTo>
                  <a:lnTo>
                    <a:pt x="2616" y="3057"/>
                  </a:lnTo>
                  <a:lnTo>
                    <a:pt x="2627" y="3058"/>
                  </a:lnTo>
                  <a:lnTo>
                    <a:pt x="2636" y="3058"/>
                  </a:lnTo>
                  <a:lnTo>
                    <a:pt x="2645" y="3059"/>
                  </a:lnTo>
                  <a:lnTo>
                    <a:pt x="2654" y="3059"/>
                  </a:lnTo>
                  <a:lnTo>
                    <a:pt x="2664" y="3061"/>
                  </a:lnTo>
                  <a:lnTo>
                    <a:pt x="2675" y="3061"/>
                  </a:lnTo>
                  <a:lnTo>
                    <a:pt x="2686" y="3062"/>
                  </a:lnTo>
                  <a:lnTo>
                    <a:pt x="2695" y="3062"/>
                  </a:lnTo>
                  <a:lnTo>
                    <a:pt x="2704" y="3063"/>
                  </a:lnTo>
                  <a:lnTo>
                    <a:pt x="2713" y="3063"/>
                  </a:lnTo>
                  <a:lnTo>
                    <a:pt x="2722" y="3063"/>
                  </a:lnTo>
                  <a:lnTo>
                    <a:pt x="2728" y="3064"/>
                  </a:lnTo>
                  <a:lnTo>
                    <a:pt x="2734" y="3064"/>
                  </a:lnTo>
                  <a:lnTo>
                    <a:pt x="2736" y="3064"/>
                  </a:lnTo>
                  <a:lnTo>
                    <a:pt x="2738" y="3064"/>
                  </a:lnTo>
                  <a:lnTo>
                    <a:pt x="2743" y="3064"/>
                  </a:lnTo>
                  <a:lnTo>
                    <a:pt x="2748" y="3064"/>
                  </a:lnTo>
                  <a:lnTo>
                    <a:pt x="2756" y="3065"/>
                  </a:lnTo>
                  <a:lnTo>
                    <a:pt x="2765" y="3065"/>
                  </a:lnTo>
                  <a:lnTo>
                    <a:pt x="2774" y="3066"/>
                  </a:lnTo>
                  <a:lnTo>
                    <a:pt x="2782" y="3066"/>
                  </a:lnTo>
                  <a:lnTo>
                    <a:pt x="2795" y="3066"/>
                  </a:lnTo>
                  <a:lnTo>
                    <a:pt x="2806" y="3067"/>
                  </a:lnTo>
                  <a:lnTo>
                    <a:pt x="2815" y="3067"/>
                  </a:lnTo>
                  <a:lnTo>
                    <a:pt x="2824" y="3068"/>
                  </a:lnTo>
                  <a:lnTo>
                    <a:pt x="2834" y="3068"/>
                  </a:lnTo>
                  <a:lnTo>
                    <a:pt x="2843" y="3069"/>
                  </a:lnTo>
                  <a:lnTo>
                    <a:pt x="2848" y="3069"/>
                  </a:lnTo>
                  <a:lnTo>
                    <a:pt x="2853" y="3069"/>
                  </a:lnTo>
                  <a:lnTo>
                    <a:pt x="2858" y="3069"/>
                  </a:lnTo>
                  <a:lnTo>
                    <a:pt x="2864" y="3069"/>
                  </a:lnTo>
                  <a:lnTo>
                    <a:pt x="2866" y="3069"/>
                  </a:lnTo>
                  <a:lnTo>
                    <a:pt x="2867" y="3070"/>
                  </a:lnTo>
                  <a:lnTo>
                    <a:pt x="2876" y="3070"/>
                  </a:lnTo>
                  <a:lnTo>
                    <a:pt x="2886" y="3070"/>
                  </a:lnTo>
                  <a:lnTo>
                    <a:pt x="2896" y="3071"/>
                  </a:lnTo>
                  <a:lnTo>
                    <a:pt x="2905" y="3071"/>
                  </a:lnTo>
                  <a:lnTo>
                    <a:pt x="2917" y="3072"/>
                  </a:lnTo>
                  <a:lnTo>
                    <a:pt x="2930" y="3072"/>
                  </a:lnTo>
                  <a:lnTo>
                    <a:pt x="2939" y="3072"/>
                  </a:lnTo>
                  <a:lnTo>
                    <a:pt x="2948" y="3073"/>
                  </a:lnTo>
                  <a:lnTo>
                    <a:pt x="2957" y="3073"/>
                  </a:lnTo>
                  <a:lnTo>
                    <a:pt x="2967" y="3073"/>
                  </a:lnTo>
                  <a:lnTo>
                    <a:pt x="2971" y="3074"/>
                  </a:lnTo>
                  <a:lnTo>
                    <a:pt x="2976" y="3074"/>
                  </a:lnTo>
                  <a:lnTo>
                    <a:pt x="2977" y="3074"/>
                  </a:lnTo>
                  <a:lnTo>
                    <a:pt x="2978" y="3074"/>
                  </a:lnTo>
                  <a:lnTo>
                    <a:pt x="2981" y="3074"/>
                  </a:lnTo>
                  <a:lnTo>
                    <a:pt x="2984" y="3074"/>
                  </a:lnTo>
                  <a:lnTo>
                    <a:pt x="2988" y="3074"/>
                  </a:lnTo>
                  <a:lnTo>
                    <a:pt x="2993" y="3074"/>
                  </a:lnTo>
                  <a:lnTo>
                    <a:pt x="3003" y="3075"/>
                  </a:lnTo>
                  <a:lnTo>
                    <a:pt x="3012" y="3075"/>
                  </a:lnTo>
                  <a:lnTo>
                    <a:pt x="3021" y="3075"/>
                  </a:lnTo>
                  <a:lnTo>
                    <a:pt x="3031" y="3076"/>
                  </a:lnTo>
                  <a:lnTo>
                    <a:pt x="3043" y="3076"/>
                  </a:lnTo>
                  <a:lnTo>
                    <a:pt x="3056" y="3076"/>
                  </a:lnTo>
                  <a:lnTo>
                    <a:pt x="3065" y="3077"/>
                  </a:lnTo>
                  <a:lnTo>
                    <a:pt x="3072" y="3077"/>
                  </a:lnTo>
                  <a:lnTo>
                    <a:pt x="3080" y="3077"/>
                  </a:lnTo>
                  <a:lnTo>
                    <a:pt x="3087" y="3078"/>
                  </a:lnTo>
                  <a:lnTo>
                    <a:pt x="3090" y="3078"/>
                  </a:lnTo>
                  <a:lnTo>
                    <a:pt x="3093" y="3078"/>
                  </a:lnTo>
                  <a:lnTo>
                    <a:pt x="3093" y="3078"/>
                  </a:lnTo>
                  <a:lnTo>
                    <a:pt x="3094" y="3078"/>
                  </a:lnTo>
                  <a:lnTo>
                    <a:pt x="3108" y="3078"/>
                  </a:lnTo>
                  <a:lnTo>
                    <a:pt x="3121" y="3079"/>
                  </a:lnTo>
                  <a:lnTo>
                    <a:pt x="3131" y="3079"/>
                  </a:lnTo>
                  <a:lnTo>
                    <a:pt x="3140" y="3079"/>
                  </a:lnTo>
                  <a:lnTo>
                    <a:pt x="3150" y="3079"/>
                  </a:lnTo>
                  <a:lnTo>
                    <a:pt x="3159" y="3080"/>
                  </a:lnTo>
                  <a:lnTo>
                    <a:pt x="3173" y="3080"/>
                  </a:lnTo>
                  <a:lnTo>
                    <a:pt x="3187" y="3081"/>
                  </a:lnTo>
                  <a:lnTo>
                    <a:pt x="3197" y="3081"/>
                  </a:lnTo>
                  <a:lnTo>
                    <a:pt x="3206" y="3081"/>
                  </a:lnTo>
                  <a:lnTo>
                    <a:pt x="3215" y="3081"/>
                  </a:lnTo>
                  <a:lnTo>
                    <a:pt x="3225" y="3082"/>
                  </a:lnTo>
                  <a:lnTo>
                    <a:pt x="3240" y="3082"/>
                  </a:lnTo>
                  <a:lnTo>
                    <a:pt x="3253" y="3083"/>
                  </a:lnTo>
                  <a:lnTo>
                    <a:pt x="3262" y="3083"/>
                  </a:lnTo>
                  <a:lnTo>
                    <a:pt x="3272" y="3083"/>
                  </a:lnTo>
                  <a:lnTo>
                    <a:pt x="3282" y="3083"/>
                  </a:lnTo>
                  <a:lnTo>
                    <a:pt x="3291" y="3083"/>
                  </a:lnTo>
                  <a:lnTo>
                    <a:pt x="3302" y="3084"/>
                  </a:lnTo>
                  <a:lnTo>
                    <a:pt x="3313" y="3084"/>
                  </a:lnTo>
                  <a:lnTo>
                    <a:pt x="3315" y="3084"/>
                  </a:lnTo>
                  <a:lnTo>
                    <a:pt x="3317" y="3084"/>
                  </a:lnTo>
                  <a:lnTo>
                    <a:pt x="3319" y="3084"/>
                  </a:lnTo>
                  <a:lnTo>
                    <a:pt x="3321" y="3084"/>
                  </a:lnTo>
                  <a:lnTo>
                    <a:pt x="3330" y="3085"/>
                  </a:lnTo>
                  <a:lnTo>
                    <a:pt x="3340" y="3085"/>
                  </a:lnTo>
                  <a:lnTo>
                    <a:pt x="3349" y="3085"/>
                  </a:lnTo>
                  <a:lnTo>
                    <a:pt x="3358" y="3085"/>
                  </a:lnTo>
                  <a:lnTo>
                    <a:pt x="3374" y="3086"/>
                  </a:lnTo>
                  <a:lnTo>
                    <a:pt x="3388" y="3086"/>
                  </a:lnTo>
                  <a:lnTo>
                    <a:pt x="3396" y="3086"/>
                  </a:lnTo>
                  <a:lnTo>
                    <a:pt x="3405" y="3086"/>
                  </a:lnTo>
                  <a:lnTo>
                    <a:pt x="3413" y="3086"/>
                  </a:lnTo>
                  <a:lnTo>
                    <a:pt x="3420" y="3087"/>
                  </a:lnTo>
                  <a:lnTo>
                    <a:pt x="3423" y="3087"/>
                  </a:lnTo>
                  <a:lnTo>
                    <a:pt x="3426" y="3087"/>
                  </a:lnTo>
                  <a:lnTo>
                    <a:pt x="3428" y="3087"/>
                  </a:lnTo>
                  <a:lnTo>
                    <a:pt x="3432" y="3087"/>
                  </a:lnTo>
                  <a:lnTo>
                    <a:pt x="3444" y="3087"/>
                  </a:lnTo>
                  <a:lnTo>
                    <a:pt x="3457" y="3087"/>
                  </a:lnTo>
                  <a:lnTo>
                    <a:pt x="3467" y="3088"/>
                  </a:lnTo>
                  <a:lnTo>
                    <a:pt x="3477" y="3088"/>
                  </a:lnTo>
                  <a:lnTo>
                    <a:pt x="3486" y="3088"/>
                  </a:lnTo>
                  <a:lnTo>
                    <a:pt x="3495" y="3088"/>
                  </a:lnTo>
                  <a:lnTo>
                    <a:pt x="3511" y="3089"/>
                  </a:lnTo>
                  <a:lnTo>
                    <a:pt x="3525" y="3089"/>
                  </a:lnTo>
                  <a:lnTo>
                    <a:pt x="3536" y="3089"/>
                  </a:lnTo>
                  <a:lnTo>
                    <a:pt x="3546" y="3089"/>
                  </a:lnTo>
                  <a:lnTo>
                    <a:pt x="3556" y="3089"/>
                  </a:lnTo>
                  <a:lnTo>
                    <a:pt x="3567" y="3090"/>
                  </a:lnTo>
                  <a:lnTo>
                    <a:pt x="3581" y="3090"/>
                  </a:lnTo>
                  <a:lnTo>
                    <a:pt x="3595" y="3090"/>
                  </a:lnTo>
                  <a:lnTo>
                    <a:pt x="3606" y="3090"/>
                  </a:lnTo>
                  <a:lnTo>
                    <a:pt x="3616" y="3091"/>
                  </a:lnTo>
                  <a:lnTo>
                    <a:pt x="3626" y="3091"/>
                  </a:lnTo>
                  <a:lnTo>
                    <a:pt x="3636" y="3091"/>
                  </a:lnTo>
                  <a:lnTo>
                    <a:pt x="3651" y="3091"/>
                  </a:lnTo>
                  <a:lnTo>
                    <a:pt x="3667" y="3091"/>
                  </a:lnTo>
                  <a:lnTo>
                    <a:pt x="3677" y="3092"/>
                  </a:lnTo>
                  <a:lnTo>
                    <a:pt x="3687" y="3092"/>
                  </a:lnTo>
                  <a:lnTo>
                    <a:pt x="3697" y="3092"/>
                  </a:lnTo>
                  <a:lnTo>
                    <a:pt x="3708" y="3092"/>
                  </a:lnTo>
                  <a:lnTo>
                    <a:pt x="3722" y="3092"/>
                  </a:lnTo>
                  <a:lnTo>
                    <a:pt x="3738" y="3092"/>
                  </a:lnTo>
                  <a:lnTo>
                    <a:pt x="3751" y="3093"/>
                  </a:lnTo>
                  <a:lnTo>
                    <a:pt x="3765" y="3093"/>
                  </a:lnTo>
                  <a:lnTo>
                    <a:pt x="3767" y="3093"/>
                  </a:lnTo>
                  <a:lnTo>
                    <a:pt x="3767" y="3093"/>
                  </a:lnTo>
                  <a:lnTo>
                    <a:pt x="3773" y="3093"/>
                  </a:lnTo>
                  <a:lnTo>
                    <a:pt x="3779" y="3093"/>
                  </a:lnTo>
                  <a:lnTo>
                    <a:pt x="3794" y="3093"/>
                  </a:lnTo>
                  <a:lnTo>
                    <a:pt x="3810" y="3093"/>
                  </a:lnTo>
                  <a:lnTo>
                    <a:pt x="3819" y="3095"/>
                  </a:lnTo>
                  <a:lnTo>
                    <a:pt x="3829" y="3095"/>
                  </a:lnTo>
                  <a:lnTo>
                    <a:pt x="3840" y="3095"/>
                  </a:lnTo>
                  <a:lnTo>
                    <a:pt x="3850" y="3095"/>
                  </a:lnTo>
                  <a:lnTo>
                    <a:pt x="3864" y="3095"/>
                  </a:lnTo>
                  <a:lnTo>
                    <a:pt x="3879" y="3095"/>
                  </a:lnTo>
                  <a:lnTo>
                    <a:pt x="3881" y="3095"/>
                  </a:lnTo>
                  <a:lnTo>
                    <a:pt x="3884" y="3095"/>
                  </a:lnTo>
                  <a:lnTo>
                    <a:pt x="3885" y="3095"/>
                  </a:lnTo>
                  <a:lnTo>
                    <a:pt x="3886" y="3095"/>
                  </a:lnTo>
                  <a:lnTo>
                    <a:pt x="3895" y="3095"/>
                  </a:lnTo>
                  <a:lnTo>
                    <a:pt x="3905" y="3095"/>
                  </a:lnTo>
                  <a:lnTo>
                    <a:pt x="3915" y="3095"/>
                  </a:lnTo>
                  <a:lnTo>
                    <a:pt x="3924" y="3096"/>
                  </a:lnTo>
                  <a:lnTo>
                    <a:pt x="3940" y="3096"/>
                  </a:lnTo>
                  <a:lnTo>
                    <a:pt x="3954" y="3096"/>
                  </a:lnTo>
                  <a:lnTo>
                    <a:pt x="3965" y="3096"/>
                  </a:lnTo>
                  <a:lnTo>
                    <a:pt x="3976" y="3096"/>
                  </a:lnTo>
                  <a:lnTo>
                    <a:pt x="3986" y="3096"/>
                  </a:lnTo>
                  <a:lnTo>
                    <a:pt x="3996" y="3096"/>
                  </a:lnTo>
                  <a:lnTo>
                    <a:pt x="4005" y="3096"/>
                  </a:lnTo>
                  <a:lnTo>
                    <a:pt x="4013" y="3096"/>
                  </a:lnTo>
                  <a:lnTo>
                    <a:pt x="4020" y="3096"/>
                  </a:lnTo>
                  <a:lnTo>
                    <a:pt x="4028" y="3096"/>
                  </a:lnTo>
                  <a:lnTo>
                    <a:pt x="4040" y="3097"/>
                  </a:lnTo>
                  <a:lnTo>
                    <a:pt x="4051" y="3097"/>
                  </a:lnTo>
                  <a:lnTo>
                    <a:pt x="4062" y="3097"/>
                  </a:lnTo>
                  <a:lnTo>
                    <a:pt x="4074" y="3097"/>
                  </a:lnTo>
                  <a:lnTo>
                    <a:pt x="4088" y="3097"/>
                  </a:lnTo>
                  <a:lnTo>
                    <a:pt x="4101" y="3097"/>
                  </a:lnTo>
                  <a:lnTo>
                    <a:pt x="4117" y="3097"/>
                  </a:lnTo>
                  <a:lnTo>
                    <a:pt x="4131" y="3097"/>
                  </a:lnTo>
                  <a:lnTo>
                    <a:pt x="4133" y="3097"/>
                  </a:lnTo>
                  <a:lnTo>
                    <a:pt x="4134" y="3097"/>
                  </a:lnTo>
                  <a:lnTo>
                    <a:pt x="4139" y="3097"/>
                  </a:lnTo>
                  <a:lnTo>
                    <a:pt x="4143" y="3097"/>
                  </a:lnTo>
                  <a:lnTo>
                    <a:pt x="4146" y="3097"/>
                  </a:lnTo>
                  <a:lnTo>
                    <a:pt x="4150" y="3097"/>
                  </a:lnTo>
                  <a:lnTo>
                    <a:pt x="4163" y="3097"/>
                  </a:lnTo>
                  <a:lnTo>
                    <a:pt x="4177" y="3097"/>
                  </a:lnTo>
                  <a:lnTo>
                    <a:pt x="4195" y="3097"/>
                  </a:lnTo>
                  <a:lnTo>
                    <a:pt x="4214" y="3097"/>
                  </a:lnTo>
                  <a:lnTo>
                    <a:pt x="4232" y="3097"/>
                  </a:lnTo>
                  <a:lnTo>
                    <a:pt x="4252" y="3097"/>
                  </a:lnTo>
                  <a:lnTo>
                    <a:pt x="4289" y="3097"/>
                  </a:lnTo>
                  <a:lnTo>
                    <a:pt x="4327" y="3097"/>
                  </a:lnTo>
                  <a:lnTo>
                    <a:pt x="4365" y="3097"/>
                  </a:lnTo>
                  <a:lnTo>
                    <a:pt x="4402" y="3097"/>
                  </a:lnTo>
                  <a:lnTo>
                    <a:pt x="4409" y="3097"/>
                  </a:lnTo>
                  <a:lnTo>
                    <a:pt x="4415" y="3097"/>
                  </a:lnTo>
                  <a:lnTo>
                    <a:pt x="4415" y="3097"/>
                  </a:lnTo>
                  <a:lnTo>
                    <a:pt x="4415" y="3097"/>
                  </a:lnTo>
                  <a:lnTo>
                    <a:pt x="4416" y="3097"/>
                  </a:lnTo>
                  <a:lnTo>
                    <a:pt x="4417" y="3097"/>
                  </a:lnTo>
                  <a:lnTo>
                    <a:pt x="4423" y="3097"/>
                  </a:lnTo>
                  <a:lnTo>
                    <a:pt x="4428" y="3097"/>
                  </a:lnTo>
                  <a:lnTo>
                    <a:pt x="4441" y="3097"/>
                  </a:lnTo>
                  <a:lnTo>
                    <a:pt x="4453" y="3097"/>
                  </a:lnTo>
                  <a:lnTo>
                    <a:pt x="4465" y="3097"/>
                  </a:lnTo>
                  <a:lnTo>
                    <a:pt x="4478" y="3097"/>
                  </a:lnTo>
                  <a:lnTo>
                    <a:pt x="4488" y="3097"/>
                  </a:lnTo>
                  <a:lnTo>
                    <a:pt x="4498" y="3097"/>
                  </a:lnTo>
                  <a:lnTo>
                    <a:pt x="4512" y="3097"/>
                  </a:lnTo>
                  <a:lnTo>
                    <a:pt x="4525" y="3097"/>
                  </a:lnTo>
                  <a:lnTo>
                    <a:pt x="4539" y="3097"/>
                  </a:lnTo>
                  <a:lnTo>
                    <a:pt x="4552" y="3097"/>
                  </a:lnTo>
                  <a:lnTo>
                    <a:pt x="4564" y="3097"/>
                  </a:lnTo>
                  <a:lnTo>
                    <a:pt x="4578" y="3096"/>
                  </a:lnTo>
                  <a:lnTo>
                    <a:pt x="4581" y="3096"/>
                  </a:lnTo>
                  <a:lnTo>
                    <a:pt x="4585" y="3096"/>
                  </a:lnTo>
                  <a:lnTo>
                    <a:pt x="4595" y="3096"/>
                  </a:lnTo>
                  <a:lnTo>
                    <a:pt x="4606" y="3096"/>
                  </a:lnTo>
                  <a:lnTo>
                    <a:pt x="4616" y="3096"/>
                  </a:lnTo>
                  <a:lnTo>
                    <a:pt x="4626" y="3096"/>
                  </a:lnTo>
                  <a:lnTo>
                    <a:pt x="4639" y="3096"/>
                  </a:lnTo>
                  <a:lnTo>
                    <a:pt x="4652" y="3096"/>
                  </a:lnTo>
                  <a:lnTo>
                    <a:pt x="4663" y="3096"/>
                  </a:lnTo>
                  <a:lnTo>
                    <a:pt x="4676" y="3096"/>
                  </a:lnTo>
                  <a:lnTo>
                    <a:pt x="4688" y="3096"/>
                  </a:lnTo>
                  <a:lnTo>
                    <a:pt x="4699" y="3095"/>
                  </a:lnTo>
                  <a:lnTo>
                    <a:pt x="4713" y="3095"/>
                  </a:lnTo>
                  <a:lnTo>
                    <a:pt x="4726" y="3095"/>
                  </a:lnTo>
                  <a:lnTo>
                    <a:pt x="4731" y="3095"/>
                  </a:lnTo>
                  <a:lnTo>
                    <a:pt x="4736" y="3095"/>
                  </a:lnTo>
                  <a:lnTo>
                    <a:pt x="4741" y="3095"/>
                  </a:lnTo>
                  <a:lnTo>
                    <a:pt x="4744" y="3095"/>
                  </a:lnTo>
                  <a:lnTo>
                    <a:pt x="4747" y="3095"/>
                  </a:lnTo>
                  <a:lnTo>
                    <a:pt x="4750" y="3095"/>
                  </a:lnTo>
                  <a:lnTo>
                    <a:pt x="4761" y="3095"/>
                  </a:lnTo>
                  <a:lnTo>
                    <a:pt x="4773" y="3095"/>
                  </a:lnTo>
                  <a:lnTo>
                    <a:pt x="4787" y="3093"/>
                  </a:lnTo>
                  <a:lnTo>
                    <a:pt x="4801" y="3093"/>
                  </a:lnTo>
                  <a:lnTo>
                    <a:pt x="4812" y="3093"/>
                  </a:lnTo>
                  <a:lnTo>
                    <a:pt x="4823" y="3093"/>
                  </a:lnTo>
                  <a:lnTo>
                    <a:pt x="4833" y="3093"/>
                  </a:lnTo>
                  <a:lnTo>
                    <a:pt x="4845" y="3093"/>
                  </a:lnTo>
                  <a:lnTo>
                    <a:pt x="4859" y="3093"/>
                  </a:lnTo>
                  <a:lnTo>
                    <a:pt x="4874" y="3092"/>
                  </a:lnTo>
                  <a:lnTo>
                    <a:pt x="4880" y="3092"/>
                  </a:lnTo>
                  <a:lnTo>
                    <a:pt x="4886" y="3092"/>
                  </a:lnTo>
                  <a:lnTo>
                    <a:pt x="4901" y="3092"/>
                  </a:lnTo>
                  <a:lnTo>
                    <a:pt x="4917" y="3092"/>
                  </a:lnTo>
                  <a:lnTo>
                    <a:pt x="4929" y="3092"/>
                  </a:lnTo>
                  <a:lnTo>
                    <a:pt x="4942" y="3091"/>
                  </a:lnTo>
                  <a:lnTo>
                    <a:pt x="4953" y="3091"/>
                  </a:lnTo>
                  <a:lnTo>
                    <a:pt x="4965" y="3091"/>
                  </a:lnTo>
                  <a:lnTo>
                    <a:pt x="4977" y="3091"/>
                  </a:lnTo>
                  <a:lnTo>
                    <a:pt x="4988" y="3091"/>
                  </a:lnTo>
                  <a:lnTo>
                    <a:pt x="4999" y="3090"/>
                  </a:lnTo>
                  <a:lnTo>
                    <a:pt x="5010" y="3090"/>
                  </a:lnTo>
                  <a:lnTo>
                    <a:pt x="5015" y="3090"/>
                  </a:lnTo>
                  <a:lnTo>
                    <a:pt x="5019" y="3090"/>
                  </a:lnTo>
                  <a:lnTo>
                    <a:pt x="5029" y="3090"/>
                  </a:lnTo>
                  <a:lnTo>
                    <a:pt x="5038" y="3090"/>
                  </a:lnTo>
                  <a:lnTo>
                    <a:pt x="5049" y="3090"/>
                  </a:lnTo>
                  <a:lnTo>
                    <a:pt x="5058" y="3089"/>
                  </a:lnTo>
                  <a:lnTo>
                    <a:pt x="5071" y="3089"/>
                  </a:lnTo>
                  <a:lnTo>
                    <a:pt x="5085" y="3089"/>
                  </a:lnTo>
                  <a:lnTo>
                    <a:pt x="5095" y="3089"/>
                  </a:lnTo>
                  <a:lnTo>
                    <a:pt x="5106" y="3088"/>
                  </a:lnTo>
                  <a:lnTo>
                    <a:pt x="5117" y="3088"/>
                  </a:lnTo>
                  <a:lnTo>
                    <a:pt x="5127" y="3088"/>
                  </a:lnTo>
                  <a:lnTo>
                    <a:pt x="5136" y="3088"/>
                  </a:lnTo>
                  <a:lnTo>
                    <a:pt x="5146" y="3088"/>
                  </a:lnTo>
                  <a:lnTo>
                    <a:pt x="5147" y="3088"/>
                  </a:lnTo>
                  <a:lnTo>
                    <a:pt x="5147" y="3088"/>
                  </a:lnTo>
                  <a:lnTo>
                    <a:pt x="5151" y="3087"/>
                  </a:lnTo>
                  <a:lnTo>
                    <a:pt x="5154" y="3087"/>
                  </a:lnTo>
                  <a:lnTo>
                    <a:pt x="5165" y="3087"/>
                  </a:lnTo>
                  <a:lnTo>
                    <a:pt x="5176" y="3087"/>
                  </a:lnTo>
                  <a:lnTo>
                    <a:pt x="5187" y="3087"/>
                  </a:lnTo>
                  <a:lnTo>
                    <a:pt x="5197" y="3086"/>
                  </a:lnTo>
                  <a:lnTo>
                    <a:pt x="5210" y="3086"/>
                  </a:lnTo>
                  <a:lnTo>
                    <a:pt x="5222" y="3086"/>
                  </a:lnTo>
                  <a:lnTo>
                    <a:pt x="5233" y="3086"/>
                  </a:lnTo>
                  <a:lnTo>
                    <a:pt x="5244" y="3085"/>
                  </a:lnTo>
                  <a:lnTo>
                    <a:pt x="5255" y="3085"/>
                  </a:lnTo>
                  <a:lnTo>
                    <a:pt x="5265" y="3085"/>
                  </a:lnTo>
                  <a:lnTo>
                    <a:pt x="5279" y="3084"/>
                  </a:lnTo>
                  <a:lnTo>
                    <a:pt x="5291" y="3084"/>
                  </a:lnTo>
                  <a:lnTo>
                    <a:pt x="5301" y="3084"/>
                  </a:lnTo>
                  <a:lnTo>
                    <a:pt x="5312" y="3084"/>
                  </a:lnTo>
                  <a:lnTo>
                    <a:pt x="5322" y="3083"/>
                  </a:lnTo>
                  <a:lnTo>
                    <a:pt x="5332" y="3083"/>
                  </a:lnTo>
                  <a:lnTo>
                    <a:pt x="5346" y="3083"/>
                  </a:lnTo>
                  <a:lnTo>
                    <a:pt x="5359" y="3082"/>
                  </a:lnTo>
                  <a:lnTo>
                    <a:pt x="5369" y="3082"/>
                  </a:lnTo>
                  <a:lnTo>
                    <a:pt x="5380" y="3082"/>
                  </a:lnTo>
                  <a:lnTo>
                    <a:pt x="5390" y="3081"/>
                  </a:lnTo>
                  <a:lnTo>
                    <a:pt x="5399" y="3081"/>
                  </a:lnTo>
                  <a:lnTo>
                    <a:pt x="5412" y="3081"/>
                  </a:lnTo>
                  <a:lnTo>
                    <a:pt x="5424" y="3080"/>
                  </a:lnTo>
                  <a:lnTo>
                    <a:pt x="5427" y="3080"/>
                  </a:lnTo>
                  <a:lnTo>
                    <a:pt x="5429" y="3080"/>
                  </a:lnTo>
                  <a:lnTo>
                    <a:pt x="5438" y="3080"/>
                  </a:lnTo>
                  <a:lnTo>
                    <a:pt x="5448" y="3080"/>
                  </a:lnTo>
                  <a:lnTo>
                    <a:pt x="5457" y="3079"/>
                  </a:lnTo>
                  <a:lnTo>
                    <a:pt x="5466" y="3079"/>
                  </a:lnTo>
                  <a:lnTo>
                    <a:pt x="5479" y="3079"/>
                  </a:lnTo>
                  <a:lnTo>
                    <a:pt x="5491" y="3078"/>
                  </a:lnTo>
                  <a:lnTo>
                    <a:pt x="5500" y="3078"/>
                  </a:lnTo>
                  <a:lnTo>
                    <a:pt x="5511" y="3078"/>
                  </a:lnTo>
                  <a:lnTo>
                    <a:pt x="5521" y="3077"/>
                  </a:lnTo>
                  <a:lnTo>
                    <a:pt x="5531" y="3077"/>
                  </a:lnTo>
                  <a:lnTo>
                    <a:pt x="5543" y="3077"/>
                  </a:lnTo>
                  <a:lnTo>
                    <a:pt x="5556" y="3076"/>
                  </a:lnTo>
                  <a:lnTo>
                    <a:pt x="5564" y="3076"/>
                  </a:lnTo>
                  <a:lnTo>
                    <a:pt x="5572" y="3076"/>
                  </a:lnTo>
                  <a:lnTo>
                    <a:pt x="5573" y="3076"/>
                  </a:lnTo>
                  <a:lnTo>
                    <a:pt x="5574" y="3076"/>
                  </a:lnTo>
                  <a:lnTo>
                    <a:pt x="5585" y="3075"/>
                  </a:lnTo>
                  <a:lnTo>
                    <a:pt x="5595" y="3075"/>
                  </a:lnTo>
                  <a:lnTo>
                    <a:pt x="5607" y="3075"/>
                  </a:lnTo>
                  <a:lnTo>
                    <a:pt x="5621" y="3074"/>
                  </a:lnTo>
                  <a:lnTo>
                    <a:pt x="5630" y="3074"/>
                  </a:lnTo>
                  <a:lnTo>
                    <a:pt x="5639" y="3073"/>
                  </a:lnTo>
                  <a:lnTo>
                    <a:pt x="5650" y="3073"/>
                  </a:lnTo>
                  <a:lnTo>
                    <a:pt x="5659" y="3073"/>
                  </a:lnTo>
                  <a:lnTo>
                    <a:pt x="5671" y="3072"/>
                  </a:lnTo>
                  <a:lnTo>
                    <a:pt x="5683" y="3072"/>
                  </a:lnTo>
                  <a:lnTo>
                    <a:pt x="5693" y="3071"/>
                  </a:lnTo>
                  <a:lnTo>
                    <a:pt x="5702" y="3071"/>
                  </a:lnTo>
                  <a:lnTo>
                    <a:pt x="5712" y="3071"/>
                  </a:lnTo>
                  <a:lnTo>
                    <a:pt x="5722" y="3070"/>
                  </a:lnTo>
                  <a:lnTo>
                    <a:pt x="5733" y="3070"/>
                  </a:lnTo>
                  <a:lnTo>
                    <a:pt x="5746" y="3069"/>
                  </a:lnTo>
                  <a:lnTo>
                    <a:pt x="5755" y="3069"/>
                  </a:lnTo>
                  <a:lnTo>
                    <a:pt x="5765" y="3068"/>
                  </a:lnTo>
                  <a:lnTo>
                    <a:pt x="5774" y="3068"/>
                  </a:lnTo>
                  <a:lnTo>
                    <a:pt x="5784" y="3068"/>
                  </a:lnTo>
                  <a:lnTo>
                    <a:pt x="5795" y="3067"/>
                  </a:lnTo>
                  <a:lnTo>
                    <a:pt x="5806" y="3067"/>
                  </a:lnTo>
                  <a:lnTo>
                    <a:pt x="5816" y="3066"/>
                  </a:lnTo>
                  <a:lnTo>
                    <a:pt x="5826" y="3066"/>
                  </a:lnTo>
                  <a:lnTo>
                    <a:pt x="5835" y="3065"/>
                  </a:lnTo>
                  <a:lnTo>
                    <a:pt x="5844" y="3065"/>
                  </a:lnTo>
                  <a:lnTo>
                    <a:pt x="5856" y="3065"/>
                  </a:lnTo>
                  <a:lnTo>
                    <a:pt x="5866" y="3064"/>
                  </a:lnTo>
                  <a:lnTo>
                    <a:pt x="5876" y="3064"/>
                  </a:lnTo>
                  <a:lnTo>
                    <a:pt x="5886" y="3063"/>
                  </a:lnTo>
                  <a:lnTo>
                    <a:pt x="5895" y="3063"/>
                  </a:lnTo>
                  <a:lnTo>
                    <a:pt x="5904" y="3062"/>
                  </a:lnTo>
                  <a:lnTo>
                    <a:pt x="5916" y="3062"/>
                  </a:lnTo>
                  <a:lnTo>
                    <a:pt x="5927" y="3061"/>
                  </a:lnTo>
                  <a:lnTo>
                    <a:pt x="5936" y="3061"/>
                  </a:lnTo>
                  <a:lnTo>
                    <a:pt x="5945" y="3059"/>
                  </a:lnTo>
                  <a:lnTo>
                    <a:pt x="5954" y="3059"/>
                  </a:lnTo>
                  <a:lnTo>
                    <a:pt x="5963" y="3059"/>
                  </a:lnTo>
                  <a:lnTo>
                    <a:pt x="5974" y="3058"/>
                  </a:lnTo>
                  <a:lnTo>
                    <a:pt x="5986" y="3057"/>
                  </a:lnTo>
                  <a:lnTo>
                    <a:pt x="5995" y="3057"/>
                  </a:lnTo>
                  <a:lnTo>
                    <a:pt x="6003" y="3057"/>
                  </a:lnTo>
                  <a:lnTo>
                    <a:pt x="6012" y="3056"/>
                  </a:lnTo>
                  <a:lnTo>
                    <a:pt x="6021" y="3056"/>
                  </a:lnTo>
                  <a:lnTo>
                    <a:pt x="6032" y="3055"/>
                  </a:lnTo>
                  <a:lnTo>
                    <a:pt x="6043" y="3054"/>
                  </a:lnTo>
                  <a:lnTo>
                    <a:pt x="6053" y="3054"/>
                  </a:lnTo>
                  <a:lnTo>
                    <a:pt x="6061" y="3054"/>
                  </a:lnTo>
                  <a:lnTo>
                    <a:pt x="6069" y="3053"/>
                  </a:lnTo>
                  <a:lnTo>
                    <a:pt x="6078" y="3053"/>
                  </a:lnTo>
                  <a:lnTo>
                    <a:pt x="6081" y="3053"/>
                  </a:lnTo>
                  <a:lnTo>
                    <a:pt x="6083" y="3052"/>
                  </a:lnTo>
                  <a:lnTo>
                    <a:pt x="6091" y="3052"/>
                  </a:lnTo>
                  <a:lnTo>
                    <a:pt x="6099" y="3052"/>
                  </a:lnTo>
                  <a:lnTo>
                    <a:pt x="6108" y="3051"/>
                  </a:lnTo>
                  <a:lnTo>
                    <a:pt x="6117" y="3051"/>
                  </a:lnTo>
                  <a:lnTo>
                    <a:pt x="6126" y="3050"/>
                  </a:lnTo>
                  <a:lnTo>
                    <a:pt x="6134" y="3050"/>
                  </a:lnTo>
                  <a:lnTo>
                    <a:pt x="6144" y="3049"/>
                  </a:lnTo>
                  <a:lnTo>
                    <a:pt x="6155" y="3048"/>
                  </a:lnTo>
                  <a:lnTo>
                    <a:pt x="6169" y="3047"/>
                  </a:lnTo>
                  <a:lnTo>
                    <a:pt x="6185" y="3047"/>
                  </a:lnTo>
                  <a:lnTo>
                    <a:pt x="6189" y="3046"/>
                  </a:lnTo>
                  <a:lnTo>
                    <a:pt x="6192" y="3046"/>
                  </a:lnTo>
                  <a:lnTo>
                    <a:pt x="6200" y="3046"/>
                  </a:lnTo>
                  <a:lnTo>
                    <a:pt x="6208" y="3045"/>
                  </a:lnTo>
                  <a:lnTo>
                    <a:pt x="6218" y="3045"/>
                  </a:lnTo>
                  <a:lnTo>
                    <a:pt x="6226" y="3044"/>
                  </a:lnTo>
                  <a:lnTo>
                    <a:pt x="6234" y="3044"/>
                  </a:lnTo>
                  <a:lnTo>
                    <a:pt x="6243" y="3043"/>
                  </a:lnTo>
                  <a:lnTo>
                    <a:pt x="6253" y="3042"/>
                  </a:lnTo>
                  <a:lnTo>
                    <a:pt x="6262" y="3042"/>
                  </a:lnTo>
                  <a:lnTo>
                    <a:pt x="6275" y="3041"/>
                  </a:lnTo>
                  <a:lnTo>
                    <a:pt x="6289" y="3040"/>
                  </a:lnTo>
                  <a:lnTo>
                    <a:pt x="6290" y="3040"/>
                  </a:lnTo>
                  <a:lnTo>
                    <a:pt x="6291" y="3040"/>
                  </a:lnTo>
                  <a:lnTo>
                    <a:pt x="6295" y="3040"/>
                  </a:lnTo>
                  <a:lnTo>
                    <a:pt x="6298" y="3040"/>
                  </a:lnTo>
                  <a:lnTo>
                    <a:pt x="6306" y="3039"/>
                  </a:lnTo>
                  <a:lnTo>
                    <a:pt x="6314" y="3038"/>
                  </a:lnTo>
                  <a:lnTo>
                    <a:pt x="6323" y="3038"/>
                  </a:lnTo>
                  <a:lnTo>
                    <a:pt x="6331" y="3037"/>
                  </a:lnTo>
                  <a:lnTo>
                    <a:pt x="6339" y="3037"/>
                  </a:lnTo>
                  <a:lnTo>
                    <a:pt x="6347" y="3036"/>
                  </a:lnTo>
                  <a:lnTo>
                    <a:pt x="6347" y="3036"/>
                  </a:lnTo>
                  <a:lnTo>
                    <a:pt x="6348" y="3036"/>
                  </a:lnTo>
                  <a:lnTo>
                    <a:pt x="6351" y="3036"/>
                  </a:lnTo>
                  <a:lnTo>
                    <a:pt x="6354" y="3036"/>
                  </a:lnTo>
                  <a:lnTo>
                    <a:pt x="6360" y="3035"/>
                  </a:lnTo>
                  <a:lnTo>
                    <a:pt x="6365" y="3035"/>
                  </a:lnTo>
                  <a:lnTo>
                    <a:pt x="6373" y="3034"/>
                  </a:lnTo>
                  <a:lnTo>
                    <a:pt x="6381" y="3034"/>
                  </a:lnTo>
                  <a:lnTo>
                    <a:pt x="6390" y="3033"/>
                  </a:lnTo>
                  <a:lnTo>
                    <a:pt x="6397" y="3033"/>
                  </a:lnTo>
                  <a:lnTo>
                    <a:pt x="6404" y="3032"/>
                  </a:lnTo>
                  <a:lnTo>
                    <a:pt x="6410" y="3032"/>
                  </a:lnTo>
                  <a:lnTo>
                    <a:pt x="6414" y="3031"/>
                  </a:lnTo>
                  <a:lnTo>
                    <a:pt x="6420" y="3031"/>
                  </a:lnTo>
                  <a:lnTo>
                    <a:pt x="6433" y="3030"/>
                  </a:lnTo>
                  <a:lnTo>
                    <a:pt x="6446" y="3029"/>
                  </a:lnTo>
                  <a:lnTo>
                    <a:pt x="6455" y="3028"/>
                  </a:lnTo>
                  <a:lnTo>
                    <a:pt x="6464" y="3028"/>
                  </a:lnTo>
                  <a:lnTo>
                    <a:pt x="6469" y="3027"/>
                  </a:lnTo>
                  <a:lnTo>
                    <a:pt x="6475" y="3027"/>
                  </a:lnTo>
                  <a:lnTo>
                    <a:pt x="6486" y="3026"/>
                  </a:lnTo>
                  <a:lnTo>
                    <a:pt x="6495" y="3024"/>
                  </a:lnTo>
                  <a:lnTo>
                    <a:pt x="6503" y="3024"/>
                  </a:lnTo>
                  <a:lnTo>
                    <a:pt x="6511" y="3023"/>
                  </a:lnTo>
                  <a:lnTo>
                    <a:pt x="6520" y="3022"/>
                  </a:lnTo>
                  <a:lnTo>
                    <a:pt x="6528" y="3022"/>
                  </a:lnTo>
                  <a:lnTo>
                    <a:pt x="6528" y="3022"/>
                  </a:lnTo>
                  <a:lnTo>
                    <a:pt x="6529" y="3021"/>
                  </a:lnTo>
                  <a:lnTo>
                    <a:pt x="6531" y="3021"/>
                  </a:lnTo>
                  <a:lnTo>
                    <a:pt x="6532" y="3021"/>
                  </a:lnTo>
                  <a:lnTo>
                    <a:pt x="6537" y="3021"/>
                  </a:lnTo>
                  <a:lnTo>
                    <a:pt x="6541" y="3020"/>
                  </a:lnTo>
                  <a:lnTo>
                    <a:pt x="6549" y="3020"/>
                  </a:lnTo>
                  <a:lnTo>
                    <a:pt x="6558" y="3019"/>
                  </a:lnTo>
                  <a:lnTo>
                    <a:pt x="6572" y="3018"/>
                  </a:lnTo>
                  <a:lnTo>
                    <a:pt x="6587" y="3017"/>
                  </a:lnTo>
                  <a:lnTo>
                    <a:pt x="6595" y="3016"/>
                  </a:lnTo>
                  <a:lnTo>
                    <a:pt x="6603" y="3015"/>
                  </a:lnTo>
                  <a:lnTo>
                    <a:pt x="6610" y="3014"/>
                  </a:lnTo>
                  <a:lnTo>
                    <a:pt x="6618" y="3014"/>
                  </a:lnTo>
                  <a:lnTo>
                    <a:pt x="6618" y="3014"/>
                  </a:lnTo>
                  <a:lnTo>
                    <a:pt x="6618" y="3014"/>
                  </a:lnTo>
                  <a:lnTo>
                    <a:pt x="6625" y="3013"/>
                  </a:lnTo>
                  <a:lnTo>
                    <a:pt x="6631" y="3013"/>
                  </a:lnTo>
                  <a:lnTo>
                    <a:pt x="6639" y="3012"/>
                  </a:lnTo>
                  <a:lnTo>
                    <a:pt x="6646" y="3011"/>
                  </a:lnTo>
                  <a:lnTo>
                    <a:pt x="6661" y="3010"/>
                  </a:lnTo>
                  <a:lnTo>
                    <a:pt x="6674" y="3008"/>
                  </a:lnTo>
                  <a:lnTo>
                    <a:pt x="6681" y="3008"/>
                  </a:lnTo>
                  <a:lnTo>
                    <a:pt x="6689" y="3007"/>
                  </a:lnTo>
                  <a:lnTo>
                    <a:pt x="6695" y="3007"/>
                  </a:lnTo>
                  <a:lnTo>
                    <a:pt x="6700" y="3006"/>
                  </a:lnTo>
                  <a:lnTo>
                    <a:pt x="6701" y="3006"/>
                  </a:lnTo>
                  <a:lnTo>
                    <a:pt x="6701" y="3006"/>
                  </a:lnTo>
                  <a:lnTo>
                    <a:pt x="6701" y="3006"/>
                  </a:lnTo>
                  <a:lnTo>
                    <a:pt x="6701" y="3006"/>
                  </a:lnTo>
                  <a:lnTo>
                    <a:pt x="6708" y="3005"/>
                  </a:lnTo>
                  <a:lnTo>
                    <a:pt x="6715" y="3004"/>
                  </a:lnTo>
                  <a:lnTo>
                    <a:pt x="6723" y="3004"/>
                  </a:lnTo>
                  <a:lnTo>
                    <a:pt x="6730" y="3003"/>
                  </a:lnTo>
                  <a:lnTo>
                    <a:pt x="6743" y="3002"/>
                  </a:lnTo>
                  <a:lnTo>
                    <a:pt x="6756" y="3000"/>
                  </a:lnTo>
                  <a:lnTo>
                    <a:pt x="6762" y="3000"/>
                  </a:lnTo>
                  <a:lnTo>
                    <a:pt x="6768" y="2999"/>
                  </a:lnTo>
                  <a:lnTo>
                    <a:pt x="6771" y="2999"/>
                  </a:lnTo>
                  <a:lnTo>
                    <a:pt x="6775" y="2998"/>
                  </a:lnTo>
                  <a:lnTo>
                    <a:pt x="6785" y="2997"/>
                  </a:lnTo>
                  <a:lnTo>
                    <a:pt x="6795" y="2996"/>
                  </a:lnTo>
                  <a:lnTo>
                    <a:pt x="6801" y="2995"/>
                  </a:lnTo>
                  <a:lnTo>
                    <a:pt x="6808" y="2994"/>
                  </a:lnTo>
                  <a:lnTo>
                    <a:pt x="6821" y="2993"/>
                  </a:lnTo>
                  <a:lnTo>
                    <a:pt x="6832" y="2992"/>
                  </a:lnTo>
                  <a:lnTo>
                    <a:pt x="6835" y="2990"/>
                  </a:lnTo>
                  <a:lnTo>
                    <a:pt x="6839" y="2990"/>
                  </a:lnTo>
                  <a:lnTo>
                    <a:pt x="6842" y="2990"/>
                  </a:lnTo>
                  <a:lnTo>
                    <a:pt x="6844" y="2989"/>
                  </a:lnTo>
                  <a:lnTo>
                    <a:pt x="6845" y="2989"/>
                  </a:lnTo>
                  <a:lnTo>
                    <a:pt x="6845" y="2989"/>
                  </a:lnTo>
                  <a:lnTo>
                    <a:pt x="6857" y="2988"/>
                  </a:lnTo>
                  <a:lnTo>
                    <a:pt x="6868" y="2986"/>
                  </a:lnTo>
                  <a:lnTo>
                    <a:pt x="6874" y="2985"/>
                  </a:lnTo>
                  <a:lnTo>
                    <a:pt x="6880" y="2985"/>
                  </a:lnTo>
                  <a:lnTo>
                    <a:pt x="6888" y="2984"/>
                  </a:lnTo>
                  <a:lnTo>
                    <a:pt x="6895" y="2983"/>
                  </a:lnTo>
                  <a:lnTo>
                    <a:pt x="6899" y="2982"/>
                  </a:lnTo>
                  <a:lnTo>
                    <a:pt x="6903" y="2982"/>
                  </a:lnTo>
                  <a:lnTo>
                    <a:pt x="6909" y="2981"/>
                  </a:lnTo>
                  <a:lnTo>
                    <a:pt x="6914" y="2980"/>
                  </a:lnTo>
                  <a:lnTo>
                    <a:pt x="6926" y="2979"/>
                  </a:lnTo>
                  <a:lnTo>
                    <a:pt x="6936" y="2977"/>
                  </a:lnTo>
                  <a:lnTo>
                    <a:pt x="6941" y="2976"/>
                  </a:lnTo>
                  <a:lnTo>
                    <a:pt x="6947" y="2976"/>
                  </a:lnTo>
                  <a:lnTo>
                    <a:pt x="6948" y="2975"/>
                  </a:lnTo>
                  <a:lnTo>
                    <a:pt x="6949" y="2975"/>
                  </a:lnTo>
                  <a:lnTo>
                    <a:pt x="6950" y="2975"/>
                  </a:lnTo>
                  <a:lnTo>
                    <a:pt x="6953" y="2975"/>
                  </a:lnTo>
                  <a:lnTo>
                    <a:pt x="6953" y="2975"/>
                  </a:lnTo>
                  <a:lnTo>
                    <a:pt x="6954" y="2975"/>
                  </a:lnTo>
                  <a:lnTo>
                    <a:pt x="6961" y="2974"/>
                  </a:lnTo>
                  <a:lnTo>
                    <a:pt x="6968" y="2973"/>
                  </a:lnTo>
                  <a:lnTo>
                    <a:pt x="6973" y="2972"/>
                  </a:lnTo>
                  <a:lnTo>
                    <a:pt x="6978" y="2971"/>
                  </a:lnTo>
                  <a:lnTo>
                    <a:pt x="6989" y="2969"/>
                  </a:lnTo>
                  <a:lnTo>
                    <a:pt x="6998" y="2968"/>
                  </a:lnTo>
                  <a:lnTo>
                    <a:pt x="6998" y="2968"/>
                  </a:lnTo>
                  <a:lnTo>
                    <a:pt x="6998" y="2968"/>
                  </a:lnTo>
                  <a:lnTo>
                    <a:pt x="7001" y="2968"/>
                  </a:lnTo>
                  <a:lnTo>
                    <a:pt x="7003" y="2967"/>
                  </a:lnTo>
                  <a:lnTo>
                    <a:pt x="7005" y="2967"/>
                  </a:lnTo>
                  <a:lnTo>
                    <a:pt x="7008" y="2966"/>
                  </a:lnTo>
                  <a:lnTo>
                    <a:pt x="7017" y="2965"/>
                  </a:lnTo>
                  <a:lnTo>
                    <a:pt x="7027" y="2963"/>
                  </a:lnTo>
                  <a:lnTo>
                    <a:pt x="7032" y="2962"/>
                  </a:lnTo>
                  <a:lnTo>
                    <a:pt x="7036" y="2961"/>
                  </a:lnTo>
                  <a:lnTo>
                    <a:pt x="7041" y="2961"/>
                  </a:lnTo>
                  <a:lnTo>
                    <a:pt x="7045" y="2960"/>
                  </a:lnTo>
                  <a:lnTo>
                    <a:pt x="7046" y="2960"/>
                  </a:lnTo>
                  <a:lnTo>
                    <a:pt x="7047" y="2960"/>
                  </a:lnTo>
                  <a:lnTo>
                    <a:pt x="7048" y="2959"/>
                  </a:lnTo>
                  <a:lnTo>
                    <a:pt x="7050" y="2959"/>
                  </a:lnTo>
                  <a:lnTo>
                    <a:pt x="7051" y="2959"/>
                  </a:lnTo>
                  <a:lnTo>
                    <a:pt x="7054" y="2958"/>
                  </a:lnTo>
                  <a:lnTo>
                    <a:pt x="7058" y="2958"/>
                  </a:lnTo>
                  <a:lnTo>
                    <a:pt x="7063" y="2956"/>
                  </a:lnTo>
                  <a:lnTo>
                    <a:pt x="7071" y="2954"/>
                  </a:lnTo>
                  <a:lnTo>
                    <a:pt x="7079" y="2953"/>
                  </a:lnTo>
                  <a:lnTo>
                    <a:pt x="7082" y="2952"/>
                  </a:lnTo>
                  <a:lnTo>
                    <a:pt x="7087" y="2951"/>
                  </a:lnTo>
                  <a:lnTo>
                    <a:pt x="7089" y="2951"/>
                  </a:lnTo>
                  <a:lnTo>
                    <a:pt x="7090" y="2950"/>
                  </a:lnTo>
                  <a:lnTo>
                    <a:pt x="7097" y="2949"/>
                  </a:lnTo>
                  <a:lnTo>
                    <a:pt x="7103" y="2948"/>
                  </a:lnTo>
                  <a:lnTo>
                    <a:pt x="7107" y="2947"/>
                  </a:lnTo>
                  <a:lnTo>
                    <a:pt x="7111" y="2946"/>
                  </a:lnTo>
                  <a:lnTo>
                    <a:pt x="7116" y="2945"/>
                  </a:lnTo>
                  <a:lnTo>
                    <a:pt x="7123" y="2943"/>
                  </a:lnTo>
                  <a:lnTo>
                    <a:pt x="7124" y="2943"/>
                  </a:lnTo>
                  <a:lnTo>
                    <a:pt x="7126" y="2943"/>
                  </a:lnTo>
                  <a:lnTo>
                    <a:pt x="7127" y="2942"/>
                  </a:lnTo>
                  <a:lnTo>
                    <a:pt x="7128" y="2942"/>
                  </a:lnTo>
                  <a:lnTo>
                    <a:pt x="7130" y="2941"/>
                  </a:lnTo>
                  <a:lnTo>
                    <a:pt x="7133" y="2941"/>
                  </a:lnTo>
                  <a:lnTo>
                    <a:pt x="7139" y="2939"/>
                  </a:lnTo>
                  <a:lnTo>
                    <a:pt x="7145" y="2938"/>
                  </a:lnTo>
                  <a:lnTo>
                    <a:pt x="7149" y="2937"/>
                  </a:lnTo>
                  <a:lnTo>
                    <a:pt x="7152" y="2936"/>
                  </a:lnTo>
                  <a:lnTo>
                    <a:pt x="7156" y="2935"/>
                  </a:lnTo>
                  <a:lnTo>
                    <a:pt x="7159" y="2934"/>
                  </a:lnTo>
                  <a:lnTo>
                    <a:pt x="7161" y="2934"/>
                  </a:lnTo>
                  <a:lnTo>
                    <a:pt x="7162" y="2933"/>
                  </a:lnTo>
                  <a:lnTo>
                    <a:pt x="7164" y="2933"/>
                  </a:lnTo>
                  <a:lnTo>
                    <a:pt x="7165" y="2933"/>
                  </a:lnTo>
                  <a:lnTo>
                    <a:pt x="7168" y="2932"/>
                  </a:lnTo>
                  <a:lnTo>
                    <a:pt x="7171" y="2931"/>
                  </a:lnTo>
                  <a:lnTo>
                    <a:pt x="7176" y="2929"/>
                  </a:lnTo>
                  <a:lnTo>
                    <a:pt x="7182" y="2928"/>
                  </a:lnTo>
                  <a:lnTo>
                    <a:pt x="7184" y="2927"/>
                  </a:lnTo>
                  <a:lnTo>
                    <a:pt x="7188" y="2926"/>
                  </a:lnTo>
                  <a:lnTo>
                    <a:pt x="7189" y="2926"/>
                  </a:lnTo>
                  <a:lnTo>
                    <a:pt x="7189" y="2925"/>
                  </a:lnTo>
                  <a:lnTo>
                    <a:pt x="7190" y="2925"/>
                  </a:lnTo>
                  <a:lnTo>
                    <a:pt x="7190" y="2925"/>
                  </a:lnTo>
                  <a:lnTo>
                    <a:pt x="7194" y="2924"/>
                  </a:lnTo>
                  <a:lnTo>
                    <a:pt x="7198" y="2921"/>
                  </a:lnTo>
                  <a:lnTo>
                    <a:pt x="7200" y="2920"/>
                  </a:lnTo>
                  <a:lnTo>
                    <a:pt x="7203" y="2919"/>
                  </a:lnTo>
                  <a:lnTo>
                    <a:pt x="7207" y="2918"/>
                  </a:lnTo>
                  <a:lnTo>
                    <a:pt x="7211" y="2916"/>
                  </a:lnTo>
                  <a:lnTo>
                    <a:pt x="7213" y="2916"/>
                  </a:lnTo>
                  <a:lnTo>
                    <a:pt x="7214" y="2915"/>
                  </a:lnTo>
                  <a:lnTo>
                    <a:pt x="7215" y="2915"/>
                  </a:lnTo>
                  <a:lnTo>
                    <a:pt x="7216" y="2914"/>
                  </a:lnTo>
                  <a:lnTo>
                    <a:pt x="7219" y="2913"/>
                  </a:lnTo>
                  <a:lnTo>
                    <a:pt x="7224" y="2911"/>
                  </a:lnTo>
                  <a:lnTo>
                    <a:pt x="7226" y="2910"/>
                  </a:lnTo>
                  <a:lnTo>
                    <a:pt x="7228" y="2909"/>
                  </a:lnTo>
                  <a:lnTo>
                    <a:pt x="7231" y="2907"/>
                  </a:lnTo>
                  <a:lnTo>
                    <a:pt x="7233" y="2906"/>
                  </a:lnTo>
                  <a:lnTo>
                    <a:pt x="7234" y="2906"/>
                  </a:lnTo>
                  <a:lnTo>
                    <a:pt x="7234" y="2905"/>
                  </a:lnTo>
                  <a:lnTo>
                    <a:pt x="7235" y="2905"/>
                  </a:lnTo>
                  <a:lnTo>
                    <a:pt x="7235" y="2905"/>
                  </a:lnTo>
                  <a:lnTo>
                    <a:pt x="7236" y="2905"/>
                  </a:lnTo>
                  <a:lnTo>
                    <a:pt x="7236" y="2904"/>
                  </a:lnTo>
                  <a:lnTo>
                    <a:pt x="7236" y="2904"/>
                  </a:lnTo>
                  <a:lnTo>
                    <a:pt x="7237" y="2904"/>
                  </a:lnTo>
                  <a:lnTo>
                    <a:pt x="7239" y="2902"/>
                  </a:lnTo>
                  <a:lnTo>
                    <a:pt x="7242" y="2900"/>
                  </a:lnTo>
                  <a:lnTo>
                    <a:pt x="7243" y="2899"/>
                  </a:lnTo>
                  <a:lnTo>
                    <a:pt x="7244" y="2898"/>
                  </a:lnTo>
                  <a:lnTo>
                    <a:pt x="7245" y="2897"/>
                  </a:lnTo>
                  <a:lnTo>
                    <a:pt x="7246" y="2897"/>
                  </a:lnTo>
                  <a:lnTo>
                    <a:pt x="7247" y="2896"/>
                  </a:lnTo>
                  <a:lnTo>
                    <a:pt x="7248" y="2895"/>
                  </a:lnTo>
                  <a:lnTo>
                    <a:pt x="7248" y="2895"/>
                  </a:lnTo>
                  <a:lnTo>
                    <a:pt x="7248" y="2895"/>
                  </a:lnTo>
                  <a:lnTo>
                    <a:pt x="7249" y="2894"/>
                  </a:lnTo>
                  <a:lnTo>
                    <a:pt x="7250" y="2893"/>
                  </a:lnTo>
                  <a:lnTo>
                    <a:pt x="7252" y="2891"/>
                  </a:lnTo>
                  <a:lnTo>
                    <a:pt x="7253" y="2890"/>
                  </a:lnTo>
                  <a:lnTo>
                    <a:pt x="7253" y="2888"/>
                  </a:lnTo>
                  <a:lnTo>
                    <a:pt x="7255" y="2887"/>
                  </a:lnTo>
                  <a:lnTo>
                    <a:pt x="7255" y="2886"/>
                  </a:lnTo>
                  <a:lnTo>
                    <a:pt x="7255" y="2886"/>
                  </a:lnTo>
                  <a:lnTo>
                    <a:pt x="8147" y="1196"/>
                  </a:lnTo>
                  <a:lnTo>
                    <a:pt x="8152" y="1186"/>
                  </a:lnTo>
                  <a:lnTo>
                    <a:pt x="8158" y="1174"/>
                  </a:lnTo>
                  <a:lnTo>
                    <a:pt x="8164" y="1164"/>
                  </a:lnTo>
                  <a:lnTo>
                    <a:pt x="8169" y="1154"/>
                  </a:lnTo>
                  <a:lnTo>
                    <a:pt x="8228" y="1044"/>
                  </a:lnTo>
                  <a:lnTo>
                    <a:pt x="8246" y="1007"/>
                  </a:lnTo>
                  <a:lnTo>
                    <a:pt x="8266" y="971"/>
                  </a:lnTo>
                  <a:lnTo>
                    <a:pt x="8284" y="935"/>
                  </a:lnTo>
                  <a:lnTo>
                    <a:pt x="8304" y="899"/>
                  </a:lnTo>
                  <a:lnTo>
                    <a:pt x="8322" y="864"/>
                  </a:lnTo>
                  <a:lnTo>
                    <a:pt x="8341" y="828"/>
                  </a:lnTo>
                  <a:lnTo>
                    <a:pt x="8359" y="793"/>
                  </a:lnTo>
                  <a:lnTo>
                    <a:pt x="8378" y="758"/>
                  </a:lnTo>
                  <a:lnTo>
                    <a:pt x="8420" y="679"/>
                  </a:lnTo>
                  <a:lnTo>
                    <a:pt x="8438" y="645"/>
                  </a:lnTo>
                  <a:lnTo>
                    <a:pt x="8455" y="612"/>
                  </a:lnTo>
                  <a:lnTo>
                    <a:pt x="8473" y="579"/>
                  </a:lnTo>
                  <a:lnTo>
                    <a:pt x="8489" y="546"/>
                  </a:lnTo>
                  <a:lnTo>
                    <a:pt x="8507" y="514"/>
                  </a:lnTo>
                  <a:lnTo>
                    <a:pt x="8524" y="481"/>
                  </a:lnTo>
                  <a:lnTo>
                    <a:pt x="8541" y="449"/>
                  </a:lnTo>
                  <a:lnTo>
                    <a:pt x="8557" y="417"/>
                  </a:lnTo>
                  <a:lnTo>
                    <a:pt x="8603" y="332"/>
                  </a:lnTo>
                  <a:lnTo>
                    <a:pt x="8605" y="328"/>
                  </a:lnTo>
                  <a:lnTo>
                    <a:pt x="8606" y="325"/>
                  </a:lnTo>
                  <a:lnTo>
                    <a:pt x="8606" y="319"/>
                  </a:lnTo>
                  <a:lnTo>
                    <a:pt x="8606" y="315"/>
                  </a:lnTo>
                  <a:close/>
                </a:path>
              </a:pathLst>
            </a:custGeom>
            <a:grpFill/>
            <a:ln>
              <a:noFill/>
            </a:ln>
          </p:spPr>
          <p:txBody>
            <a:bodyPr vert="horz" wrap="square" lIns="91440" tIns="45720" rIns="91440" bIns="45720" numCol="1" anchor="t" anchorCtr="0" compatLnSpc="1">
              <a:prstTxWarp prst="textNoShape">
                <a:avLst/>
              </a:prstTxWarp>
            </a:bodyPr>
            <a:lstStyle/>
            <a:p>
              <a:endParaRPr lang="en-US" u="sng" kern="0"/>
            </a:p>
          </p:txBody>
        </p:sp>
        <p:sp>
          <p:nvSpPr>
            <p:cNvPr id="66" name="Freeform 6">
              <a:extLst>
                <a:ext uri="{FF2B5EF4-FFF2-40B4-BE49-F238E27FC236}">
                  <a16:creationId xmlns:a16="http://schemas.microsoft.com/office/drawing/2014/main" id="{632BAF6E-AE09-0388-C3AF-BA13D317AA69}"/>
                </a:ext>
              </a:extLst>
            </p:cNvPr>
            <p:cNvSpPr>
              <a:spLocks/>
            </p:cNvSpPr>
            <p:nvPr/>
          </p:nvSpPr>
          <p:spPr bwMode="auto">
            <a:xfrm rot="10848656">
              <a:off x="6112701" y="3591183"/>
              <a:ext cx="1373685" cy="176677"/>
            </a:xfrm>
            <a:custGeom>
              <a:avLst/>
              <a:gdLst>
                <a:gd name="T0" fmla="*/ 8576 w 8606"/>
                <a:gd name="T1" fmla="*/ 357 h 638"/>
                <a:gd name="T2" fmla="*/ 8451 w 8606"/>
                <a:gd name="T3" fmla="*/ 404 h 638"/>
                <a:gd name="T4" fmla="*/ 8238 w 8606"/>
                <a:gd name="T5" fmla="*/ 448 h 638"/>
                <a:gd name="T6" fmla="*/ 7944 w 8606"/>
                <a:gd name="T7" fmla="*/ 489 h 638"/>
                <a:gd name="T8" fmla="*/ 7575 w 8606"/>
                <a:gd name="T9" fmla="*/ 526 h 638"/>
                <a:gd name="T10" fmla="*/ 7140 w 8606"/>
                <a:gd name="T11" fmla="*/ 558 h 638"/>
                <a:gd name="T12" fmla="*/ 6646 w 8606"/>
                <a:gd name="T13" fmla="*/ 586 h 638"/>
                <a:gd name="T14" fmla="*/ 6101 w 8606"/>
                <a:gd name="T15" fmla="*/ 609 h 638"/>
                <a:gd name="T16" fmla="*/ 5511 w 8606"/>
                <a:gd name="T17" fmla="*/ 625 h 638"/>
                <a:gd name="T18" fmla="*/ 4884 w 8606"/>
                <a:gd name="T19" fmla="*/ 635 h 638"/>
                <a:gd name="T20" fmla="*/ 4228 w 8606"/>
                <a:gd name="T21" fmla="*/ 638 h 638"/>
                <a:gd name="T22" fmla="*/ 3574 w 8606"/>
                <a:gd name="T23" fmla="*/ 634 h 638"/>
                <a:gd name="T24" fmla="*/ 2952 w 8606"/>
                <a:gd name="T25" fmla="*/ 622 h 638"/>
                <a:gd name="T26" fmla="*/ 2370 w 8606"/>
                <a:gd name="T27" fmla="*/ 604 h 638"/>
                <a:gd name="T28" fmla="*/ 1835 w 8606"/>
                <a:gd name="T29" fmla="*/ 580 h 638"/>
                <a:gd name="T30" fmla="*/ 1355 w 8606"/>
                <a:gd name="T31" fmla="*/ 551 h 638"/>
                <a:gd name="T32" fmla="*/ 935 w 8606"/>
                <a:gd name="T33" fmla="*/ 517 h 638"/>
                <a:gd name="T34" fmla="*/ 585 w 8606"/>
                <a:gd name="T35" fmla="*/ 479 h 638"/>
                <a:gd name="T36" fmla="*/ 309 w 8606"/>
                <a:gd name="T37" fmla="*/ 438 h 638"/>
                <a:gd name="T38" fmla="*/ 117 w 8606"/>
                <a:gd name="T39" fmla="*/ 394 h 638"/>
                <a:gd name="T40" fmla="*/ 15 w 8606"/>
                <a:gd name="T41" fmla="*/ 346 h 638"/>
                <a:gd name="T42" fmla="*/ 9 w 8606"/>
                <a:gd name="T43" fmla="*/ 297 h 638"/>
                <a:gd name="T44" fmla="*/ 103 w 8606"/>
                <a:gd name="T45" fmla="*/ 249 h 638"/>
                <a:gd name="T46" fmla="*/ 288 w 8606"/>
                <a:gd name="T47" fmla="*/ 204 h 638"/>
                <a:gd name="T48" fmla="*/ 556 w 8606"/>
                <a:gd name="T49" fmla="*/ 162 h 638"/>
                <a:gd name="T50" fmla="*/ 900 w 8606"/>
                <a:gd name="T51" fmla="*/ 124 h 638"/>
                <a:gd name="T52" fmla="*/ 1313 w 8606"/>
                <a:gd name="T53" fmla="*/ 90 h 638"/>
                <a:gd name="T54" fmla="*/ 1789 w 8606"/>
                <a:gd name="T55" fmla="*/ 60 h 638"/>
                <a:gd name="T56" fmla="*/ 2318 w 8606"/>
                <a:gd name="T57" fmla="*/ 36 h 638"/>
                <a:gd name="T58" fmla="*/ 2894 w 8606"/>
                <a:gd name="T59" fmla="*/ 18 h 638"/>
                <a:gd name="T60" fmla="*/ 3510 w 8606"/>
                <a:gd name="T61" fmla="*/ 5 h 638"/>
                <a:gd name="T62" fmla="*/ 4156 w 8606"/>
                <a:gd name="T63" fmla="*/ 0 h 638"/>
                <a:gd name="T64" fmla="*/ 4818 w 8606"/>
                <a:gd name="T65" fmla="*/ 2 h 638"/>
                <a:gd name="T66" fmla="*/ 5451 w 8606"/>
                <a:gd name="T67" fmla="*/ 11 h 638"/>
                <a:gd name="T68" fmla="*/ 6046 w 8606"/>
                <a:gd name="T69" fmla="*/ 27 h 638"/>
                <a:gd name="T70" fmla="*/ 6598 w 8606"/>
                <a:gd name="T71" fmla="*/ 48 h 638"/>
                <a:gd name="T72" fmla="*/ 7098 w 8606"/>
                <a:gd name="T73" fmla="*/ 76 h 638"/>
                <a:gd name="T74" fmla="*/ 7538 w 8606"/>
                <a:gd name="T75" fmla="*/ 108 h 638"/>
                <a:gd name="T76" fmla="*/ 7913 w 8606"/>
                <a:gd name="T77" fmla="*/ 145 h 638"/>
                <a:gd name="T78" fmla="*/ 8214 w 8606"/>
                <a:gd name="T79" fmla="*/ 185 h 638"/>
                <a:gd name="T80" fmla="*/ 8435 w 8606"/>
                <a:gd name="T81" fmla="*/ 230 h 638"/>
                <a:gd name="T82" fmla="*/ 8568 w 8606"/>
                <a:gd name="T83" fmla="*/ 276 h 638"/>
                <a:gd name="T84" fmla="*/ 8606 w 8606"/>
                <a:gd name="T85" fmla="*/ 325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606" h="638">
                  <a:moveTo>
                    <a:pt x="8606" y="325"/>
                  </a:moveTo>
                  <a:lnTo>
                    <a:pt x="8597" y="341"/>
                  </a:lnTo>
                  <a:lnTo>
                    <a:pt x="8576" y="357"/>
                  </a:lnTo>
                  <a:lnTo>
                    <a:pt x="8545" y="373"/>
                  </a:lnTo>
                  <a:lnTo>
                    <a:pt x="8503" y="388"/>
                  </a:lnTo>
                  <a:lnTo>
                    <a:pt x="8451" y="404"/>
                  </a:lnTo>
                  <a:lnTo>
                    <a:pt x="8389" y="419"/>
                  </a:lnTo>
                  <a:lnTo>
                    <a:pt x="8318" y="434"/>
                  </a:lnTo>
                  <a:lnTo>
                    <a:pt x="8238" y="448"/>
                  </a:lnTo>
                  <a:lnTo>
                    <a:pt x="8149" y="463"/>
                  </a:lnTo>
                  <a:lnTo>
                    <a:pt x="8050" y="476"/>
                  </a:lnTo>
                  <a:lnTo>
                    <a:pt x="7944" y="489"/>
                  </a:lnTo>
                  <a:lnTo>
                    <a:pt x="7829" y="502"/>
                  </a:lnTo>
                  <a:lnTo>
                    <a:pt x="7706" y="514"/>
                  </a:lnTo>
                  <a:lnTo>
                    <a:pt x="7575" y="526"/>
                  </a:lnTo>
                  <a:lnTo>
                    <a:pt x="7437" y="538"/>
                  </a:lnTo>
                  <a:lnTo>
                    <a:pt x="7293" y="548"/>
                  </a:lnTo>
                  <a:lnTo>
                    <a:pt x="7140" y="558"/>
                  </a:lnTo>
                  <a:lnTo>
                    <a:pt x="6982" y="569"/>
                  </a:lnTo>
                  <a:lnTo>
                    <a:pt x="6817" y="578"/>
                  </a:lnTo>
                  <a:lnTo>
                    <a:pt x="6646" y="586"/>
                  </a:lnTo>
                  <a:lnTo>
                    <a:pt x="6470" y="594"/>
                  </a:lnTo>
                  <a:lnTo>
                    <a:pt x="6288" y="602"/>
                  </a:lnTo>
                  <a:lnTo>
                    <a:pt x="6101" y="609"/>
                  </a:lnTo>
                  <a:lnTo>
                    <a:pt x="5908" y="615"/>
                  </a:lnTo>
                  <a:lnTo>
                    <a:pt x="5712" y="620"/>
                  </a:lnTo>
                  <a:lnTo>
                    <a:pt x="5511" y="625"/>
                  </a:lnTo>
                  <a:lnTo>
                    <a:pt x="5305" y="629"/>
                  </a:lnTo>
                  <a:lnTo>
                    <a:pt x="5096" y="633"/>
                  </a:lnTo>
                  <a:lnTo>
                    <a:pt x="4884" y="635"/>
                  </a:lnTo>
                  <a:lnTo>
                    <a:pt x="4668" y="637"/>
                  </a:lnTo>
                  <a:lnTo>
                    <a:pt x="4450" y="638"/>
                  </a:lnTo>
                  <a:lnTo>
                    <a:pt x="4228" y="638"/>
                  </a:lnTo>
                  <a:lnTo>
                    <a:pt x="4007" y="637"/>
                  </a:lnTo>
                  <a:lnTo>
                    <a:pt x="3788" y="636"/>
                  </a:lnTo>
                  <a:lnTo>
                    <a:pt x="3574" y="634"/>
                  </a:lnTo>
                  <a:lnTo>
                    <a:pt x="3362" y="630"/>
                  </a:lnTo>
                  <a:lnTo>
                    <a:pt x="3155" y="626"/>
                  </a:lnTo>
                  <a:lnTo>
                    <a:pt x="2952" y="622"/>
                  </a:lnTo>
                  <a:lnTo>
                    <a:pt x="2753" y="617"/>
                  </a:lnTo>
                  <a:lnTo>
                    <a:pt x="2560" y="611"/>
                  </a:lnTo>
                  <a:lnTo>
                    <a:pt x="2370" y="604"/>
                  </a:lnTo>
                  <a:lnTo>
                    <a:pt x="2186" y="596"/>
                  </a:lnTo>
                  <a:lnTo>
                    <a:pt x="2008" y="589"/>
                  </a:lnTo>
                  <a:lnTo>
                    <a:pt x="1835" y="580"/>
                  </a:lnTo>
                  <a:lnTo>
                    <a:pt x="1669" y="571"/>
                  </a:lnTo>
                  <a:lnTo>
                    <a:pt x="1508" y="561"/>
                  </a:lnTo>
                  <a:lnTo>
                    <a:pt x="1355" y="551"/>
                  </a:lnTo>
                  <a:lnTo>
                    <a:pt x="1207" y="541"/>
                  </a:lnTo>
                  <a:lnTo>
                    <a:pt x="1068" y="530"/>
                  </a:lnTo>
                  <a:lnTo>
                    <a:pt x="935" y="517"/>
                  </a:lnTo>
                  <a:lnTo>
                    <a:pt x="810" y="505"/>
                  </a:lnTo>
                  <a:lnTo>
                    <a:pt x="693" y="492"/>
                  </a:lnTo>
                  <a:lnTo>
                    <a:pt x="585" y="479"/>
                  </a:lnTo>
                  <a:lnTo>
                    <a:pt x="484" y="466"/>
                  </a:lnTo>
                  <a:lnTo>
                    <a:pt x="392" y="452"/>
                  </a:lnTo>
                  <a:lnTo>
                    <a:pt x="309" y="438"/>
                  </a:lnTo>
                  <a:lnTo>
                    <a:pt x="235" y="423"/>
                  </a:lnTo>
                  <a:lnTo>
                    <a:pt x="171" y="408"/>
                  </a:lnTo>
                  <a:lnTo>
                    <a:pt x="117" y="394"/>
                  </a:lnTo>
                  <a:lnTo>
                    <a:pt x="72" y="378"/>
                  </a:lnTo>
                  <a:lnTo>
                    <a:pt x="38" y="362"/>
                  </a:lnTo>
                  <a:lnTo>
                    <a:pt x="15" y="346"/>
                  </a:lnTo>
                  <a:lnTo>
                    <a:pt x="2" y="330"/>
                  </a:lnTo>
                  <a:lnTo>
                    <a:pt x="0" y="313"/>
                  </a:lnTo>
                  <a:lnTo>
                    <a:pt x="9" y="297"/>
                  </a:lnTo>
                  <a:lnTo>
                    <a:pt x="30" y="280"/>
                  </a:lnTo>
                  <a:lnTo>
                    <a:pt x="61" y="265"/>
                  </a:lnTo>
                  <a:lnTo>
                    <a:pt x="103" y="249"/>
                  </a:lnTo>
                  <a:lnTo>
                    <a:pt x="155" y="234"/>
                  </a:lnTo>
                  <a:lnTo>
                    <a:pt x="217" y="218"/>
                  </a:lnTo>
                  <a:lnTo>
                    <a:pt x="288" y="204"/>
                  </a:lnTo>
                  <a:lnTo>
                    <a:pt x="368" y="190"/>
                  </a:lnTo>
                  <a:lnTo>
                    <a:pt x="457" y="175"/>
                  </a:lnTo>
                  <a:lnTo>
                    <a:pt x="556" y="162"/>
                  </a:lnTo>
                  <a:lnTo>
                    <a:pt x="662" y="148"/>
                  </a:lnTo>
                  <a:lnTo>
                    <a:pt x="777" y="136"/>
                  </a:lnTo>
                  <a:lnTo>
                    <a:pt x="900" y="124"/>
                  </a:lnTo>
                  <a:lnTo>
                    <a:pt x="1031" y="111"/>
                  </a:lnTo>
                  <a:lnTo>
                    <a:pt x="1169" y="100"/>
                  </a:lnTo>
                  <a:lnTo>
                    <a:pt x="1313" y="90"/>
                  </a:lnTo>
                  <a:lnTo>
                    <a:pt x="1466" y="79"/>
                  </a:lnTo>
                  <a:lnTo>
                    <a:pt x="1624" y="69"/>
                  </a:lnTo>
                  <a:lnTo>
                    <a:pt x="1789" y="60"/>
                  </a:lnTo>
                  <a:lnTo>
                    <a:pt x="1960" y="52"/>
                  </a:lnTo>
                  <a:lnTo>
                    <a:pt x="2136" y="43"/>
                  </a:lnTo>
                  <a:lnTo>
                    <a:pt x="2318" y="36"/>
                  </a:lnTo>
                  <a:lnTo>
                    <a:pt x="2505" y="29"/>
                  </a:lnTo>
                  <a:lnTo>
                    <a:pt x="2698" y="23"/>
                  </a:lnTo>
                  <a:lnTo>
                    <a:pt x="2894" y="18"/>
                  </a:lnTo>
                  <a:lnTo>
                    <a:pt x="3095" y="12"/>
                  </a:lnTo>
                  <a:lnTo>
                    <a:pt x="3301" y="8"/>
                  </a:lnTo>
                  <a:lnTo>
                    <a:pt x="3510" y="5"/>
                  </a:lnTo>
                  <a:lnTo>
                    <a:pt x="3722" y="3"/>
                  </a:lnTo>
                  <a:lnTo>
                    <a:pt x="3938" y="1"/>
                  </a:lnTo>
                  <a:lnTo>
                    <a:pt x="4156" y="0"/>
                  </a:lnTo>
                  <a:lnTo>
                    <a:pt x="4378" y="0"/>
                  </a:lnTo>
                  <a:lnTo>
                    <a:pt x="4599" y="1"/>
                  </a:lnTo>
                  <a:lnTo>
                    <a:pt x="4818" y="2"/>
                  </a:lnTo>
                  <a:lnTo>
                    <a:pt x="5032" y="4"/>
                  </a:lnTo>
                  <a:lnTo>
                    <a:pt x="5244" y="7"/>
                  </a:lnTo>
                  <a:lnTo>
                    <a:pt x="5451" y="11"/>
                  </a:lnTo>
                  <a:lnTo>
                    <a:pt x="5654" y="15"/>
                  </a:lnTo>
                  <a:lnTo>
                    <a:pt x="5853" y="21"/>
                  </a:lnTo>
                  <a:lnTo>
                    <a:pt x="6046" y="27"/>
                  </a:lnTo>
                  <a:lnTo>
                    <a:pt x="6236" y="34"/>
                  </a:lnTo>
                  <a:lnTo>
                    <a:pt x="6420" y="41"/>
                  </a:lnTo>
                  <a:lnTo>
                    <a:pt x="6598" y="48"/>
                  </a:lnTo>
                  <a:lnTo>
                    <a:pt x="6771" y="58"/>
                  </a:lnTo>
                  <a:lnTo>
                    <a:pt x="6937" y="67"/>
                  </a:lnTo>
                  <a:lnTo>
                    <a:pt x="7098" y="76"/>
                  </a:lnTo>
                  <a:lnTo>
                    <a:pt x="7251" y="87"/>
                  </a:lnTo>
                  <a:lnTo>
                    <a:pt x="7399" y="97"/>
                  </a:lnTo>
                  <a:lnTo>
                    <a:pt x="7538" y="108"/>
                  </a:lnTo>
                  <a:lnTo>
                    <a:pt x="7671" y="121"/>
                  </a:lnTo>
                  <a:lnTo>
                    <a:pt x="7796" y="133"/>
                  </a:lnTo>
                  <a:lnTo>
                    <a:pt x="7913" y="145"/>
                  </a:lnTo>
                  <a:lnTo>
                    <a:pt x="8021" y="159"/>
                  </a:lnTo>
                  <a:lnTo>
                    <a:pt x="8122" y="172"/>
                  </a:lnTo>
                  <a:lnTo>
                    <a:pt x="8214" y="185"/>
                  </a:lnTo>
                  <a:lnTo>
                    <a:pt x="8297" y="200"/>
                  </a:lnTo>
                  <a:lnTo>
                    <a:pt x="8371" y="214"/>
                  </a:lnTo>
                  <a:lnTo>
                    <a:pt x="8435" y="230"/>
                  </a:lnTo>
                  <a:lnTo>
                    <a:pt x="8489" y="244"/>
                  </a:lnTo>
                  <a:lnTo>
                    <a:pt x="8534" y="260"/>
                  </a:lnTo>
                  <a:lnTo>
                    <a:pt x="8568" y="276"/>
                  </a:lnTo>
                  <a:lnTo>
                    <a:pt x="8591" y="292"/>
                  </a:lnTo>
                  <a:lnTo>
                    <a:pt x="8604" y="308"/>
                  </a:lnTo>
                  <a:lnTo>
                    <a:pt x="8606" y="325"/>
                  </a:ln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u="sng" kern="0"/>
            </a:p>
          </p:txBody>
        </p:sp>
      </p:grpSp>
      <p:grpSp>
        <p:nvGrpSpPr>
          <p:cNvPr id="71" name="Group 70">
            <a:extLst>
              <a:ext uri="{FF2B5EF4-FFF2-40B4-BE49-F238E27FC236}">
                <a16:creationId xmlns:a16="http://schemas.microsoft.com/office/drawing/2014/main" id="{9A21135D-1C9A-8345-90DD-1EE3346765F5}"/>
              </a:ext>
            </a:extLst>
          </p:cNvPr>
          <p:cNvGrpSpPr/>
          <p:nvPr/>
        </p:nvGrpSpPr>
        <p:grpSpPr>
          <a:xfrm rot="9327424">
            <a:off x="6847181" y="3247075"/>
            <a:ext cx="1934643" cy="1499196"/>
            <a:chOff x="6365634" y="1969339"/>
            <a:chExt cx="897203" cy="798378"/>
          </a:xfrm>
          <a:solidFill>
            <a:schemeClr val="accent2"/>
          </a:solidFill>
        </p:grpSpPr>
        <p:sp>
          <p:nvSpPr>
            <p:cNvPr id="69" name="Freeform 13">
              <a:extLst>
                <a:ext uri="{FF2B5EF4-FFF2-40B4-BE49-F238E27FC236}">
                  <a16:creationId xmlns:a16="http://schemas.microsoft.com/office/drawing/2014/main" id="{D3E582F8-963C-8087-8B17-F0EDB6F2F73B}"/>
                </a:ext>
              </a:extLst>
            </p:cNvPr>
            <p:cNvSpPr>
              <a:spLocks/>
            </p:cNvSpPr>
            <p:nvPr/>
          </p:nvSpPr>
          <p:spPr bwMode="auto">
            <a:xfrm rot="10848656">
              <a:off x="6370037" y="1969339"/>
              <a:ext cx="892800" cy="798378"/>
            </a:xfrm>
            <a:custGeom>
              <a:avLst/>
              <a:gdLst>
                <a:gd name="T0" fmla="*/ 5563 w 5592"/>
                <a:gd name="T1" fmla="*/ 177 h 2874"/>
                <a:gd name="T2" fmla="*/ 5491 w 5592"/>
                <a:gd name="T3" fmla="*/ 152 h 2874"/>
                <a:gd name="T4" fmla="*/ 5380 w 5592"/>
                <a:gd name="T5" fmla="*/ 128 h 2874"/>
                <a:gd name="T6" fmla="*/ 5270 w 5592"/>
                <a:gd name="T7" fmla="*/ 111 h 2874"/>
                <a:gd name="T8" fmla="*/ 5111 w 5592"/>
                <a:gd name="T9" fmla="*/ 90 h 2874"/>
                <a:gd name="T10" fmla="*/ 4958 w 5592"/>
                <a:gd name="T11" fmla="*/ 76 h 2874"/>
                <a:gd name="T12" fmla="*/ 4827 w 5592"/>
                <a:gd name="T13" fmla="*/ 65 h 2874"/>
                <a:gd name="T14" fmla="*/ 4621 w 5592"/>
                <a:gd name="T15" fmla="*/ 50 h 2874"/>
                <a:gd name="T16" fmla="*/ 4400 w 5592"/>
                <a:gd name="T17" fmla="*/ 37 h 2874"/>
                <a:gd name="T18" fmla="*/ 4182 w 5592"/>
                <a:gd name="T19" fmla="*/ 27 h 2874"/>
                <a:gd name="T20" fmla="*/ 3969 w 5592"/>
                <a:gd name="T21" fmla="*/ 19 h 2874"/>
                <a:gd name="T22" fmla="*/ 3757 w 5592"/>
                <a:gd name="T23" fmla="*/ 12 h 2874"/>
                <a:gd name="T24" fmla="*/ 3560 w 5592"/>
                <a:gd name="T25" fmla="*/ 8 h 2874"/>
                <a:gd name="T26" fmla="*/ 3419 w 5592"/>
                <a:gd name="T27" fmla="*/ 5 h 2874"/>
                <a:gd name="T28" fmla="*/ 3267 w 5592"/>
                <a:gd name="T29" fmla="*/ 3 h 2874"/>
                <a:gd name="T30" fmla="*/ 3132 w 5592"/>
                <a:gd name="T31" fmla="*/ 2 h 2874"/>
                <a:gd name="T32" fmla="*/ 2990 w 5592"/>
                <a:gd name="T33" fmla="*/ 1 h 2874"/>
                <a:gd name="T34" fmla="*/ 2857 w 5592"/>
                <a:gd name="T35" fmla="*/ 0 h 2874"/>
                <a:gd name="T36" fmla="*/ 2717 w 5592"/>
                <a:gd name="T37" fmla="*/ 0 h 2874"/>
                <a:gd name="T38" fmla="*/ 2585 w 5592"/>
                <a:gd name="T39" fmla="*/ 1 h 2874"/>
                <a:gd name="T40" fmla="*/ 2432 w 5592"/>
                <a:gd name="T41" fmla="*/ 2 h 2874"/>
                <a:gd name="T42" fmla="*/ 2281 w 5592"/>
                <a:gd name="T43" fmla="*/ 3 h 2874"/>
                <a:gd name="T44" fmla="*/ 2143 w 5592"/>
                <a:gd name="T45" fmla="*/ 6 h 2874"/>
                <a:gd name="T46" fmla="*/ 1875 w 5592"/>
                <a:gd name="T47" fmla="*/ 11 h 2874"/>
                <a:gd name="T48" fmla="*/ 1742 w 5592"/>
                <a:gd name="T49" fmla="*/ 15 h 2874"/>
                <a:gd name="T50" fmla="*/ 1620 w 5592"/>
                <a:gd name="T51" fmla="*/ 19 h 2874"/>
                <a:gd name="T52" fmla="*/ 1464 w 5592"/>
                <a:gd name="T53" fmla="*/ 25 h 2874"/>
                <a:gd name="T54" fmla="*/ 1236 w 5592"/>
                <a:gd name="T55" fmla="*/ 35 h 2874"/>
                <a:gd name="T56" fmla="*/ 1081 w 5592"/>
                <a:gd name="T57" fmla="*/ 43 h 2874"/>
                <a:gd name="T58" fmla="*/ 884 w 5592"/>
                <a:gd name="T59" fmla="*/ 55 h 2874"/>
                <a:gd name="T60" fmla="*/ 704 w 5592"/>
                <a:gd name="T61" fmla="*/ 70 h 2874"/>
                <a:gd name="T62" fmla="*/ 542 w 5592"/>
                <a:gd name="T63" fmla="*/ 84 h 2874"/>
                <a:gd name="T64" fmla="*/ 314 w 5592"/>
                <a:gd name="T65" fmla="*/ 112 h 2874"/>
                <a:gd name="T66" fmla="*/ 208 w 5592"/>
                <a:gd name="T67" fmla="*/ 129 h 2874"/>
                <a:gd name="T68" fmla="*/ 123 w 5592"/>
                <a:gd name="T69" fmla="*/ 146 h 2874"/>
                <a:gd name="T70" fmla="*/ 53 w 5592"/>
                <a:gd name="T71" fmla="*/ 167 h 2874"/>
                <a:gd name="T72" fmla="*/ 5 w 5592"/>
                <a:gd name="T73" fmla="*/ 196 h 2874"/>
                <a:gd name="T74" fmla="*/ 1356 w 5592"/>
                <a:gd name="T75" fmla="*/ 2776 h 2874"/>
                <a:gd name="T76" fmla="*/ 1378 w 5592"/>
                <a:gd name="T77" fmla="*/ 2787 h 2874"/>
                <a:gd name="T78" fmla="*/ 1424 w 5592"/>
                <a:gd name="T79" fmla="*/ 2800 h 2874"/>
                <a:gd name="T80" fmla="*/ 1503 w 5592"/>
                <a:gd name="T81" fmla="*/ 2814 h 2874"/>
                <a:gd name="T82" fmla="*/ 1639 w 5592"/>
                <a:gd name="T83" fmla="*/ 2831 h 2874"/>
                <a:gd name="T84" fmla="*/ 1721 w 5592"/>
                <a:gd name="T85" fmla="*/ 2838 h 2874"/>
                <a:gd name="T86" fmla="*/ 1964 w 5592"/>
                <a:gd name="T87" fmla="*/ 2854 h 2874"/>
                <a:gd name="T88" fmla="*/ 2120 w 5592"/>
                <a:gd name="T89" fmla="*/ 2861 h 2874"/>
                <a:gd name="T90" fmla="*/ 2310 w 5592"/>
                <a:gd name="T91" fmla="*/ 2867 h 2874"/>
                <a:gd name="T92" fmla="*/ 2478 w 5592"/>
                <a:gd name="T93" fmla="*/ 2871 h 2874"/>
                <a:gd name="T94" fmla="*/ 2707 w 5592"/>
                <a:gd name="T95" fmla="*/ 2873 h 2874"/>
                <a:gd name="T96" fmla="*/ 2934 w 5592"/>
                <a:gd name="T97" fmla="*/ 2873 h 2874"/>
                <a:gd name="T98" fmla="*/ 3211 w 5592"/>
                <a:gd name="T99" fmla="*/ 2869 h 2874"/>
                <a:gd name="T100" fmla="*/ 3370 w 5592"/>
                <a:gd name="T101" fmla="*/ 2865 h 2874"/>
                <a:gd name="T102" fmla="*/ 3505 w 5592"/>
                <a:gd name="T103" fmla="*/ 2859 h 2874"/>
                <a:gd name="T104" fmla="*/ 3595 w 5592"/>
                <a:gd name="T105" fmla="*/ 2855 h 2874"/>
                <a:gd name="T106" fmla="*/ 3726 w 5592"/>
                <a:gd name="T107" fmla="*/ 2848 h 2874"/>
                <a:gd name="T108" fmla="*/ 3818 w 5592"/>
                <a:gd name="T109" fmla="*/ 2842 h 2874"/>
                <a:gd name="T110" fmla="*/ 3945 w 5592"/>
                <a:gd name="T111" fmla="*/ 2832 h 2874"/>
                <a:gd name="T112" fmla="*/ 4066 w 5592"/>
                <a:gd name="T113" fmla="*/ 2817 h 2874"/>
                <a:gd name="T114" fmla="*/ 4126 w 5592"/>
                <a:gd name="T115" fmla="*/ 2808 h 2874"/>
                <a:gd name="T116" fmla="*/ 4173 w 5592"/>
                <a:gd name="T117" fmla="*/ 2799 h 2874"/>
                <a:gd name="T118" fmla="*/ 4208 w 5592"/>
                <a:gd name="T119" fmla="*/ 2789 h 2874"/>
                <a:gd name="T120" fmla="*/ 4231 w 5592"/>
                <a:gd name="T121" fmla="*/ 2779 h 2874"/>
                <a:gd name="T122" fmla="*/ 5592 w 5592"/>
                <a:gd name="T123" fmla="*/ 208 h 2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92" h="2874">
                  <a:moveTo>
                    <a:pt x="5591" y="203"/>
                  </a:moveTo>
                  <a:lnTo>
                    <a:pt x="5590" y="201"/>
                  </a:lnTo>
                  <a:lnTo>
                    <a:pt x="5589" y="199"/>
                  </a:lnTo>
                  <a:lnTo>
                    <a:pt x="5589" y="198"/>
                  </a:lnTo>
                  <a:lnTo>
                    <a:pt x="5588" y="197"/>
                  </a:lnTo>
                  <a:lnTo>
                    <a:pt x="5586" y="195"/>
                  </a:lnTo>
                  <a:lnTo>
                    <a:pt x="5584" y="192"/>
                  </a:lnTo>
                  <a:lnTo>
                    <a:pt x="5584" y="191"/>
                  </a:lnTo>
                  <a:lnTo>
                    <a:pt x="5583" y="190"/>
                  </a:lnTo>
                  <a:lnTo>
                    <a:pt x="5578" y="187"/>
                  </a:lnTo>
                  <a:lnTo>
                    <a:pt x="5574" y="184"/>
                  </a:lnTo>
                  <a:lnTo>
                    <a:pt x="5574" y="184"/>
                  </a:lnTo>
                  <a:lnTo>
                    <a:pt x="5573" y="183"/>
                  </a:lnTo>
                  <a:lnTo>
                    <a:pt x="5569" y="181"/>
                  </a:lnTo>
                  <a:lnTo>
                    <a:pt x="5565" y="178"/>
                  </a:lnTo>
                  <a:lnTo>
                    <a:pt x="5563" y="177"/>
                  </a:lnTo>
                  <a:lnTo>
                    <a:pt x="5561" y="176"/>
                  </a:lnTo>
                  <a:lnTo>
                    <a:pt x="5557" y="174"/>
                  </a:lnTo>
                  <a:lnTo>
                    <a:pt x="5553" y="173"/>
                  </a:lnTo>
                  <a:lnTo>
                    <a:pt x="5550" y="171"/>
                  </a:lnTo>
                  <a:lnTo>
                    <a:pt x="5548" y="170"/>
                  </a:lnTo>
                  <a:lnTo>
                    <a:pt x="5542" y="168"/>
                  </a:lnTo>
                  <a:lnTo>
                    <a:pt x="5537" y="167"/>
                  </a:lnTo>
                  <a:lnTo>
                    <a:pt x="5534" y="166"/>
                  </a:lnTo>
                  <a:lnTo>
                    <a:pt x="5532" y="165"/>
                  </a:lnTo>
                  <a:lnTo>
                    <a:pt x="5524" y="162"/>
                  </a:lnTo>
                  <a:lnTo>
                    <a:pt x="5515" y="158"/>
                  </a:lnTo>
                  <a:lnTo>
                    <a:pt x="5513" y="158"/>
                  </a:lnTo>
                  <a:lnTo>
                    <a:pt x="5510" y="157"/>
                  </a:lnTo>
                  <a:lnTo>
                    <a:pt x="5503" y="155"/>
                  </a:lnTo>
                  <a:lnTo>
                    <a:pt x="5495" y="153"/>
                  </a:lnTo>
                  <a:lnTo>
                    <a:pt x="5491" y="152"/>
                  </a:lnTo>
                  <a:lnTo>
                    <a:pt x="5487" y="151"/>
                  </a:lnTo>
                  <a:lnTo>
                    <a:pt x="5481" y="149"/>
                  </a:lnTo>
                  <a:lnTo>
                    <a:pt x="5473" y="147"/>
                  </a:lnTo>
                  <a:lnTo>
                    <a:pt x="5469" y="146"/>
                  </a:lnTo>
                  <a:lnTo>
                    <a:pt x="5464" y="145"/>
                  </a:lnTo>
                  <a:lnTo>
                    <a:pt x="5457" y="143"/>
                  </a:lnTo>
                  <a:lnTo>
                    <a:pt x="5449" y="142"/>
                  </a:lnTo>
                  <a:lnTo>
                    <a:pt x="5443" y="141"/>
                  </a:lnTo>
                  <a:lnTo>
                    <a:pt x="5439" y="140"/>
                  </a:lnTo>
                  <a:lnTo>
                    <a:pt x="5427" y="137"/>
                  </a:lnTo>
                  <a:lnTo>
                    <a:pt x="5415" y="135"/>
                  </a:lnTo>
                  <a:lnTo>
                    <a:pt x="5409" y="134"/>
                  </a:lnTo>
                  <a:lnTo>
                    <a:pt x="5405" y="133"/>
                  </a:lnTo>
                  <a:lnTo>
                    <a:pt x="5395" y="131"/>
                  </a:lnTo>
                  <a:lnTo>
                    <a:pt x="5386" y="129"/>
                  </a:lnTo>
                  <a:lnTo>
                    <a:pt x="5380" y="128"/>
                  </a:lnTo>
                  <a:lnTo>
                    <a:pt x="5373" y="127"/>
                  </a:lnTo>
                  <a:lnTo>
                    <a:pt x="5364" y="126"/>
                  </a:lnTo>
                  <a:lnTo>
                    <a:pt x="5355" y="123"/>
                  </a:lnTo>
                  <a:lnTo>
                    <a:pt x="5349" y="122"/>
                  </a:lnTo>
                  <a:lnTo>
                    <a:pt x="5341" y="121"/>
                  </a:lnTo>
                  <a:lnTo>
                    <a:pt x="5331" y="119"/>
                  </a:lnTo>
                  <a:lnTo>
                    <a:pt x="5321" y="118"/>
                  </a:lnTo>
                  <a:lnTo>
                    <a:pt x="5315" y="117"/>
                  </a:lnTo>
                  <a:lnTo>
                    <a:pt x="5308" y="116"/>
                  </a:lnTo>
                  <a:lnTo>
                    <a:pt x="5300" y="115"/>
                  </a:lnTo>
                  <a:lnTo>
                    <a:pt x="5292" y="114"/>
                  </a:lnTo>
                  <a:lnTo>
                    <a:pt x="5284" y="112"/>
                  </a:lnTo>
                  <a:lnTo>
                    <a:pt x="5275" y="111"/>
                  </a:lnTo>
                  <a:lnTo>
                    <a:pt x="5274" y="111"/>
                  </a:lnTo>
                  <a:lnTo>
                    <a:pt x="5272" y="111"/>
                  </a:lnTo>
                  <a:lnTo>
                    <a:pt x="5270" y="111"/>
                  </a:lnTo>
                  <a:lnTo>
                    <a:pt x="5268" y="110"/>
                  </a:lnTo>
                  <a:lnTo>
                    <a:pt x="5253" y="108"/>
                  </a:lnTo>
                  <a:lnTo>
                    <a:pt x="5238" y="106"/>
                  </a:lnTo>
                  <a:lnTo>
                    <a:pt x="5223" y="104"/>
                  </a:lnTo>
                  <a:lnTo>
                    <a:pt x="5206" y="102"/>
                  </a:lnTo>
                  <a:lnTo>
                    <a:pt x="5203" y="102"/>
                  </a:lnTo>
                  <a:lnTo>
                    <a:pt x="5199" y="102"/>
                  </a:lnTo>
                  <a:lnTo>
                    <a:pt x="5184" y="100"/>
                  </a:lnTo>
                  <a:lnTo>
                    <a:pt x="5167" y="98"/>
                  </a:lnTo>
                  <a:lnTo>
                    <a:pt x="5151" y="96"/>
                  </a:lnTo>
                  <a:lnTo>
                    <a:pt x="5133" y="94"/>
                  </a:lnTo>
                  <a:lnTo>
                    <a:pt x="5132" y="94"/>
                  </a:lnTo>
                  <a:lnTo>
                    <a:pt x="5130" y="94"/>
                  </a:lnTo>
                  <a:lnTo>
                    <a:pt x="5126" y="93"/>
                  </a:lnTo>
                  <a:lnTo>
                    <a:pt x="5122" y="93"/>
                  </a:lnTo>
                  <a:lnTo>
                    <a:pt x="5111" y="90"/>
                  </a:lnTo>
                  <a:lnTo>
                    <a:pt x="5099" y="89"/>
                  </a:lnTo>
                  <a:lnTo>
                    <a:pt x="5087" y="88"/>
                  </a:lnTo>
                  <a:lnTo>
                    <a:pt x="5075" y="87"/>
                  </a:lnTo>
                  <a:lnTo>
                    <a:pt x="5070" y="86"/>
                  </a:lnTo>
                  <a:lnTo>
                    <a:pt x="5065" y="86"/>
                  </a:lnTo>
                  <a:lnTo>
                    <a:pt x="5053" y="84"/>
                  </a:lnTo>
                  <a:lnTo>
                    <a:pt x="5039" y="83"/>
                  </a:lnTo>
                  <a:lnTo>
                    <a:pt x="5026" y="82"/>
                  </a:lnTo>
                  <a:lnTo>
                    <a:pt x="5013" y="81"/>
                  </a:lnTo>
                  <a:lnTo>
                    <a:pt x="5007" y="80"/>
                  </a:lnTo>
                  <a:lnTo>
                    <a:pt x="5002" y="80"/>
                  </a:lnTo>
                  <a:lnTo>
                    <a:pt x="4997" y="79"/>
                  </a:lnTo>
                  <a:lnTo>
                    <a:pt x="4993" y="79"/>
                  </a:lnTo>
                  <a:lnTo>
                    <a:pt x="4982" y="78"/>
                  </a:lnTo>
                  <a:lnTo>
                    <a:pt x="4970" y="77"/>
                  </a:lnTo>
                  <a:lnTo>
                    <a:pt x="4958" y="76"/>
                  </a:lnTo>
                  <a:lnTo>
                    <a:pt x="4947" y="75"/>
                  </a:lnTo>
                  <a:lnTo>
                    <a:pt x="4945" y="75"/>
                  </a:lnTo>
                  <a:lnTo>
                    <a:pt x="4944" y="74"/>
                  </a:lnTo>
                  <a:lnTo>
                    <a:pt x="4930" y="73"/>
                  </a:lnTo>
                  <a:lnTo>
                    <a:pt x="4917" y="72"/>
                  </a:lnTo>
                  <a:lnTo>
                    <a:pt x="4902" y="71"/>
                  </a:lnTo>
                  <a:lnTo>
                    <a:pt x="4889" y="70"/>
                  </a:lnTo>
                  <a:lnTo>
                    <a:pt x="4886" y="70"/>
                  </a:lnTo>
                  <a:lnTo>
                    <a:pt x="4883" y="69"/>
                  </a:lnTo>
                  <a:lnTo>
                    <a:pt x="4877" y="69"/>
                  </a:lnTo>
                  <a:lnTo>
                    <a:pt x="4870" y="68"/>
                  </a:lnTo>
                  <a:lnTo>
                    <a:pt x="4862" y="68"/>
                  </a:lnTo>
                  <a:lnTo>
                    <a:pt x="4855" y="67"/>
                  </a:lnTo>
                  <a:lnTo>
                    <a:pt x="4847" y="67"/>
                  </a:lnTo>
                  <a:lnTo>
                    <a:pt x="4838" y="66"/>
                  </a:lnTo>
                  <a:lnTo>
                    <a:pt x="4827" y="65"/>
                  </a:lnTo>
                  <a:lnTo>
                    <a:pt x="4816" y="64"/>
                  </a:lnTo>
                  <a:lnTo>
                    <a:pt x="4800" y="63"/>
                  </a:lnTo>
                  <a:lnTo>
                    <a:pt x="4785" y="62"/>
                  </a:lnTo>
                  <a:lnTo>
                    <a:pt x="4776" y="61"/>
                  </a:lnTo>
                  <a:lnTo>
                    <a:pt x="4767" y="61"/>
                  </a:lnTo>
                  <a:lnTo>
                    <a:pt x="4765" y="60"/>
                  </a:lnTo>
                  <a:lnTo>
                    <a:pt x="4763" y="60"/>
                  </a:lnTo>
                  <a:lnTo>
                    <a:pt x="4737" y="59"/>
                  </a:lnTo>
                  <a:lnTo>
                    <a:pt x="4711" y="57"/>
                  </a:lnTo>
                  <a:lnTo>
                    <a:pt x="4684" y="54"/>
                  </a:lnTo>
                  <a:lnTo>
                    <a:pt x="4657" y="52"/>
                  </a:lnTo>
                  <a:lnTo>
                    <a:pt x="4655" y="52"/>
                  </a:lnTo>
                  <a:lnTo>
                    <a:pt x="4653" y="52"/>
                  </a:lnTo>
                  <a:lnTo>
                    <a:pt x="4648" y="52"/>
                  </a:lnTo>
                  <a:lnTo>
                    <a:pt x="4644" y="51"/>
                  </a:lnTo>
                  <a:lnTo>
                    <a:pt x="4621" y="50"/>
                  </a:lnTo>
                  <a:lnTo>
                    <a:pt x="4597" y="48"/>
                  </a:lnTo>
                  <a:lnTo>
                    <a:pt x="4574" y="47"/>
                  </a:lnTo>
                  <a:lnTo>
                    <a:pt x="4550" y="46"/>
                  </a:lnTo>
                  <a:lnTo>
                    <a:pt x="4547" y="45"/>
                  </a:lnTo>
                  <a:lnTo>
                    <a:pt x="4544" y="45"/>
                  </a:lnTo>
                  <a:lnTo>
                    <a:pt x="4538" y="45"/>
                  </a:lnTo>
                  <a:lnTo>
                    <a:pt x="4533" y="45"/>
                  </a:lnTo>
                  <a:lnTo>
                    <a:pt x="4510" y="43"/>
                  </a:lnTo>
                  <a:lnTo>
                    <a:pt x="4487" y="42"/>
                  </a:lnTo>
                  <a:lnTo>
                    <a:pt x="4463" y="41"/>
                  </a:lnTo>
                  <a:lnTo>
                    <a:pt x="4440" y="40"/>
                  </a:lnTo>
                  <a:lnTo>
                    <a:pt x="4436" y="39"/>
                  </a:lnTo>
                  <a:lnTo>
                    <a:pt x="4433" y="39"/>
                  </a:lnTo>
                  <a:lnTo>
                    <a:pt x="4428" y="39"/>
                  </a:lnTo>
                  <a:lnTo>
                    <a:pt x="4424" y="39"/>
                  </a:lnTo>
                  <a:lnTo>
                    <a:pt x="4400" y="37"/>
                  </a:lnTo>
                  <a:lnTo>
                    <a:pt x="4376" y="36"/>
                  </a:lnTo>
                  <a:lnTo>
                    <a:pt x="4352" y="35"/>
                  </a:lnTo>
                  <a:lnTo>
                    <a:pt x="4327" y="34"/>
                  </a:lnTo>
                  <a:lnTo>
                    <a:pt x="4325" y="34"/>
                  </a:lnTo>
                  <a:lnTo>
                    <a:pt x="4323" y="34"/>
                  </a:lnTo>
                  <a:lnTo>
                    <a:pt x="4320" y="34"/>
                  </a:lnTo>
                  <a:lnTo>
                    <a:pt x="4316" y="33"/>
                  </a:lnTo>
                  <a:lnTo>
                    <a:pt x="4292" y="32"/>
                  </a:lnTo>
                  <a:lnTo>
                    <a:pt x="4268" y="31"/>
                  </a:lnTo>
                  <a:lnTo>
                    <a:pt x="4244" y="30"/>
                  </a:lnTo>
                  <a:lnTo>
                    <a:pt x="4219" y="29"/>
                  </a:lnTo>
                  <a:lnTo>
                    <a:pt x="4217" y="29"/>
                  </a:lnTo>
                  <a:lnTo>
                    <a:pt x="4214" y="29"/>
                  </a:lnTo>
                  <a:lnTo>
                    <a:pt x="4210" y="29"/>
                  </a:lnTo>
                  <a:lnTo>
                    <a:pt x="4206" y="28"/>
                  </a:lnTo>
                  <a:lnTo>
                    <a:pt x="4182" y="27"/>
                  </a:lnTo>
                  <a:lnTo>
                    <a:pt x="4158" y="27"/>
                  </a:lnTo>
                  <a:lnTo>
                    <a:pt x="4134" y="26"/>
                  </a:lnTo>
                  <a:lnTo>
                    <a:pt x="4111" y="25"/>
                  </a:lnTo>
                  <a:lnTo>
                    <a:pt x="4108" y="25"/>
                  </a:lnTo>
                  <a:lnTo>
                    <a:pt x="4105" y="24"/>
                  </a:lnTo>
                  <a:lnTo>
                    <a:pt x="4097" y="24"/>
                  </a:lnTo>
                  <a:lnTo>
                    <a:pt x="4089" y="24"/>
                  </a:lnTo>
                  <a:lnTo>
                    <a:pt x="4068" y="23"/>
                  </a:lnTo>
                  <a:lnTo>
                    <a:pt x="4048" y="21"/>
                  </a:lnTo>
                  <a:lnTo>
                    <a:pt x="4027" y="21"/>
                  </a:lnTo>
                  <a:lnTo>
                    <a:pt x="4006" y="20"/>
                  </a:lnTo>
                  <a:lnTo>
                    <a:pt x="4001" y="20"/>
                  </a:lnTo>
                  <a:lnTo>
                    <a:pt x="3996" y="20"/>
                  </a:lnTo>
                  <a:lnTo>
                    <a:pt x="3995" y="19"/>
                  </a:lnTo>
                  <a:lnTo>
                    <a:pt x="3993" y="19"/>
                  </a:lnTo>
                  <a:lnTo>
                    <a:pt x="3969" y="19"/>
                  </a:lnTo>
                  <a:lnTo>
                    <a:pt x="3945" y="18"/>
                  </a:lnTo>
                  <a:lnTo>
                    <a:pt x="3920" y="17"/>
                  </a:lnTo>
                  <a:lnTo>
                    <a:pt x="3895" y="16"/>
                  </a:lnTo>
                  <a:lnTo>
                    <a:pt x="3892" y="16"/>
                  </a:lnTo>
                  <a:lnTo>
                    <a:pt x="3890" y="16"/>
                  </a:lnTo>
                  <a:lnTo>
                    <a:pt x="3887" y="16"/>
                  </a:lnTo>
                  <a:lnTo>
                    <a:pt x="3885" y="16"/>
                  </a:lnTo>
                  <a:lnTo>
                    <a:pt x="3861" y="15"/>
                  </a:lnTo>
                  <a:lnTo>
                    <a:pt x="3838" y="15"/>
                  </a:lnTo>
                  <a:lnTo>
                    <a:pt x="3814" y="14"/>
                  </a:lnTo>
                  <a:lnTo>
                    <a:pt x="3789" y="13"/>
                  </a:lnTo>
                  <a:lnTo>
                    <a:pt x="3788" y="13"/>
                  </a:lnTo>
                  <a:lnTo>
                    <a:pt x="3786" y="13"/>
                  </a:lnTo>
                  <a:lnTo>
                    <a:pt x="3783" y="13"/>
                  </a:lnTo>
                  <a:lnTo>
                    <a:pt x="3780" y="13"/>
                  </a:lnTo>
                  <a:lnTo>
                    <a:pt x="3757" y="12"/>
                  </a:lnTo>
                  <a:lnTo>
                    <a:pt x="3734" y="12"/>
                  </a:lnTo>
                  <a:lnTo>
                    <a:pt x="3711" y="11"/>
                  </a:lnTo>
                  <a:lnTo>
                    <a:pt x="3688" y="11"/>
                  </a:lnTo>
                  <a:lnTo>
                    <a:pt x="3688" y="11"/>
                  </a:lnTo>
                  <a:lnTo>
                    <a:pt x="3687" y="11"/>
                  </a:lnTo>
                  <a:lnTo>
                    <a:pt x="3687" y="11"/>
                  </a:lnTo>
                  <a:lnTo>
                    <a:pt x="3687" y="11"/>
                  </a:lnTo>
                  <a:lnTo>
                    <a:pt x="3666" y="10"/>
                  </a:lnTo>
                  <a:lnTo>
                    <a:pt x="3646" y="10"/>
                  </a:lnTo>
                  <a:lnTo>
                    <a:pt x="3625" y="9"/>
                  </a:lnTo>
                  <a:lnTo>
                    <a:pt x="3605" y="9"/>
                  </a:lnTo>
                  <a:lnTo>
                    <a:pt x="3600" y="8"/>
                  </a:lnTo>
                  <a:lnTo>
                    <a:pt x="3596" y="8"/>
                  </a:lnTo>
                  <a:lnTo>
                    <a:pt x="3585" y="8"/>
                  </a:lnTo>
                  <a:lnTo>
                    <a:pt x="3573" y="8"/>
                  </a:lnTo>
                  <a:lnTo>
                    <a:pt x="3560" y="8"/>
                  </a:lnTo>
                  <a:lnTo>
                    <a:pt x="3548" y="7"/>
                  </a:lnTo>
                  <a:lnTo>
                    <a:pt x="3535" y="7"/>
                  </a:lnTo>
                  <a:lnTo>
                    <a:pt x="3522" y="7"/>
                  </a:lnTo>
                  <a:lnTo>
                    <a:pt x="3514" y="7"/>
                  </a:lnTo>
                  <a:lnTo>
                    <a:pt x="3507" y="7"/>
                  </a:lnTo>
                  <a:lnTo>
                    <a:pt x="3499" y="6"/>
                  </a:lnTo>
                  <a:lnTo>
                    <a:pt x="3492" y="6"/>
                  </a:lnTo>
                  <a:lnTo>
                    <a:pt x="3480" y="6"/>
                  </a:lnTo>
                  <a:lnTo>
                    <a:pt x="3466" y="6"/>
                  </a:lnTo>
                  <a:lnTo>
                    <a:pt x="3454" y="6"/>
                  </a:lnTo>
                  <a:lnTo>
                    <a:pt x="3442" y="6"/>
                  </a:lnTo>
                  <a:lnTo>
                    <a:pt x="3438" y="5"/>
                  </a:lnTo>
                  <a:lnTo>
                    <a:pt x="3435" y="5"/>
                  </a:lnTo>
                  <a:lnTo>
                    <a:pt x="3432" y="5"/>
                  </a:lnTo>
                  <a:lnTo>
                    <a:pt x="3429" y="5"/>
                  </a:lnTo>
                  <a:lnTo>
                    <a:pt x="3419" y="5"/>
                  </a:lnTo>
                  <a:lnTo>
                    <a:pt x="3409" y="5"/>
                  </a:lnTo>
                  <a:lnTo>
                    <a:pt x="3398" y="5"/>
                  </a:lnTo>
                  <a:lnTo>
                    <a:pt x="3387" y="5"/>
                  </a:lnTo>
                  <a:lnTo>
                    <a:pt x="3375" y="4"/>
                  </a:lnTo>
                  <a:lnTo>
                    <a:pt x="3362" y="4"/>
                  </a:lnTo>
                  <a:lnTo>
                    <a:pt x="3353" y="4"/>
                  </a:lnTo>
                  <a:lnTo>
                    <a:pt x="3344" y="4"/>
                  </a:lnTo>
                  <a:lnTo>
                    <a:pt x="3335" y="4"/>
                  </a:lnTo>
                  <a:lnTo>
                    <a:pt x="3325" y="4"/>
                  </a:lnTo>
                  <a:lnTo>
                    <a:pt x="3316" y="4"/>
                  </a:lnTo>
                  <a:lnTo>
                    <a:pt x="3308" y="3"/>
                  </a:lnTo>
                  <a:lnTo>
                    <a:pt x="3300" y="3"/>
                  </a:lnTo>
                  <a:lnTo>
                    <a:pt x="3291" y="3"/>
                  </a:lnTo>
                  <a:lnTo>
                    <a:pt x="3284" y="3"/>
                  </a:lnTo>
                  <a:lnTo>
                    <a:pt x="3277" y="3"/>
                  </a:lnTo>
                  <a:lnTo>
                    <a:pt x="3267" y="3"/>
                  </a:lnTo>
                  <a:lnTo>
                    <a:pt x="3256" y="3"/>
                  </a:lnTo>
                  <a:lnTo>
                    <a:pt x="3246" y="3"/>
                  </a:lnTo>
                  <a:lnTo>
                    <a:pt x="3237" y="3"/>
                  </a:lnTo>
                  <a:lnTo>
                    <a:pt x="3228" y="2"/>
                  </a:lnTo>
                  <a:lnTo>
                    <a:pt x="3220" y="2"/>
                  </a:lnTo>
                  <a:lnTo>
                    <a:pt x="3212" y="2"/>
                  </a:lnTo>
                  <a:lnTo>
                    <a:pt x="3204" y="2"/>
                  </a:lnTo>
                  <a:lnTo>
                    <a:pt x="3195" y="2"/>
                  </a:lnTo>
                  <a:lnTo>
                    <a:pt x="3186" y="2"/>
                  </a:lnTo>
                  <a:lnTo>
                    <a:pt x="3184" y="2"/>
                  </a:lnTo>
                  <a:lnTo>
                    <a:pt x="3181" y="2"/>
                  </a:lnTo>
                  <a:lnTo>
                    <a:pt x="3171" y="2"/>
                  </a:lnTo>
                  <a:lnTo>
                    <a:pt x="3160" y="2"/>
                  </a:lnTo>
                  <a:lnTo>
                    <a:pt x="3150" y="2"/>
                  </a:lnTo>
                  <a:lnTo>
                    <a:pt x="3141" y="2"/>
                  </a:lnTo>
                  <a:lnTo>
                    <a:pt x="3132" y="2"/>
                  </a:lnTo>
                  <a:lnTo>
                    <a:pt x="3122" y="1"/>
                  </a:lnTo>
                  <a:lnTo>
                    <a:pt x="3109" y="1"/>
                  </a:lnTo>
                  <a:lnTo>
                    <a:pt x="3096" y="1"/>
                  </a:lnTo>
                  <a:lnTo>
                    <a:pt x="3083" y="1"/>
                  </a:lnTo>
                  <a:lnTo>
                    <a:pt x="3071" y="1"/>
                  </a:lnTo>
                  <a:lnTo>
                    <a:pt x="3066" y="1"/>
                  </a:lnTo>
                  <a:lnTo>
                    <a:pt x="3061" y="1"/>
                  </a:lnTo>
                  <a:lnTo>
                    <a:pt x="3054" y="1"/>
                  </a:lnTo>
                  <a:lnTo>
                    <a:pt x="3046" y="1"/>
                  </a:lnTo>
                  <a:lnTo>
                    <a:pt x="3037" y="1"/>
                  </a:lnTo>
                  <a:lnTo>
                    <a:pt x="3026" y="1"/>
                  </a:lnTo>
                  <a:lnTo>
                    <a:pt x="3020" y="1"/>
                  </a:lnTo>
                  <a:lnTo>
                    <a:pt x="3015" y="1"/>
                  </a:lnTo>
                  <a:lnTo>
                    <a:pt x="3007" y="1"/>
                  </a:lnTo>
                  <a:lnTo>
                    <a:pt x="2999" y="1"/>
                  </a:lnTo>
                  <a:lnTo>
                    <a:pt x="2990" y="1"/>
                  </a:lnTo>
                  <a:lnTo>
                    <a:pt x="2982" y="1"/>
                  </a:lnTo>
                  <a:lnTo>
                    <a:pt x="2982" y="1"/>
                  </a:lnTo>
                  <a:lnTo>
                    <a:pt x="2981" y="1"/>
                  </a:lnTo>
                  <a:lnTo>
                    <a:pt x="2971" y="0"/>
                  </a:lnTo>
                  <a:lnTo>
                    <a:pt x="2959" y="0"/>
                  </a:lnTo>
                  <a:lnTo>
                    <a:pt x="2948" y="0"/>
                  </a:lnTo>
                  <a:lnTo>
                    <a:pt x="2937" y="0"/>
                  </a:lnTo>
                  <a:lnTo>
                    <a:pt x="2931" y="0"/>
                  </a:lnTo>
                  <a:lnTo>
                    <a:pt x="2924" y="0"/>
                  </a:lnTo>
                  <a:lnTo>
                    <a:pt x="2912" y="0"/>
                  </a:lnTo>
                  <a:lnTo>
                    <a:pt x="2900" y="0"/>
                  </a:lnTo>
                  <a:lnTo>
                    <a:pt x="2895" y="0"/>
                  </a:lnTo>
                  <a:lnTo>
                    <a:pt x="2891" y="0"/>
                  </a:lnTo>
                  <a:lnTo>
                    <a:pt x="2880" y="0"/>
                  </a:lnTo>
                  <a:lnTo>
                    <a:pt x="2869" y="0"/>
                  </a:lnTo>
                  <a:lnTo>
                    <a:pt x="2857" y="0"/>
                  </a:lnTo>
                  <a:lnTo>
                    <a:pt x="2846" y="0"/>
                  </a:lnTo>
                  <a:lnTo>
                    <a:pt x="2846" y="0"/>
                  </a:lnTo>
                  <a:lnTo>
                    <a:pt x="2845" y="0"/>
                  </a:lnTo>
                  <a:lnTo>
                    <a:pt x="2835" y="0"/>
                  </a:lnTo>
                  <a:lnTo>
                    <a:pt x="2824" y="0"/>
                  </a:lnTo>
                  <a:lnTo>
                    <a:pt x="2814" y="0"/>
                  </a:lnTo>
                  <a:lnTo>
                    <a:pt x="2804" y="0"/>
                  </a:lnTo>
                  <a:lnTo>
                    <a:pt x="2793" y="0"/>
                  </a:lnTo>
                  <a:lnTo>
                    <a:pt x="2783" y="0"/>
                  </a:lnTo>
                  <a:lnTo>
                    <a:pt x="2773" y="0"/>
                  </a:lnTo>
                  <a:lnTo>
                    <a:pt x="2763" y="0"/>
                  </a:lnTo>
                  <a:lnTo>
                    <a:pt x="2751" y="0"/>
                  </a:lnTo>
                  <a:lnTo>
                    <a:pt x="2741" y="0"/>
                  </a:lnTo>
                  <a:lnTo>
                    <a:pt x="2731" y="0"/>
                  </a:lnTo>
                  <a:lnTo>
                    <a:pt x="2720" y="0"/>
                  </a:lnTo>
                  <a:lnTo>
                    <a:pt x="2717" y="0"/>
                  </a:lnTo>
                  <a:lnTo>
                    <a:pt x="2714" y="0"/>
                  </a:lnTo>
                  <a:lnTo>
                    <a:pt x="2702" y="0"/>
                  </a:lnTo>
                  <a:lnTo>
                    <a:pt x="2689" y="0"/>
                  </a:lnTo>
                  <a:lnTo>
                    <a:pt x="2684" y="0"/>
                  </a:lnTo>
                  <a:lnTo>
                    <a:pt x="2678" y="0"/>
                  </a:lnTo>
                  <a:lnTo>
                    <a:pt x="2668" y="0"/>
                  </a:lnTo>
                  <a:lnTo>
                    <a:pt x="2657" y="0"/>
                  </a:lnTo>
                  <a:lnTo>
                    <a:pt x="2647" y="0"/>
                  </a:lnTo>
                  <a:lnTo>
                    <a:pt x="2637" y="0"/>
                  </a:lnTo>
                  <a:lnTo>
                    <a:pt x="2636" y="0"/>
                  </a:lnTo>
                  <a:lnTo>
                    <a:pt x="2635" y="0"/>
                  </a:lnTo>
                  <a:lnTo>
                    <a:pt x="2622" y="0"/>
                  </a:lnTo>
                  <a:lnTo>
                    <a:pt x="2609" y="1"/>
                  </a:lnTo>
                  <a:lnTo>
                    <a:pt x="2600" y="1"/>
                  </a:lnTo>
                  <a:lnTo>
                    <a:pt x="2590" y="1"/>
                  </a:lnTo>
                  <a:lnTo>
                    <a:pt x="2585" y="1"/>
                  </a:lnTo>
                  <a:lnTo>
                    <a:pt x="2580" y="1"/>
                  </a:lnTo>
                  <a:lnTo>
                    <a:pt x="2572" y="1"/>
                  </a:lnTo>
                  <a:lnTo>
                    <a:pt x="2564" y="1"/>
                  </a:lnTo>
                  <a:lnTo>
                    <a:pt x="2555" y="1"/>
                  </a:lnTo>
                  <a:lnTo>
                    <a:pt x="2547" y="1"/>
                  </a:lnTo>
                  <a:lnTo>
                    <a:pt x="2544" y="1"/>
                  </a:lnTo>
                  <a:lnTo>
                    <a:pt x="2540" y="1"/>
                  </a:lnTo>
                  <a:lnTo>
                    <a:pt x="2527" y="1"/>
                  </a:lnTo>
                  <a:lnTo>
                    <a:pt x="2514" y="1"/>
                  </a:lnTo>
                  <a:lnTo>
                    <a:pt x="2503" y="1"/>
                  </a:lnTo>
                  <a:lnTo>
                    <a:pt x="2491" y="1"/>
                  </a:lnTo>
                  <a:lnTo>
                    <a:pt x="2481" y="1"/>
                  </a:lnTo>
                  <a:lnTo>
                    <a:pt x="2470" y="1"/>
                  </a:lnTo>
                  <a:lnTo>
                    <a:pt x="2455" y="2"/>
                  </a:lnTo>
                  <a:lnTo>
                    <a:pt x="2440" y="2"/>
                  </a:lnTo>
                  <a:lnTo>
                    <a:pt x="2432" y="2"/>
                  </a:lnTo>
                  <a:lnTo>
                    <a:pt x="2423" y="2"/>
                  </a:lnTo>
                  <a:lnTo>
                    <a:pt x="2419" y="2"/>
                  </a:lnTo>
                  <a:lnTo>
                    <a:pt x="2414" y="2"/>
                  </a:lnTo>
                  <a:lnTo>
                    <a:pt x="2402" y="2"/>
                  </a:lnTo>
                  <a:lnTo>
                    <a:pt x="2389" y="2"/>
                  </a:lnTo>
                  <a:lnTo>
                    <a:pt x="2380" y="2"/>
                  </a:lnTo>
                  <a:lnTo>
                    <a:pt x="2371" y="2"/>
                  </a:lnTo>
                  <a:lnTo>
                    <a:pt x="2353" y="3"/>
                  </a:lnTo>
                  <a:lnTo>
                    <a:pt x="2337" y="3"/>
                  </a:lnTo>
                  <a:lnTo>
                    <a:pt x="2319" y="3"/>
                  </a:lnTo>
                  <a:lnTo>
                    <a:pt x="2302" y="3"/>
                  </a:lnTo>
                  <a:lnTo>
                    <a:pt x="2294" y="3"/>
                  </a:lnTo>
                  <a:lnTo>
                    <a:pt x="2285" y="3"/>
                  </a:lnTo>
                  <a:lnTo>
                    <a:pt x="2285" y="3"/>
                  </a:lnTo>
                  <a:lnTo>
                    <a:pt x="2283" y="3"/>
                  </a:lnTo>
                  <a:lnTo>
                    <a:pt x="2281" y="3"/>
                  </a:lnTo>
                  <a:lnTo>
                    <a:pt x="2261" y="4"/>
                  </a:lnTo>
                  <a:lnTo>
                    <a:pt x="2240" y="4"/>
                  </a:lnTo>
                  <a:lnTo>
                    <a:pt x="2219" y="4"/>
                  </a:lnTo>
                  <a:lnTo>
                    <a:pt x="2199" y="5"/>
                  </a:lnTo>
                  <a:lnTo>
                    <a:pt x="2190" y="5"/>
                  </a:lnTo>
                  <a:lnTo>
                    <a:pt x="2182" y="5"/>
                  </a:lnTo>
                  <a:lnTo>
                    <a:pt x="2173" y="5"/>
                  </a:lnTo>
                  <a:lnTo>
                    <a:pt x="2164" y="5"/>
                  </a:lnTo>
                  <a:lnTo>
                    <a:pt x="2155" y="5"/>
                  </a:lnTo>
                  <a:lnTo>
                    <a:pt x="2146" y="6"/>
                  </a:lnTo>
                  <a:lnTo>
                    <a:pt x="2145" y="6"/>
                  </a:lnTo>
                  <a:lnTo>
                    <a:pt x="2144" y="6"/>
                  </a:lnTo>
                  <a:lnTo>
                    <a:pt x="2144" y="6"/>
                  </a:lnTo>
                  <a:lnTo>
                    <a:pt x="2144" y="6"/>
                  </a:lnTo>
                  <a:lnTo>
                    <a:pt x="2143" y="6"/>
                  </a:lnTo>
                  <a:lnTo>
                    <a:pt x="2143" y="6"/>
                  </a:lnTo>
                  <a:lnTo>
                    <a:pt x="2117" y="6"/>
                  </a:lnTo>
                  <a:lnTo>
                    <a:pt x="2093" y="6"/>
                  </a:lnTo>
                  <a:lnTo>
                    <a:pt x="2067" y="7"/>
                  </a:lnTo>
                  <a:lnTo>
                    <a:pt x="2041" y="7"/>
                  </a:lnTo>
                  <a:lnTo>
                    <a:pt x="2016" y="8"/>
                  </a:lnTo>
                  <a:lnTo>
                    <a:pt x="1990" y="9"/>
                  </a:lnTo>
                  <a:lnTo>
                    <a:pt x="1966" y="9"/>
                  </a:lnTo>
                  <a:lnTo>
                    <a:pt x="1941" y="10"/>
                  </a:lnTo>
                  <a:lnTo>
                    <a:pt x="1939" y="10"/>
                  </a:lnTo>
                  <a:lnTo>
                    <a:pt x="1938" y="10"/>
                  </a:lnTo>
                  <a:lnTo>
                    <a:pt x="1925" y="10"/>
                  </a:lnTo>
                  <a:lnTo>
                    <a:pt x="1910" y="10"/>
                  </a:lnTo>
                  <a:lnTo>
                    <a:pt x="1902" y="11"/>
                  </a:lnTo>
                  <a:lnTo>
                    <a:pt x="1893" y="11"/>
                  </a:lnTo>
                  <a:lnTo>
                    <a:pt x="1884" y="11"/>
                  </a:lnTo>
                  <a:lnTo>
                    <a:pt x="1875" y="11"/>
                  </a:lnTo>
                  <a:lnTo>
                    <a:pt x="1873" y="11"/>
                  </a:lnTo>
                  <a:lnTo>
                    <a:pt x="1870" y="11"/>
                  </a:lnTo>
                  <a:lnTo>
                    <a:pt x="1860" y="12"/>
                  </a:lnTo>
                  <a:lnTo>
                    <a:pt x="1849" y="12"/>
                  </a:lnTo>
                  <a:lnTo>
                    <a:pt x="1839" y="12"/>
                  </a:lnTo>
                  <a:lnTo>
                    <a:pt x="1829" y="12"/>
                  </a:lnTo>
                  <a:lnTo>
                    <a:pt x="1818" y="13"/>
                  </a:lnTo>
                  <a:lnTo>
                    <a:pt x="1808" y="13"/>
                  </a:lnTo>
                  <a:lnTo>
                    <a:pt x="1805" y="13"/>
                  </a:lnTo>
                  <a:lnTo>
                    <a:pt x="1803" y="13"/>
                  </a:lnTo>
                  <a:lnTo>
                    <a:pt x="1794" y="13"/>
                  </a:lnTo>
                  <a:lnTo>
                    <a:pt x="1785" y="14"/>
                  </a:lnTo>
                  <a:lnTo>
                    <a:pt x="1775" y="14"/>
                  </a:lnTo>
                  <a:lnTo>
                    <a:pt x="1764" y="14"/>
                  </a:lnTo>
                  <a:lnTo>
                    <a:pt x="1753" y="15"/>
                  </a:lnTo>
                  <a:lnTo>
                    <a:pt x="1742" y="15"/>
                  </a:lnTo>
                  <a:lnTo>
                    <a:pt x="1741" y="15"/>
                  </a:lnTo>
                  <a:lnTo>
                    <a:pt x="1740" y="15"/>
                  </a:lnTo>
                  <a:lnTo>
                    <a:pt x="1732" y="15"/>
                  </a:lnTo>
                  <a:lnTo>
                    <a:pt x="1722" y="15"/>
                  </a:lnTo>
                  <a:lnTo>
                    <a:pt x="1714" y="16"/>
                  </a:lnTo>
                  <a:lnTo>
                    <a:pt x="1706" y="16"/>
                  </a:lnTo>
                  <a:lnTo>
                    <a:pt x="1695" y="16"/>
                  </a:lnTo>
                  <a:lnTo>
                    <a:pt x="1682" y="17"/>
                  </a:lnTo>
                  <a:lnTo>
                    <a:pt x="1672" y="17"/>
                  </a:lnTo>
                  <a:lnTo>
                    <a:pt x="1662" y="17"/>
                  </a:lnTo>
                  <a:lnTo>
                    <a:pt x="1650" y="18"/>
                  </a:lnTo>
                  <a:lnTo>
                    <a:pt x="1640" y="18"/>
                  </a:lnTo>
                  <a:lnTo>
                    <a:pt x="1638" y="18"/>
                  </a:lnTo>
                  <a:lnTo>
                    <a:pt x="1635" y="18"/>
                  </a:lnTo>
                  <a:lnTo>
                    <a:pt x="1628" y="18"/>
                  </a:lnTo>
                  <a:lnTo>
                    <a:pt x="1620" y="19"/>
                  </a:lnTo>
                  <a:lnTo>
                    <a:pt x="1606" y="19"/>
                  </a:lnTo>
                  <a:lnTo>
                    <a:pt x="1592" y="20"/>
                  </a:lnTo>
                  <a:lnTo>
                    <a:pt x="1579" y="20"/>
                  </a:lnTo>
                  <a:lnTo>
                    <a:pt x="1566" y="21"/>
                  </a:lnTo>
                  <a:lnTo>
                    <a:pt x="1553" y="21"/>
                  </a:lnTo>
                  <a:lnTo>
                    <a:pt x="1542" y="21"/>
                  </a:lnTo>
                  <a:lnTo>
                    <a:pt x="1534" y="23"/>
                  </a:lnTo>
                  <a:lnTo>
                    <a:pt x="1526" y="23"/>
                  </a:lnTo>
                  <a:lnTo>
                    <a:pt x="1517" y="23"/>
                  </a:lnTo>
                  <a:lnTo>
                    <a:pt x="1509" y="24"/>
                  </a:lnTo>
                  <a:lnTo>
                    <a:pt x="1507" y="24"/>
                  </a:lnTo>
                  <a:lnTo>
                    <a:pt x="1505" y="24"/>
                  </a:lnTo>
                  <a:lnTo>
                    <a:pt x="1498" y="24"/>
                  </a:lnTo>
                  <a:lnTo>
                    <a:pt x="1490" y="24"/>
                  </a:lnTo>
                  <a:lnTo>
                    <a:pt x="1477" y="25"/>
                  </a:lnTo>
                  <a:lnTo>
                    <a:pt x="1464" y="25"/>
                  </a:lnTo>
                  <a:lnTo>
                    <a:pt x="1451" y="26"/>
                  </a:lnTo>
                  <a:lnTo>
                    <a:pt x="1439" y="26"/>
                  </a:lnTo>
                  <a:lnTo>
                    <a:pt x="1426" y="27"/>
                  </a:lnTo>
                  <a:lnTo>
                    <a:pt x="1413" y="27"/>
                  </a:lnTo>
                  <a:lnTo>
                    <a:pt x="1401" y="28"/>
                  </a:lnTo>
                  <a:lnTo>
                    <a:pt x="1389" y="28"/>
                  </a:lnTo>
                  <a:lnTo>
                    <a:pt x="1374" y="29"/>
                  </a:lnTo>
                  <a:lnTo>
                    <a:pt x="1360" y="30"/>
                  </a:lnTo>
                  <a:lnTo>
                    <a:pt x="1345" y="30"/>
                  </a:lnTo>
                  <a:lnTo>
                    <a:pt x="1331" y="31"/>
                  </a:lnTo>
                  <a:lnTo>
                    <a:pt x="1314" y="32"/>
                  </a:lnTo>
                  <a:lnTo>
                    <a:pt x="1299" y="32"/>
                  </a:lnTo>
                  <a:lnTo>
                    <a:pt x="1282" y="33"/>
                  </a:lnTo>
                  <a:lnTo>
                    <a:pt x="1267" y="34"/>
                  </a:lnTo>
                  <a:lnTo>
                    <a:pt x="1251" y="35"/>
                  </a:lnTo>
                  <a:lnTo>
                    <a:pt x="1236" y="35"/>
                  </a:lnTo>
                  <a:lnTo>
                    <a:pt x="1224" y="36"/>
                  </a:lnTo>
                  <a:lnTo>
                    <a:pt x="1210" y="37"/>
                  </a:lnTo>
                  <a:lnTo>
                    <a:pt x="1207" y="37"/>
                  </a:lnTo>
                  <a:lnTo>
                    <a:pt x="1204" y="37"/>
                  </a:lnTo>
                  <a:lnTo>
                    <a:pt x="1199" y="37"/>
                  </a:lnTo>
                  <a:lnTo>
                    <a:pt x="1194" y="37"/>
                  </a:lnTo>
                  <a:lnTo>
                    <a:pt x="1180" y="38"/>
                  </a:lnTo>
                  <a:lnTo>
                    <a:pt x="1167" y="39"/>
                  </a:lnTo>
                  <a:lnTo>
                    <a:pt x="1152" y="39"/>
                  </a:lnTo>
                  <a:lnTo>
                    <a:pt x="1139" y="40"/>
                  </a:lnTo>
                  <a:lnTo>
                    <a:pt x="1132" y="41"/>
                  </a:lnTo>
                  <a:lnTo>
                    <a:pt x="1126" y="41"/>
                  </a:lnTo>
                  <a:lnTo>
                    <a:pt x="1122" y="41"/>
                  </a:lnTo>
                  <a:lnTo>
                    <a:pt x="1118" y="41"/>
                  </a:lnTo>
                  <a:lnTo>
                    <a:pt x="1100" y="42"/>
                  </a:lnTo>
                  <a:lnTo>
                    <a:pt x="1081" y="43"/>
                  </a:lnTo>
                  <a:lnTo>
                    <a:pt x="1064" y="44"/>
                  </a:lnTo>
                  <a:lnTo>
                    <a:pt x="1045" y="45"/>
                  </a:lnTo>
                  <a:lnTo>
                    <a:pt x="1043" y="46"/>
                  </a:lnTo>
                  <a:lnTo>
                    <a:pt x="1041" y="46"/>
                  </a:lnTo>
                  <a:lnTo>
                    <a:pt x="1038" y="46"/>
                  </a:lnTo>
                  <a:lnTo>
                    <a:pt x="1036" y="46"/>
                  </a:lnTo>
                  <a:lnTo>
                    <a:pt x="1013" y="47"/>
                  </a:lnTo>
                  <a:lnTo>
                    <a:pt x="991" y="49"/>
                  </a:lnTo>
                  <a:lnTo>
                    <a:pt x="968" y="50"/>
                  </a:lnTo>
                  <a:lnTo>
                    <a:pt x="946" y="51"/>
                  </a:lnTo>
                  <a:lnTo>
                    <a:pt x="943" y="52"/>
                  </a:lnTo>
                  <a:lnTo>
                    <a:pt x="940" y="52"/>
                  </a:lnTo>
                  <a:lnTo>
                    <a:pt x="935" y="52"/>
                  </a:lnTo>
                  <a:lnTo>
                    <a:pt x="931" y="52"/>
                  </a:lnTo>
                  <a:lnTo>
                    <a:pt x="907" y="54"/>
                  </a:lnTo>
                  <a:lnTo>
                    <a:pt x="884" y="55"/>
                  </a:lnTo>
                  <a:lnTo>
                    <a:pt x="862" y="58"/>
                  </a:lnTo>
                  <a:lnTo>
                    <a:pt x="839" y="60"/>
                  </a:lnTo>
                  <a:lnTo>
                    <a:pt x="835" y="60"/>
                  </a:lnTo>
                  <a:lnTo>
                    <a:pt x="831" y="60"/>
                  </a:lnTo>
                  <a:lnTo>
                    <a:pt x="824" y="61"/>
                  </a:lnTo>
                  <a:lnTo>
                    <a:pt x="816" y="61"/>
                  </a:lnTo>
                  <a:lnTo>
                    <a:pt x="804" y="62"/>
                  </a:lnTo>
                  <a:lnTo>
                    <a:pt x="792" y="63"/>
                  </a:lnTo>
                  <a:lnTo>
                    <a:pt x="777" y="64"/>
                  </a:lnTo>
                  <a:lnTo>
                    <a:pt x="764" y="65"/>
                  </a:lnTo>
                  <a:lnTo>
                    <a:pt x="751" y="66"/>
                  </a:lnTo>
                  <a:lnTo>
                    <a:pt x="738" y="67"/>
                  </a:lnTo>
                  <a:lnTo>
                    <a:pt x="727" y="68"/>
                  </a:lnTo>
                  <a:lnTo>
                    <a:pt x="715" y="69"/>
                  </a:lnTo>
                  <a:lnTo>
                    <a:pt x="715" y="69"/>
                  </a:lnTo>
                  <a:lnTo>
                    <a:pt x="704" y="70"/>
                  </a:lnTo>
                  <a:lnTo>
                    <a:pt x="694" y="71"/>
                  </a:lnTo>
                  <a:lnTo>
                    <a:pt x="680" y="72"/>
                  </a:lnTo>
                  <a:lnTo>
                    <a:pt x="668" y="73"/>
                  </a:lnTo>
                  <a:lnTo>
                    <a:pt x="656" y="74"/>
                  </a:lnTo>
                  <a:lnTo>
                    <a:pt x="643" y="75"/>
                  </a:lnTo>
                  <a:lnTo>
                    <a:pt x="632" y="76"/>
                  </a:lnTo>
                  <a:lnTo>
                    <a:pt x="621" y="77"/>
                  </a:lnTo>
                  <a:lnTo>
                    <a:pt x="615" y="77"/>
                  </a:lnTo>
                  <a:lnTo>
                    <a:pt x="609" y="78"/>
                  </a:lnTo>
                  <a:lnTo>
                    <a:pt x="602" y="79"/>
                  </a:lnTo>
                  <a:lnTo>
                    <a:pt x="596" y="79"/>
                  </a:lnTo>
                  <a:lnTo>
                    <a:pt x="586" y="80"/>
                  </a:lnTo>
                  <a:lnTo>
                    <a:pt x="575" y="81"/>
                  </a:lnTo>
                  <a:lnTo>
                    <a:pt x="564" y="82"/>
                  </a:lnTo>
                  <a:lnTo>
                    <a:pt x="552" y="83"/>
                  </a:lnTo>
                  <a:lnTo>
                    <a:pt x="542" y="84"/>
                  </a:lnTo>
                  <a:lnTo>
                    <a:pt x="532" y="85"/>
                  </a:lnTo>
                  <a:lnTo>
                    <a:pt x="524" y="86"/>
                  </a:lnTo>
                  <a:lnTo>
                    <a:pt x="515" y="87"/>
                  </a:lnTo>
                  <a:lnTo>
                    <a:pt x="513" y="87"/>
                  </a:lnTo>
                  <a:lnTo>
                    <a:pt x="511" y="87"/>
                  </a:lnTo>
                  <a:lnTo>
                    <a:pt x="472" y="92"/>
                  </a:lnTo>
                  <a:lnTo>
                    <a:pt x="434" y="97"/>
                  </a:lnTo>
                  <a:lnTo>
                    <a:pt x="398" y="101"/>
                  </a:lnTo>
                  <a:lnTo>
                    <a:pt x="363" y="105"/>
                  </a:lnTo>
                  <a:lnTo>
                    <a:pt x="362" y="105"/>
                  </a:lnTo>
                  <a:lnTo>
                    <a:pt x="361" y="105"/>
                  </a:lnTo>
                  <a:lnTo>
                    <a:pt x="359" y="106"/>
                  </a:lnTo>
                  <a:lnTo>
                    <a:pt x="357" y="106"/>
                  </a:lnTo>
                  <a:lnTo>
                    <a:pt x="342" y="108"/>
                  </a:lnTo>
                  <a:lnTo>
                    <a:pt x="329" y="110"/>
                  </a:lnTo>
                  <a:lnTo>
                    <a:pt x="314" y="112"/>
                  </a:lnTo>
                  <a:lnTo>
                    <a:pt x="301" y="113"/>
                  </a:lnTo>
                  <a:lnTo>
                    <a:pt x="299" y="114"/>
                  </a:lnTo>
                  <a:lnTo>
                    <a:pt x="297" y="114"/>
                  </a:lnTo>
                  <a:lnTo>
                    <a:pt x="295" y="114"/>
                  </a:lnTo>
                  <a:lnTo>
                    <a:pt x="293" y="115"/>
                  </a:lnTo>
                  <a:lnTo>
                    <a:pt x="280" y="116"/>
                  </a:lnTo>
                  <a:lnTo>
                    <a:pt x="268" y="118"/>
                  </a:lnTo>
                  <a:lnTo>
                    <a:pt x="257" y="120"/>
                  </a:lnTo>
                  <a:lnTo>
                    <a:pt x="244" y="122"/>
                  </a:lnTo>
                  <a:lnTo>
                    <a:pt x="242" y="122"/>
                  </a:lnTo>
                  <a:lnTo>
                    <a:pt x="241" y="122"/>
                  </a:lnTo>
                  <a:lnTo>
                    <a:pt x="240" y="123"/>
                  </a:lnTo>
                  <a:lnTo>
                    <a:pt x="240" y="123"/>
                  </a:lnTo>
                  <a:lnTo>
                    <a:pt x="229" y="124"/>
                  </a:lnTo>
                  <a:lnTo>
                    <a:pt x="219" y="127"/>
                  </a:lnTo>
                  <a:lnTo>
                    <a:pt x="208" y="129"/>
                  </a:lnTo>
                  <a:lnTo>
                    <a:pt x="198" y="131"/>
                  </a:lnTo>
                  <a:lnTo>
                    <a:pt x="195" y="131"/>
                  </a:lnTo>
                  <a:lnTo>
                    <a:pt x="193" y="132"/>
                  </a:lnTo>
                  <a:lnTo>
                    <a:pt x="191" y="132"/>
                  </a:lnTo>
                  <a:lnTo>
                    <a:pt x="190" y="132"/>
                  </a:lnTo>
                  <a:lnTo>
                    <a:pt x="181" y="134"/>
                  </a:lnTo>
                  <a:lnTo>
                    <a:pt x="171" y="136"/>
                  </a:lnTo>
                  <a:lnTo>
                    <a:pt x="162" y="138"/>
                  </a:lnTo>
                  <a:lnTo>
                    <a:pt x="153" y="140"/>
                  </a:lnTo>
                  <a:lnTo>
                    <a:pt x="151" y="140"/>
                  </a:lnTo>
                  <a:lnTo>
                    <a:pt x="150" y="140"/>
                  </a:lnTo>
                  <a:lnTo>
                    <a:pt x="149" y="141"/>
                  </a:lnTo>
                  <a:lnTo>
                    <a:pt x="148" y="141"/>
                  </a:lnTo>
                  <a:lnTo>
                    <a:pt x="138" y="143"/>
                  </a:lnTo>
                  <a:lnTo>
                    <a:pt x="131" y="145"/>
                  </a:lnTo>
                  <a:lnTo>
                    <a:pt x="123" y="146"/>
                  </a:lnTo>
                  <a:lnTo>
                    <a:pt x="115" y="148"/>
                  </a:lnTo>
                  <a:lnTo>
                    <a:pt x="114" y="148"/>
                  </a:lnTo>
                  <a:lnTo>
                    <a:pt x="112" y="149"/>
                  </a:lnTo>
                  <a:lnTo>
                    <a:pt x="110" y="149"/>
                  </a:lnTo>
                  <a:lnTo>
                    <a:pt x="109" y="150"/>
                  </a:lnTo>
                  <a:lnTo>
                    <a:pt x="95" y="153"/>
                  </a:lnTo>
                  <a:lnTo>
                    <a:pt x="82" y="157"/>
                  </a:lnTo>
                  <a:lnTo>
                    <a:pt x="81" y="157"/>
                  </a:lnTo>
                  <a:lnTo>
                    <a:pt x="81" y="157"/>
                  </a:lnTo>
                  <a:lnTo>
                    <a:pt x="78" y="158"/>
                  </a:lnTo>
                  <a:lnTo>
                    <a:pt x="77" y="158"/>
                  </a:lnTo>
                  <a:lnTo>
                    <a:pt x="65" y="163"/>
                  </a:lnTo>
                  <a:lnTo>
                    <a:pt x="54" y="167"/>
                  </a:lnTo>
                  <a:lnTo>
                    <a:pt x="54" y="167"/>
                  </a:lnTo>
                  <a:lnTo>
                    <a:pt x="54" y="167"/>
                  </a:lnTo>
                  <a:lnTo>
                    <a:pt x="53" y="167"/>
                  </a:lnTo>
                  <a:lnTo>
                    <a:pt x="53" y="167"/>
                  </a:lnTo>
                  <a:lnTo>
                    <a:pt x="42" y="171"/>
                  </a:lnTo>
                  <a:lnTo>
                    <a:pt x="33" y="176"/>
                  </a:lnTo>
                  <a:lnTo>
                    <a:pt x="32" y="176"/>
                  </a:lnTo>
                  <a:lnTo>
                    <a:pt x="32" y="176"/>
                  </a:lnTo>
                  <a:lnTo>
                    <a:pt x="31" y="176"/>
                  </a:lnTo>
                  <a:lnTo>
                    <a:pt x="31" y="177"/>
                  </a:lnTo>
                  <a:lnTo>
                    <a:pt x="24" y="181"/>
                  </a:lnTo>
                  <a:lnTo>
                    <a:pt x="17" y="185"/>
                  </a:lnTo>
                  <a:lnTo>
                    <a:pt x="17" y="185"/>
                  </a:lnTo>
                  <a:lnTo>
                    <a:pt x="16" y="185"/>
                  </a:lnTo>
                  <a:lnTo>
                    <a:pt x="16" y="186"/>
                  </a:lnTo>
                  <a:lnTo>
                    <a:pt x="15" y="186"/>
                  </a:lnTo>
                  <a:lnTo>
                    <a:pt x="9" y="190"/>
                  </a:lnTo>
                  <a:lnTo>
                    <a:pt x="5" y="195"/>
                  </a:lnTo>
                  <a:lnTo>
                    <a:pt x="5" y="196"/>
                  </a:lnTo>
                  <a:lnTo>
                    <a:pt x="5" y="196"/>
                  </a:lnTo>
                  <a:lnTo>
                    <a:pt x="4" y="197"/>
                  </a:lnTo>
                  <a:lnTo>
                    <a:pt x="4" y="197"/>
                  </a:lnTo>
                  <a:lnTo>
                    <a:pt x="2" y="200"/>
                  </a:lnTo>
                  <a:lnTo>
                    <a:pt x="1" y="204"/>
                  </a:lnTo>
                  <a:lnTo>
                    <a:pt x="1" y="205"/>
                  </a:lnTo>
                  <a:lnTo>
                    <a:pt x="0" y="206"/>
                  </a:lnTo>
                  <a:lnTo>
                    <a:pt x="1" y="207"/>
                  </a:lnTo>
                  <a:lnTo>
                    <a:pt x="1" y="207"/>
                  </a:lnTo>
                  <a:lnTo>
                    <a:pt x="1" y="211"/>
                  </a:lnTo>
                  <a:lnTo>
                    <a:pt x="3" y="215"/>
                  </a:lnTo>
                  <a:lnTo>
                    <a:pt x="1351" y="2771"/>
                  </a:lnTo>
                  <a:lnTo>
                    <a:pt x="1351" y="2771"/>
                  </a:lnTo>
                  <a:lnTo>
                    <a:pt x="1352" y="2772"/>
                  </a:lnTo>
                  <a:lnTo>
                    <a:pt x="1353" y="2774"/>
                  </a:lnTo>
                  <a:lnTo>
                    <a:pt x="1356" y="2776"/>
                  </a:lnTo>
                  <a:lnTo>
                    <a:pt x="1356" y="2776"/>
                  </a:lnTo>
                  <a:lnTo>
                    <a:pt x="1357" y="2776"/>
                  </a:lnTo>
                  <a:lnTo>
                    <a:pt x="1358" y="2777"/>
                  </a:lnTo>
                  <a:lnTo>
                    <a:pt x="1359" y="2778"/>
                  </a:lnTo>
                  <a:lnTo>
                    <a:pt x="1359" y="2778"/>
                  </a:lnTo>
                  <a:lnTo>
                    <a:pt x="1360" y="2778"/>
                  </a:lnTo>
                  <a:lnTo>
                    <a:pt x="1362" y="2780"/>
                  </a:lnTo>
                  <a:lnTo>
                    <a:pt x="1365" y="2781"/>
                  </a:lnTo>
                  <a:lnTo>
                    <a:pt x="1365" y="2781"/>
                  </a:lnTo>
                  <a:lnTo>
                    <a:pt x="1365" y="2781"/>
                  </a:lnTo>
                  <a:lnTo>
                    <a:pt x="1367" y="2782"/>
                  </a:lnTo>
                  <a:lnTo>
                    <a:pt x="1368" y="2783"/>
                  </a:lnTo>
                  <a:lnTo>
                    <a:pt x="1373" y="2785"/>
                  </a:lnTo>
                  <a:lnTo>
                    <a:pt x="1378" y="2787"/>
                  </a:lnTo>
                  <a:lnTo>
                    <a:pt x="1378" y="2787"/>
                  </a:lnTo>
                  <a:lnTo>
                    <a:pt x="1378" y="2787"/>
                  </a:lnTo>
                  <a:lnTo>
                    <a:pt x="1381" y="2788"/>
                  </a:lnTo>
                  <a:lnTo>
                    <a:pt x="1384" y="2789"/>
                  </a:lnTo>
                  <a:lnTo>
                    <a:pt x="1384" y="2789"/>
                  </a:lnTo>
                  <a:lnTo>
                    <a:pt x="1384" y="2789"/>
                  </a:lnTo>
                  <a:lnTo>
                    <a:pt x="1391" y="2791"/>
                  </a:lnTo>
                  <a:lnTo>
                    <a:pt x="1398" y="2794"/>
                  </a:lnTo>
                  <a:lnTo>
                    <a:pt x="1400" y="2795"/>
                  </a:lnTo>
                  <a:lnTo>
                    <a:pt x="1402" y="2795"/>
                  </a:lnTo>
                  <a:lnTo>
                    <a:pt x="1403" y="2795"/>
                  </a:lnTo>
                  <a:lnTo>
                    <a:pt x="1403" y="2795"/>
                  </a:lnTo>
                  <a:lnTo>
                    <a:pt x="1411" y="2798"/>
                  </a:lnTo>
                  <a:lnTo>
                    <a:pt x="1420" y="2800"/>
                  </a:lnTo>
                  <a:lnTo>
                    <a:pt x="1423" y="2800"/>
                  </a:lnTo>
                  <a:lnTo>
                    <a:pt x="1424" y="2800"/>
                  </a:lnTo>
                  <a:lnTo>
                    <a:pt x="1424" y="2800"/>
                  </a:lnTo>
                  <a:lnTo>
                    <a:pt x="1424" y="2800"/>
                  </a:lnTo>
                  <a:lnTo>
                    <a:pt x="1432" y="2802"/>
                  </a:lnTo>
                  <a:lnTo>
                    <a:pt x="1440" y="2804"/>
                  </a:lnTo>
                  <a:lnTo>
                    <a:pt x="1444" y="2805"/>
                  </a:lnTo>
                  <a:lnTo>
                    <a:pt x="1448" y="2805"/>
                  </a:lnTo>
                  <a:lnTo>
                    <a:pt x="1449" y="2805"/>
                  </a:lnTo>
                  <a:lnTo>
                    <a:pt x="1450" y="2806"/>
                  </a:lnTo>
                  <a:lnTo>
                    <a:pt x="1459" y="2807"/>
                  </a:lnTo>
                  <a:lnTo>
                    <a:pt x="1467" y="2808"/>
                  </a:lnTo>
                  <a:lnTo>
                    <a:pt x="1468" y="2809"/>
                  </a:lnTo>
                  <a:lnTo>
                    <a:pt x="1469" y="2809"/>
                  </a:lnTo>
                  <a:lnTo>
                    <a:pt x="1473" y="2809"/>
                  </a:lnTo>
                  <a:lnTo>
                    <a:pt x="1477" y="2810"/>
                  </a:lnTo>
                  <a:lnTo>
                    <a:pt x="1477" y="2810"/>
                  </a:lnTo>
                  <a:lnTo>
                    <a:pt x="1478" y="2810"/>
                  </a:lnTo>
                  <a:lnTo>
                    <a:pt x="1491" y="2812"/>
                  </a:lnTo>
                  <a:lnTo>
                    <a:pt x="1503" y="2814"/>
                  </a:lnTo>
                  <a:lnTo>
                    <a:pt x="1505" y="2814"/>
                  </a:lnTo>
                  <a:lnTo>
                    <a:pt x="1507" y="2815"/>
                  </a:lnTo>
                  <a:lnTo>
                    <a:pt x="1508" y="2815"/>
                  </a:lnTo>
                  <a:lnTo>
                    <a:pt x="1509" y="2815"/>
                  </a:lnTo>
                  <a:lnTo>
                    <a:pt x="1530" y="2818"/>
                  </a:lnTo>
                  <a:lnTo>
                    <a:pt x="1551" y="2820"/>
                  </a:lnTo>
                  <a:lnTo>
                    <a:pt x="1574" y="2823"/>
                  </a:lnTo>
                  <a:lnTo>
                    <a:pt x="1598" y="2827"/>
                  </a:lnTo>
                  <a:lnTo>
                    <a:pt x="1599" y="2827"/>
                  </a:lnTo>
                  <a:lnTo>
                    <a:pt x="1599" y="2827"/>
                  </a:lnTo>
                  <a:lnTo>
                    <a:pt x="1600" y="2827"/>
                  </a:lnTo>
                  <a:lnTo>
                    <a:pt x="1601" y="2827"/>
                  </a:lnTo>
                  <a:lnTo>
                    <a:pt x="1610" y="2828"/>
                  </a:lnTo>
                  <a:lnTo>
                    <a:pt x="1619" y="2829"/>
                  </a:lnTo>
                  <a:lnTo>
                    <a:pt x="1629" y="2830"/>
                  </a:lnTo>
                  <a:lnTo>
                    <a:pt x="1639" y="2831"/>
                  </a:lnTo>
                  <a:lnTo>
                    <a:pt x="1640" y="2831"/>
                  </a:lnTo>
                  <a:lnTo>
                    <a:pt x="1641" y="2831"/>
                  </a:lnTo>
                  <a:lnTo>
                    <a:pt x="1643" y="2831"/>
                  </a:lnTo>
                  <a:lnTo>
                    <a:pt x="1644" y="2831"/>
                  </a:lnTo>
                  <a:lnTo>
                    <a:pt x="1654" y="2832"/>
                  </a:lnTo>
                  <a:lnTo>
                    <a:pt x="1664" y="2833"/>
                  </a:lnTo>
                  <a:lnTo>
                    <a:pt x="1674" y="2834"/>
                  </a:lnTo>
                  <a:lnTo>
                    <a:pt x="1683" y="2835"/>
                  </a:lnTo>
                  <a:lnTo>
                    <a:pt x="1685" y="2835"/>
                  </a:lnTo>
                  <a:lnTo>
                    <a:pt x="1686" y="2835"/>
                  </a:lnTo>
                  <a:lnTo>
                    <a:pt x="1688" y="2835"/>
                  </a:lnTo>
                  <a:lnTo>
                    <a:pt x="1691" y="2835"/>
                  </a:lnTo>
                  <a:lnTo>
                    <a:pt x="1698" y="2836"/>
                  </a:lnTo>
                  <a:lnTo>
                    <a:pt x="1706" y="2837"/>
                  </a:lnTo>
                  <a:lnTo>
                    <a:pt x="1714" y="2837"/>
                  </a:lnTo>
                  <a:lnTo>
                    <a:pt x="1721" y="2838"/>
                  </a:lnTo>
                  <a:lnTo>
                    <a:pt x="1728" y="2839"/>
                  </a:lnTo>
                  <a:lnTo>
                    <a:pt x="1734" y="2839"/>
                  </a:lnTo>
                  <a:lnTo>
                    <a:pt x="1739" y="2839"/>
                  </a:lnTo>
                  <a:lnTo>
                    <a:pt x="1744" y="2840"/>
                  </a:lnTo>
                  <a:lnTo>
                    <a:pt x="1775" y="2842"/>
                  </a:lnTo>
                  <a:lnTo>
                    <a:pt x="1807" y="2844"/>
                  </a:lnTo>
                  <a:lnTo>
                    <a:pt x="1840" y="2847"/>
                  </a:lnTo>
                  <a:lnTo>
                    <a:pt x="1873" y="2849"/>
                  </a:lnTo>
                  <a:lnTo>
                    <a:pt x="1880" y="2849"/>
                  </a:lnTo>
                  <a:lnTo>
                    <a:pt x="1886" y="2849"/>
                  </a:lnTo>
                  <a:lnTo>
                    <a:pt x="1890" y="2850"/>
                  </a:lnTo>
                  <a:lnTo>
                    <a:pt x="1894" y="2850"/>
                  </a:lnTo>
                  <a:lnTo>
                    <a:pt x="1898" y="2850"/>
                  </a:lnTo>
                  <a:lnTo>
                    <a:pt x="1901" y="2850"/>
                  </a:lnTo>
                  <a:lnTo>
                    <a:pt x="1932" y="2852"/>
                  </a:lnTo>
                  <a:lnTo>
                    <a:pt x="1964" y="2854"/>
                  </a:lnTo>
                  <a:lnTo>
                    <a:pt x="1996" y="2855"/>
                  </a:lnTo>
                  <a:lnTo>
                    <a:pt x="2028" y="2857"/>
                  </a:lnTo>
                  <a:lnTo>
                    <a:pt x="2029" y="2857"/>
                  </a:lnTo>
                  <a:lnTo>
                    <a:pt x="2030" y="2857"/>
                  </a:lnTo>
                  <a:lnTo>
                    <a:pt x="2036" y="2857"/>
                  </a:lnTo>
                  <a:lnTo>
                    <a:pt x="2041" y="2857"/>
                  </a:lnTo>
                  <a:lnTo>
                    <a:pt x="2052" y="2858"/>
                  </a:lnTo>
                  <a:lnTo>
                    <a:pt x="2064" y="2858"/>
                  </a:lnTo>
                  <a:lnTo>
                    <a:pt x="2065" y="2858"/>
                  </a:lnTo>
                  <a:lnTo>
                    <a:pt x="2066" y="2858"/>
                  </a:lnTo>
                  <a:lnTo>
                    <a:pt x="2081" y="2859"/>
                  </a:lnTo>
                  <a:lnTo>
                    <a:pt x="2097" y="2861"/>
                  </a:lnTo>
                  <a:lnTo>
                    <a:pt x="2098" y="2861"/>
                  </a:lnTo>
                  <a:lnTo>
                    <a:pt x="2099" y="2861"/>
                  </a:lnTo>
                  <a:lnTo>
                    <a:pt x="2110" y="2861"/>
                  </a:lnTo>
                  <a:lnTo>
                    <a:pt x="2120" y="2861"/>
                  </a:lnTo>
                  <a:lnTo>
                    <a:pt x="2134" y="2862"/>
                  </a:lnTo>
                  <a:lnTo>
                    <a:pt x="2147" y="2863"/>
                  </a:lnTo>
                  <a:lnTo>
                    <a:pt x="2150" y="2863"/>
                  </a:lnTo>
                  <a:lnTo>
                    <a:pt x="2153" y="2863"/>
                  </a:lnTo>
                  <a:lnTo>
                    <a:pt x="2177" y="2864"/>
                  </a:lnTo>
                  <a:lnTo>
                    <a:pt x="2201" y="2864"/>
                  </a:lnTo>
                  <a:lnTo>
                    <a:pt x="2224" y="2865"/>
                  </a:lnTo>
                  <a:lnTo>
                    <a:pt x="2249" y="2866"/>
                  </a:lnTo>
                  <a:lnTo>
                    <a:pt x="2250" y="2866"/>
                  </a:lnTo>
                  <a:lnTo>
                    <a:pt x="2250" y="2866"/>
                  </a:lnTo>
                  <a:lnTo>
                    <a:pt x="2254" y="2866"/>
                  </a:lnTo>
                  <a:lnTo>
                    <a:pt x="2258" y="2866"/>
                  </a:lnTo>
                  <a:lnTo>
                    <a:pt x="2260" y="2866"/>
                  </a:lnTo>
                  <a:lnTo>
                    <a:pt x="2262" y="2866"/>
                  </a:lnTo>
                  <a:lnTo>
                    <a:pt x="2286" y="2867"/>
                  </a:lnTo>
                  <a:lnTo>
                    <a:pt x="2310" y="2867"/>
                  </a:lnTo>
                  <a:lnTo>
                    <a:pt x="2335" y="2868"/>
                  </a:lnTo>
                  <a:lnTo>
                    <a:pt x="2359" y="2869"/>
                  </a:lnTo>
                  <a:lnTo>
                    <a:pt x="2362" y="2869"/>
                  </a:lnTo>
                  <a:lnTo>
                    <a:pt x="2364" y="2869"/>
                  </a:lnTo>
                  <a:lnTo>
                    <a:pt x="2366" y="2869"/>
                  </a:lnTo>
                  <a:lnTo>
                    <a:pt x="2367" y="2869"/>
                  </a:lnTo>
                  <a:lnTo>
                    <a:pt x="2371" y="2869"/>
                  </a:lnTo>
                  <a:lnTo>
                    <a:pt x="2374" y="2869"/>
                  </a:lnTo>
                  <a:lnTo>
                    <a:pt x="2399" y="2870"/>
                  </a:lnTo>
                  <a:lnTo>
                    <a:pt x="2423" y="2870"/>
                  </a:lnTo>
                  <a:lnTo>
                    <a:pt x="2447" y="2870"/>
                  </a:lnTo>
                  <a:lnTo>
                    <a:pt x="2472" y="2871"/>
                  </a:lnTo>
                  <a:lnTo>
                    <a:pt x="2475" y="2871"/>
                  </a:lnTo>
                  <a:lnTo>
                    <a:pt x="2477" y="2871"/>
                  </a:lnTo>
                  <a:lnTo>
                    <a:pt x="2477" y="2871"/>
                  </a:lnTo>
                  <a:lnTo>
                    <a:pt x="2478" y="2871"/>
                  </a:lnTo>
                  <a:lnTo>
                    <a:pt x="2502" y="2871"/>
                  </a:lnTo>
                  <a:lnTo>
                    <a:pt x="2526" y="2872"/>
                  </a:lnTo>
                  <a:lnTo>
                    <a:pt x="2552" y="2872"/>
                  </a:lnTo>
                  <a:lnTo>
                    <a:pt x="2577" y="2872"/>
                  </a:lnTo>
                  <a:lnTo>
                    <a:pt x="2578" y="2872"/>
                  </a:lnTo>
                  <a:lnTo>
                    <a:pt x="2579" y="2872"/>
                  </a:lnTo>
                  <a:lnTo>
                    <a:pt x="2585" y="2872"/>
                  </a:lnTo>
                  <a:lnTo>
                    <a:pt x="2590" y="2873"/>
                  </a:lnTo>
                  <a:lnTo>
                    <a:pt x="2594" y="2873"/>
                  </a:lnTo>
                  <a:lnTo>
                    <a:pt x="2599" y="2873"/>
                  </a:lnTo>
                  <a:lnTo>
                    <a:pt x="2625" y="2873"/>
                  </a:lnTo>
                  <a:lnTo>
                    <a:pt x="2653" y="2873"/>
                  </a:lnTo>
                  <a:lnTo>
                    <a:pt x="2680" y="2873"/>
                  </a:lnTo>
                  <a:lnTo>
                    <a:pt x="2707" y="2873"/>
                  </a:lnTo>
                  <a:lnTo>
                    <a:pt x="2707" y="2873"/>
                  </a:lnTo>
                  <a:lnTo>
                    <a:pt x="2707" y="2873"/>
                  </a:lnTo>
                  <a:lnTo>
                    <a:pt x="2710" y="2873"/>
                  </a:lnTo>
                  <a:lnTo>
                    <a:pt x="2714" y="2873"/>
                  </a:lnTo>
                  <a:lnTo>
                    <a:pt x="2727" y="2873"/>
                  </a:lnTo>
                  <a:lnTo>
                    <a:pt x="2742" y="2873"/>
                  </a:lnTo>
                  <a:lnTo>
                    <a:pt x="2756" y="2873"/>
                  </a:lnTo>
                  <a:lnTo>
                    <a:pt x="2771" y="2873"/>
                  </a:lnTo>
                  <a:lnTo>
                    <a:pt x="2790" y="2874"/>
                  </a:lnTo>
                  <a:lnTo>
                    <a:pt x="2809" y="2874"/>
                  </a:lnTo>
                  <a:lnTo>
                    <a:pt x="2827" y="2874"/>
                  </a:lnTo>
                  <a:lnTo>
                    <a:pt x="2847" y="2873"/>
                  </a:lnTo>
                  <a:lnTo>
                    <a:pt x="2849" y="2873"/>
                  </a:lnTo>
                  <a:lnTo>
                    <a:pt x="2851" y="2873"/>
                  </a:lnTo>
                  <a:lnTo>
                    <a:pt x="2854" y="2873"/>
                  </a:lnTo>
                  <a:lnTo>
                    <a:pt x="2857" y="2873"/>
                  </a:lnTo>
                  <a:lnTo>
                    <a:pt x="2895" y="2873"/>
                  </a:lnTo>
                  <a:lnTo>
                    <a:pt x="2934" y="2873"/>
                  </a:lnTo>
                  <a:lnTo>
                    <a:pt x="2971" y="2873"/>
                  </a:lnTo>
                  <a:lnTo>
                    <a:pt x="3008" y="2872"/>
                  </a:lnTo>
                  <a:lnTo>
                    <a:pt x="3008" y="2872"/>
                  </a:lnTo>
                  <a:lnTo>
                    <a:pt x="3009" y="2872"/>
                  </a:lnTo>
                  <a:lnTo>
                    <a:pt x="3010" y="2872"/>
                  </a:lnTo>
                  <a:lnTo>
                    <a:pt x="3012" y="2872"/>
                  </a:lnTo>
                  <a:lnTo>
                    <a:pt x="3015" y="2872"/>
                  </a:lnTo>
                  <a:lnTo>
                    <a:pt x="3018" y="2872"/>
                  </a:lnTo>
                  <a:lnTo>
                    <a:pt x="3021" y="2872"/>
                  </a:lnTo>
                  <a:lnTo>
                    <a:pt x="3023" y="2872"/>
                  </a:lnTo>
                  <a:lnTo>
                    <a:pt x="3055" y="2872"/>
                  </a:lnTo>
                  <a:lnTo>
                    <a:pt x="3087" y="2871"/>
                  </a:lnTo>
                  <a:lnTo>
                    <a:pt x="3118" y="2871"/>
                  </a:lnTo>
                  <a:lnTo>
                    <a:pt x="3150" y="2870"/>
                  </a:lnTo>
                  <a:lnTo>
                    <a:pt x="3181" y="2870"/>
                  </a:lnTo>
                  <a:lnTo>
                    <a:pt x="3211" y="2869"/>
                  </a:lnTo>
                  <a:lnTo>
                    <a:pt x="3242" y="2868"/>
                  </a:lnTo>
                  <a:lnTo>
                    <a:pt x="3272" y="2868"/>
                  </a:lnTo>
                  <a:lnTo>
                    <a:pt x="3273" y="2868"/>
                  </a:lnTo>
                  <a:lnTo>
                    <a:pt x="3273" y="2868"/>
                  </a:lnTo>
                  <a:lnTo>
                    <a:pt x="3280" y="2868"/>
                  </a:lnTo>
                  <a:lnTo>
                    <a:pt x="3287" y="2867"/>
                  </a:lnTo>
                  <a:lnTo>
                    <a:pt x="3290" y="2867"/>
                  </a:lnTo>
                  <a:lnTo>
                    <a:pt x="3293" y="2867"/>
                  </a:lnTo>
                  <a:lnTo>
                    <a:pt x="3308" y="2867"/>
                  </a:lnTo>
                  <a:lnTo>
                    <a:pt x="3322" y="2866"/>
                  </a:lnTo>
                  <a:lnTo>
                    <a:pt x="3337" y="2866"/>
                  </a:lnTo>
                  <a:lnTo>
                    <a:pt x="3351" y="2866"/>
                  </a:lnTo>
                  <a:lnTo>
                    <a:pt x="3355" y="2865"/>
                  </a:lnTo>
                  <a:lnTo>
                    <a:pt x="3359" y="2865"/>
                  </a:lnTo>
                  <a:lnTo>
                    <a:pt x="3364" y="2865"/>
                  </a:lnTo>
                  <a:lnTo>
                    <a:pt x="3370" y="2865"/>
                  </a:lnTo>
                  <a:lnTo>
                    <a:pt x="3381" y="2865"/>
                  </a:lnTo>
                  <a:lnTo>
                    <a:pt x="3393" y="2864"/>
                  </a:lnTo>
                  <a:lnTo>
                    <a:pt x="3405" y="2864"/>
                  </a:lnTo>
                  <a:lnTo>
                    <a:pt x="3416" y="2863"/>
                  </a:lnTo>
                  <a:lnTo>
                    <a:pt x="3422" y="2863"/>
                  </a:lnTo>
                  <a:lnTo>
                    <a:pt x="3429" y="2863"/>
                  </a:lnTo>
                  <a:lnTo>
                    <a:pt x="3434" y="2863"/>
                  </a:lnTo>
                  <a:lnTo>
                    <a:pt x="3439" y="2863"/>
                  </a:lnTo>
                  <a:lnTo>
                    <a:pt x="3449" y="2862"/>
                  </a:lnTo>
                  <a:lnTo>
                    <a:pt x="3459" y="2862"/>
                  </a:lnTo>
                  <a:lnTo>
                    <a:pt x="3469" y="2862"/>
                  </a:lnTo>
                  <a:lnTo>
                    <a:pt x="3479" y="2861"/>
                  </a:lnTo>
                  <a:lnTo>
                    <a:pt x="3488" y="2861"/>
                  </a:lnTo>
                  <a:lnTo>
                    <a:pt x="3496" y="2861"/>
                  </a:lnTo>
                  <a:lnTo>
                    <a:pt x="3501" y="2859"/>
                  </a:lnTo>
                  <a:lnTo>
                    <a:pt x="3505" y="2859"/>
                  </a:lnTo>
                  <a:lnTo>
                    <a:pt x="3514" y="2859"/>
                  </a:lnTo>
                  <a:lnTo>
                    <a:pt x="3523" y="2858"/>
                  </a:lnTo>
                  <a:lnTo>
                    <a:pt x="3531" y="2858"/>
                  </a:lnTo>
                  <a:lnTo>
                    <a:pt x="3541" y="2858"/>
                  </a:lnTo>
                  <a:lnTo>
                    <a:pt x="3542" y="2858"/>
                  </a:lnTo>
                  <a:lnTo>
                    <a:pt x="3543" y="2858"/>
                  </a:lnTo>
                  <a:lnTo>
                    <a:pt x="3549" y="2857"/>
                  </a:lnTo>
                  <a:lnTo>
                    <a:pt x="3555" y="2857"/>
                  </a:lnTo>
                  <a:lnTo>
                    <a:pt x="3559" y="2857"/>
                  </a:lnTo>
                  <a:lnTo>
                    <a:pt x="3563" y="2857"/>
                  </a:lnTo>
                  <a:lnTo>
                    <a:pt x="3565" y="2857"/>
                  </a:lnTo>
                  <a:lnTo>
                    <a:pt x="3568" y="2857"/>
                  </a:lnTo>
                  <a:lnTo>
                    <a:pt x="3581" y="2856"/>
                  </a:lnTo>
                  <a:lnTo>
                    <a:pt x="3594" y="2855"/>
                  </a:lnTo>
                  <a:lnTo>
                    <a:pt x="3595" y="2855"/>
                  </a:lnTo>
                  <a:lnTo>
                    <a:pt x="3595" y="2855"/>
                  </a:lnTo>
                  <a:lnTo>
                    <a:pt x="3608" y="2855"/>
                  </a:lnTo>
                  <a:lnTo>
                    <a:pt x="3620" y="2854"/>
                  </a:lnTo>
                  <a:lnTo>
                    <a:pt x="3625" y="2854"/>
                  </a:lnTo>
                  <a:lnTo>
                    <a:pt x="3630" y="2853"/>
                  </a:lnTo>
                  <a:lnTo>
                    <a:pt x="3640" y="2853"/>
                  </a:lnTo>
                  <a:lnTo>
                    <a:pt x="3649" y="2852"/>
                  </a:lnTo>
                  <a:lnTo>
                    <a:pt x="3650" y="2852"/>
                  </a:lnTo>
                  <a:lnTo>
                    <a:pt x="3652" y="2852"/>
                  </a:lnTo>
                  <a:lnTo>
                    <a:pt x="3662" y="2852"/>
                  </a:lnTo>
                  <a:lnTo>
                    <a:pt x="3674" y="2851"/>
                  </a:lnTo>
                  <a:lnTo>
                    <a:pt x="3677" y="2851"/>
                  </a:lnTo>
                  <a:lnTo>
                    <a:pt x="3679" y="2851"/>
                  </a:lnTo>
                  <a:lnTo>
                    <a:pt x="3694" y="2850"/>
                  </a:lnTo>
                  <a:lnTo>
                    <a:pt x="3710" y="2849"/>
                  </a:lnTo>
                  <a:lnTo>
                    <a:pt x="3718" y="2849"/>
                  </a:lnTo>
                  <a:lnTo>
                    <a:pt x="3726" y="2848"/>
                  </a:lnTo>
                  <a:lnTo>
                    <a:pt x="3728" y="2848"/>
                  </a:lnTo>
                  <a:lnTo>
                    <a:pt x="3729" y="2848"/>
                  </a:lnTo>
                  <a:lnTo>
                    <a:pt x="3745" y="2847"/>
                  </a:lnTo>
                  <a:lnTo>
                    <a:pt x="3759" y="2846"/>
                  </a:lnTo>
                  <a:lnTo>
                    <a:pt x="3764" y="2846"/>
                  </a:lnTo>
                  <a:lnTo>
                    <a:pt x="3769" y="2845"/>
                  </a:lnTo>
                  <a:lnTo>
                    <a:pt x="3773" y="2845"/>
                  </a:lnTo>
                  <a:lnTo>
                    <a:pt x="3777" y="2845"/>
                  </a:lnTo>
                  <a:lnTo>
                    <a:pt x="3780" y="2845"/>
                  </a:lnTo>
                  <a:lnTo>
                    <a:pt x="3783" y="2844"/>
                  </a:lnTo>
                  <a:lnTo>
                    <a:pt x="3791" y="2844"/>
                  </a:lnTo>
                  <a:lnTo>
                    <a:pt x="3799" y="2843"/>
                  </a:lnTo>
                  <a:lnTo>
                    <a:pt x="3808" y="2843"/>
                  </a:lnTo>
                  <a:lnTo>
                    <a:pt x="3816" y="2842"/>
                  </a:lnTo>
                  <a:lnTo>
                    <a:pt x="3817" y="2842"/>
                  </a:lnTo>
                  <a:lnTo>
                    <a:pt x="3818" y="2842"/>
                  </a:lnTo>
                  <a:lnTo>
                    <a:pt x="3825" y="2842"/>
                  </a:lnTo>
                  <a:lnTo>
                    <a:pt x="3832" y="2841"/>
                  </a:lnTo>
                  <a:lnTo>
                    <a:pt x="3834" y="2841"/>
                  </a:lnTo>
                  <a:lnTo>
                    <a:pt x="3837" y="2841"/>
                  </a:lnTo>
                  <a:lnTo>
                    <a:pt x="3846" y="2840"/>
                  </a:lnTo>
                  <a:lnTo>
                    <a:pt x="3855" y="2839"/>
                  </a:lnTo>
                  <a:lnTo>
                    <a:pt x="3864" y="2839"/>
                  </a:lnTo>
                  <a:lnTo>
                    <a:pt x="3874" y="2838"/>
                  </a:lnTo>
                  <a:lnTo>
                    <a:pt x="3879" y="2837"/>
                  </a:lnTo>
                  <a:lnTo>
                    <a:pt x="3885" y="2837"/>
                  </a:lnTo>
                  <a:lnTo>
                    <a:pt x="3885" y="2837"/>
                  </a:lnTo>
                  <a:lnTo>
                    <a:pt x="3886" y="2837"/>
                  </a:lnTo>
                  <a:lnTo>
                    <a:pt x="3889" y="2837"/>
                  </a:lnTo>
                  <a:lnTo>
                    <a:pt x="3891" y="2836"/>
                  </a:lnTo>
                  <a:lnTo>
                    <a:pt x="3919" y="2834"/>
                  </a:lnTo>
                  <a:lnTo>
                    <a:pt x="3945" y="2832"/>
                  </a:lnTo>
                  <a:lnTo>
                    <a:pt x="3969" y="2829"/>
                  </a:lnTo>
                  <a:lnTo>
                    <a:pt x="3994" y="2827"/>
                  </a:lnTo>
                  <a:lnTo>
                    <a:pt x="4000" y="2825"/>
                  </a:lnTo>
                  <a:lnTo>
                    <a:pt x="4007" y="2824"/>
                  </a:lnTo>
                  <a:lnTo>
                    <a:pt x="4011" y="2824"/>
                  </a:lnTo>
                  <a:lnTo>
                    <a:pt x="4014" y="2824"/>
                  </a:lnTo>
                  <a:lnTo>
                    <a:pt x="4020" y="2823"/>
                  </a:lnTo>
                  <a:lnTo>
                    <a:pt x="4027" y="2822"/>
                  </a:lnTo>
                  <a:lnTo>
                    <a:pt x="4032" y="2822"/>
                  </a:lnTo>
                  <a:lnTo>
                    <a:pt x="4038" y="2821"/>
                  </a:lnTo>
                  <a:lnTo>
                    <a:pt x="4040" y="2821"/>
                  </a:lnTo>
                  <a:lnTo>
                    <a:pt x="4042" y="2820"/>
                  </a:lnTo>
                  <a:lnTo>
                    <a:pt x="4045" y="2820"/>
                  </a:lnTo>
                  <a:lnTo>
                    <a:pt x="4049" y="2819"/>
                  </a:lnTo>
                  <a:lnTo>
                    <a:pt x="4058" y="2818"/>
                  </a:lnTo>
                  <a:lnTo>
                    <a:pt x="4066" y="2817"/>
                  </a:lnTo>
                  <a:lnTo>
                    <a:pt x="4069" y="2817"/>
                  </a:lnTo>
                  <a:lnTo>
                    <a:pt x="4074" y="2816"/>
                  </a:lnTo>
                  <a:lnTo>
                    <a:pt x="4078" y="2816"/>
                  </a:lnTo>
                  <a:lnTo>
                    <a:pt x="4082" y="2815"/>
                  </a:lnTo>
                  <a:lnTo>
                    <a:pt x="4086" y="2814"/>
                  </a:lnTo>
                  <a:lnTo>
                    <a:pt x="4090" y="2814"/>
                  </a:lnTo>
                  <a:lnTo>
                    <a:pt x="4091" y="2814"/>
                  </a:lnTo>
                  <a:lnTo>
                    <a:pt x="4093" y="2814"/>
                  </a:lnTo>
                  <a:lnTo>
                    <a:pt x="4097" y="2813"/>
                  </a:lnTo>
                  <a:lnTo>
                    <a:pt x="4102" y="2812"/>
                  </a:lnTo>
                  <a:lnTo>
                    <a:pt x="4108" y="2811"/>
                  </a:lnTo>
                  <a:lnTo>
                    <a:pt x="4113" y="2811"/>
                  </a:lnTo>
                  <a:lnTo>
                    <a:pt x="4113" y="2810"/>
                  </a:lnTo>
                  <a:lnTo>
                    <a:pt x="4114" y="2810"/>
                  </a:lnTo>
                  <a:lnTo>
                    <a:pt x="4120" y="2809"/>
                  </a:lnTo>
                  <a:lnTo>
                    <a:pt x="4126" y="2808"/>
                  </a:lnTo>
                  <a:lnTo>
                    <a:pt x="4128" y="2808"/>
                  </a:lnTo>
                  <a:lnTo>
                    <a:pt x="4130" y="2808"/>
                  </a:lnTo>
                  <a:lnTo>
                    <a:pt x="4134" y="2807"/>
                  </a:lnTo>
                  <a:lnTo>
                    <a:pt x="4139" y="2806"/>
                  </a:lnTo>
                  <a:lnTo>
                    <a:pt x="4139" y="2806"/>
                  </a:lnTo>
                  <a:lnTo>
                    <a:pt x="4140" y="2806"/>
                  </a:lnTo>
                  <a:lnTo>
                    <a:pt x="4141" y="2806"/>
                  </a:lnTo>
                  <a:lnTo>
                    <a:pt x="4143" y="2805"/>
                  </a:lnTo>
                  <a:lnTo>
                    <a:pt x="4148" y="2805"/>
                  </a:lnTo>
                  <a:lnTo>
                    <a:pt x="4152" y="2804"/>
                  </a:lnTo>
                  <a:lnTo>
                    <a:pt x="4156" y="2803"/>
                  </a:lnTo>
                  <a:lnTo>
                    <a:pt x="4160" y="2802"/>
                  </a:lnTo>
                  <a:lnTo>
                    <a:pt x="4162" y="2802"/>
                  </a:lnTo>
                  <a:lnTo>
                    <a:pt x="4165" y="2801"/>
                  </a:lnTo>
                  <a:lnTo>
                    <a:pt x="4168" y="2800"/>
                  </a:lnTo>
                  <a:lnTo>
                    <a:pt x="4173" y="2799"/>
                  </a:lnTo>
                  <a:lnTo>
                    <a:pt x="4176" y="2799"/>
                  </a:lnTo>
                  <a:lnTo>
                    <a:pt x="4178" y="2798"/>
                  </a:lnTo>
                  <a:lnTo>
                    <a:pt x="4179" y="2798"/>
                  </a:lnTo>
                  <a:lnTo>
                    <a:pt x="4181" y="2798"/>
                  </a:lnTo>
                  <a:lnTo>
                    <a:pt x="4183" y="2797"/>
                  </a:lnTo>
                  <a:lnTo>
                    <a:pt x="4185" y="2796"/>
                  </a:lnTo>
                  <a:lnTo>
                    <a:pt x="4191" y="2795"/>
                  </a:lnTo>
                  <a:lnTo>
                    <a:pt x="4195" y="2794"/>
                  </a:lnTo>
                  <a:lnTo>
                    <a:pt x="4197" y="2793"/>
                  </a:lnTo>
                  <a:lnTo>
                    <a:pt x="4198" y="2793"/>
                  </a:lnTo>
                  <a:lnTo>
                    <a:pt x="4201" y="2791"/>
                  </a:lnTo>
                  <a:lnTo>
                    <a:pt x="4205" y="2790"/>
                  </a:lnTo>
                  <a:lnTo>
                    <a:pt x="4205" y="2790"/>
                  </a:lnTo>
                  <a:lnTo>
                    <a:pt x="4205" y="2790"/>
                  </a:lnTo>
                  <a:lnTo>
                    <a:pt x="4207" y="2790"/>
                  </a:lnTo>
                  <a:lnTo>
                    <a:pt x="4208" y="2789"/>
                  </a:lnTo>
                  <a:lnTo>
                    <a:pt x="4209" y="2789"/>
                  </a:lnTo>
                  <a:lnTo>
                    <a:pt x="4209" y="2789"/>
                  </a:lnTo>
                  <a:lnTo>
                    <a:pt x="4211" y="2788"/>
                  </a:lnTo>
                  <a:lnTo>
                    <a:pt x="4213" y="2787"/>
                  </a:lnTo>
                  <a:lnTo>
                    <a:pt x="4216" y="2786"/>
                  </a:lnTo>
                  <a:lnTo>
                    <a:pt x="4219" y="2785"/>
                  </a:lnTo>
                  <a:lnTo>
                    <a:pt x="4222" y="2784"/>
                  </a:lnTo>
                  <a:lnTo>
                    <a:pt x="4225" y="2783"/>
                  </a:lnTo>
                  <a:lnTo>
                    <a:pt x="4225" y="2782"/>
                  </a:lnTo>
                  <a:lnTo>
                    <a:pt x="4225" y="2782"/>
                  </a:lnTo>
                  <a:lnTo>
                    <a:pt x="4227" y="2781"/>
                  </a:lnTo>
                  <a:lnTo>
                    <a:pt x="4229" y="2780"/>
                  </a:lnTo>
                  <a:lnTo>
                    <a:pt x="4230" y="2780"/>
                  </a:lnTo>
                  <a:lnTo>
                    <a:pt x="4231" y="2779"/>
                  </a:lnTo>
                  <a:lnTo>
                    <a:pt x="4231" y="2779"/>
                  </a:lnTo>
                  <a:lnTo>
                    <a:pt x="4231" y="2779"/>
                  </a:lnTo>
                  <a:lnTo>
                    <a:pt x="4232" y="2779"/>
                  </a:lnTo>
                  <a:lnTo>
                    <a:pt x="4232" y="2778"/>
                  </a:lnTo>
                  <a:lnTo>
                    <a:pt x="4233" y="2778"/>
                  </a:lnTo>
                  <a:lnTo>
                    <a:pt x="4234" y="2777"/>
                  </a:lnTo>
                  <a:lnTo>
                    <a:pt x="4235" y="2776"/>
                  </a:lnTo>
                  <a:lnTo>
                    <a:pt x="4236" y="2775"/>
                  </a:lnTo>
                  <a:lnTo>
                    <a:pt x="4237" y="2775"/>
                  </a:lnTo>
                  <a:lnTo>
                    <a:pt x="4237" y="2775"/>
                  </a:lnTo>
                  <a:lnTo>
                    <a:pt x="4239" y="2773"/>
                  </a:lnTo>
                  <a:lnTo>
                    <a:pt x="4240" y="2772"/>
                  </a:lnTo>
                  <a:lnTo>
                    <a:pt x="4241" y="2771"/>
                  </a:lnTo>
                  <a:lnTo>
                    <a:pt x="4241" y="2771"/>
                  </a:lnTo>
                  <a:lnTo>
                    <a:pt x="5590" y="215"/>
                  </a:lnTo>
                  <a:lnTo>
                    <a:pt x="5591" y="213"/>
                  </a:lnTo>
                  <a:lnTo>
                    <a:pt x="5591" y="211"/>
                  </a:lnTo>
                  <a:lnTo>
                    <a:pt x="5592" y="208"/>
                  </a:lnTo>
                  <a:lnTo>
                    <a:pt x="5591" y="205"/>
                  </a:lnTo>
                  <a:lnTo>
                    <a:pt x="5591" y="204"/>
                  </a:lnTo>
                  <a:lnTo>
                    <a:pt x="5591" y="203"/>
                  </a:lnTo>
                  <a:close/>
                </a:path>
              </a:pathLst>
            </a:custGeom>
            <a:grpFill/>
            <a:ln>
              <a:noFill/>
            </a:ln>
          </p:spPr>
          <p:txBody>
            <a:bodyPr vert="horz" wrap="square" lIns="91440" tIns="45720" rIns="91440" bIns="45720" numCol="1" anchor="t" anchorCtr="0" compatLnSpc="1">
              <a:prstTxWarp prst="textNoShape">
                <a:avLst/>
              </a:prstTxWarp>
            </a:bodyPr>
            <a:lstStyle/>
            <a:p>
              <a:endParaRPr lang="en-US" u="sng" kern="0"/>
            </a:p>
          </p:txBody>
        </p:sp>
        <p:sp>
          <p:nvSpPr>
            <p:cNvPr id="70" name="Freeform 14">
              <a:extLst>
                <a:ext uri="{FF2B5EF4-FFF2-40B4-BE49-F238E27FC236}">
                  <a16:creationId xmlns:a16="http://schemas.microsoft.com/office/drawing/2014/main" id="{3ED4B8F0-7E27-705F-27E9-5725BB2DACCB}"/>
                </a:ext>
              </a:extLst>
            </p:cNvPr>
            <p:cNvSpPr>
              <a:spLocks/>
            </p:cNvSpPr>
            <p:nvPr/>
          </p:nvSpPr>
          <p:spPr bwMode="auto">
            <a:xfrm rot="10848656">
              <a:off x="6365634" y="2652677"/>
              <a:ext cx="892800" cy="115007"/>
            </a:xfrm>
            <a:custGeom>
              <a:avLst/>
              <a:gdLst>
                <a:gd name="T0" fmla="*/ 5570 w 5590"/>
                <a:gd name="T1" fmla="*/ 232 h 414"/>
                <a:gd name="T2" fmla="*/ 5490 w 5590"/>
                <a:gd name="T3" fmla="*/ 263 h 414"/>
                <a:gd name="T4" fmla="*/ 5352 w 5590"/>
                <a:gd name="T5" fmla="*/ 291 h 414"/>
                <a:gd name="T6" fmla="*/ 5160 w 5590"/>
                <a:gd name="T7" fmla="*/ 318 h 414"/>
                <a:gd name="T8" fmla="*/ 4921 w 5590"/>
                <a:gd name="T9" fmla="*/ 342 h 414"/>
                <a:gd name="T10" fmla="*/ 4638 w 5590"/>
                <a:gd name="T11" fmla="*/ 363 h 414"/>
                <a:gd name="T12" fmla="*/ 4317 w 5590"/>
                <a:gd name="T13" fmla="*/ 381 h 414"/>
                <a:gd name="T14" fmla="*/ 3962 w 5590"/>
                <a:gd name="T15" fmla="*/ 395 h 414"/>
                <a:gd name="T16" fmla="*/ 3580 w 5590"/>
                <a:gd name="T17" fmla="*/ 406 h 414"/>
                <a:gd name="T18" fmla="*/ 3173 w 5590"/>
                <a:gd name="T19" fmla="*/ 413 h 414"/>
                <a:gd name="T20" fmla="*/ 2746 w 5590"/>
                <a:gd name="T21" fmla="*/ 414 h 414"/>
                <a:gd name="T22" fmla="*/ 2321 w 5590"/>
                <a:gd name="T23" fmla="*/ 412 h 414"/>
                <a:gd name="T24" fmla="*/ 1917 w 5590"/>
                <a:gd name="T25" fmla="*/ 404 h 414"/>
                <a:gd name="T26" fmla="*/ 1539 w 5590"/>
                <a:gd name="T27" fmla="*/ 392 h 414"/>
                <a:gd name="T28" fmla="*/ 1192 w 5590"/>
                <a:gd name="T29" fmla="*/ 377 h 414"/>
                <a:gd name="T30" fmla="*/ 879 w 5590"/>
                <a:gd name="T31" fmla="*/ 358 h 414"/>
                <a:gd name="T32" fmla="*/ 607 w 5590"/>
                <a:gd name="T33" fmla="*/ 337 h 414"/>
                <a:gd name="T34" fmla="*/ 379 w 5590"/>
                <a:gd name="T35" fmla="*/ 312 h 414"/>
                <a:gd name="T36" fmla="*/ 201 w 5590"/>
                <a:gd name="T37" fmla="*/ 284 h 414"/>
                <a:gd name="T38" fmla="*/ 75 w 5590"/>
                <a:gd name="T39" fmla="*/ 255 h 414"/>
                <a:gd name="T40" fmla="*/ 9 w 5590"/>
                <a:gd name="T41" fmla="*/ 224 h 414"/>
                <a:gd name="T42" fmla="*/ 6 w 5590"/>
                <a:gd name="T43" fmla="*/ 192 h 414"/>
                <a:gd name="T44" fmla="*/ 66 w 5590"/>
                <a:gd name="T45" fmla="*/ 162 h 414"/>
                <a:gd name="T46" fmla="*/ 187 w 5590"/>
                <a:gd name="T47" fmla="*/ 133 h 414"/>
                <a:gd name="T48" fmla="*/ 361 w 5590"/>
                <a:gd name="T49" fmla="*/ 105 h 414"/>
                <a:gd name="T50" fmla="*/ 585 w 5590"/>
                <a:gd name="T51" fmla="*/ 80 h 414"/>
                <a:gd name="T52" fmla="*/ 854 w 5590"/>
                <a:gd name="T53" fmla="*/ 59 h 414"/>
                <a:gd name="T54" fmla="*/ 1162 w 5590"/>
                <a:gd name="T55" fmla="*/ 39 h 414"/>
                <a:gd name="T56" fmla="*/ 1506 w 5590"/>
                <a:gd name="T57" fmla="*/ 24 h 414"/>
                <a:gd name="T58" fmla="*/ 1880 w 5590"/>
                <a:gd name="T59" fmla="*/ 11 h 414"/>
                <a:gd name="T60" fmla="*/ 2279 w 5590"/>
                <a:gd name="T61" fmla="*/ 3 h 414"/>
                <a:gd name="T62" fmla="*/ 2700 w 5590"/>
                <a:gd name="T63" fmla="*/ 0 h 414"/>
                <a:gd name="T64" fmla="*/ 3129 w 5590"/>
                <a:gd name="T65" fmla="*/ 1 h 414"/>
                <a:gd name="T66" fmla="*/ 3541 w 5590"/>
                <a:gd name="T67" fmla="*/ 7 h 414"/>
                <a:gd name="T68" fmla="*/ 3928 w 5590"/>
                <a:gd name="T69" fmla="*/ 17 h 414"/>
                <a:gd name="T70" fmla="*/ 4286 w 5590"/>
                <a:gd name="T71" fmla="*/ 32 h 414"/>
                <a:gd name="T72" fmla="*/ 4611 w 5590"/>
                <a:gd name="T73" fmla="*/ 49 h 414"/>
                <a:gd name="T74" fmla="*/ 4897 w 5590"/>
                <a:gd name="T75" fmla="*/ 71 h 414"/>
                <a:gd name="T76" fmla="*/ 5140 w 5590"/>
                <a:gd name="T77" fmla="*/ 95 h 414"/>
                <a:gd name="T78" fmla="*/ 5335 w 5590"/>
                <a:gd name="T79" fmla="*/ 120 h 414"/>
                <a:gd name="T80" fmla="*/ 5479 w 5590"/>
                <a:gd name="T81" fmla="*/ 149 h 414"/>
                <a:gd name="T82" fmla="*/ 5565 w 5590"/>
                <a:gd name="T83" fmla="*/ 179 h 414"/>
                <a:gd name="T84" fmla="*/ 5590 w 5590"/>
                <a:gd name="T85" fmla="*/ 211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590" h="414">
                  <a:moveTo>
                    <a:pt x="5590" y="211"/>
                  </a:moveTo>
                  <a:lnTo>
                    <a:pt x="5584" y="221"/>
                  </a:lnTo>
                  <a:lnTo>
                    <a:pt x="5570" y="232"/>
                  </a:lnTo>
                  <a:lnTo>
                    <a:pt x="5551" y="242"/>
                  </a:lnTo>
                  <a:lnTo>
                    <a:pt x="5524" y="252"/>
                  </a:lnTo>
                  <a:lnTo>
                    <a:pt x="5490" y="263"/>
                  </a:lnTo>
                  <a:lnTo>
                    <a:pt x="5450" y="272"/>
                  </a:lnTo>
                  <a:lnTo>
                    <a:pt x="5403" y="282"/>
                  </a:lnTo>
                  <a:lnTo>
                    <a:pt x="5352" y="291"/>
                  </a:lnTo>
                  <a:lnTo>
                    <a:pt x="5293" y="301"/>
                  </a:lnTo>
                  <a:lnTo>
                    <a:pt x="5229" y="309"/>
                  </a:lnTo>
                  <a:lnTo>
                    <a:pt x="5160" y="318"/>
                  </a:lnTo>
                  <a:lnTo>
                    <a:pt x="5086" y="326"/>
                  </a:lnTo>
                  <a:lnTo>
                    <a:pt x="5005" y="334"/>
                  </a:lnTo>
                  <a:lnTo>
                    <a:pt x="4921" y="342"/>
                  </a:lnTo>
                  <a:lnTo>
                    <a:pt x="4831" y="349"/>
                  </a:lnTo>
                  <a:lnTo>
                    <a:pt x="4736" y="356"/>
                  </a:lnTo>
                  <a:lnTo>
                    <a:pt x="4638" y="363"/>
                  </a:lnTo>
                  <a:lnTo>
                    <a:pt x="4535" y="370"/>
                  </a:lnTo>
                  <a:lnTo>
                    <a:pt x="4428" y="376"/>
                  </a:lnTo>
                  <a:lnTo>
                    <a:pt x="4317" y="381"/>
                  </a:lnTo>
                  <a:lnTo>
                    <a:pt x="4202" y="386"/>
                  </a:lnTo>
                  <a:lnTo>
                    <a:pt x="4084" y="391"/>
                  </a:lnTo>
                  <a:lnTo>
                    <a:pt x="3962" y="395"/>
                  </a:lnTo>
                  <a:lnTo>
                    <a:pt x="3838" y="400"/>
                  </a:lnTo>
                  <a:lnTo>
                    <a:pt x="3710" y="403"/>
                  </a:lnTo>
                  <a:lnTo>
                    <a:pt x="3580" y="406"/>
                  </a:lnTo>
                  <a:lnTo>
                    <a:pt x="3446" y="409"/>
                  </a:lnTo>
                  <a:lnTo>
                    <a:pt x="3311" y="411"/>
                  </a:lnTo>
                  <a:lnTo>
                    <a:pt x="3173" y="413"/>
                  </a:lnTo>
                  <a:lnTo>
                    <a:pt x="3033" y="414"/>
                  </a:lnTo>
                  <a:lnTo>
                    <a:pt x="2890" y="414"/>
                  </a:lnTo>
                  <a:lnTo>
                    <a:pt x="2746" y="414"/>
                  </a:lnTo>
                  <a:lnTo>
                    <a:pt x="2603" y="414"/>
                  </a:lnTo>
                  <a:lnTo>
                    <a:pt x="2461" y="413"/>
                  </a:lnTo>
                  <a:lnTo>
                    <a:pt x="2321" y="412"/>
                  </a:lnTo>
                  <a:lnTo>
                    <a:pt x="2184" y="410"/>
                  </a:lnTo>
                  <a:lnTo>
                    <a:pt x="2049" y="407"/>
                  </a:lnTo>
                  <a:lnTo>
                    <a:pt x="1917" y="404"/>
                  </a:lnTo>
                  <a:lnTo>
                    <a:pt x="1788" y="401"/>
                  </a:lnTo>
                  <a:lnTo>
                    <a:pt x="1662" y="396"/>
                  </a:lnTo>
                  <a:lnTo>
                    <a:pt x="1539" y="392"/>
                  </a:lnTo>
                  <a:lnTo>
                    <a:pt x="1419" y="387"/>
                  </a:lnTo>
                  <a:lnTo>
                    <a:pt x="1304" y="382"/>
                  </a:lnTo>
                  <a:lnTo>
                    <a:pt x="1192" y="377"/>
                  </a:lnTo>
                  <a:lnTo>
                    <a:pt x="1083" y="371"/>
                  </a:lnTo>
                  <a:lnTo>
                    <a:pt x="979" y="365"/>
                  </a:lnTo>
                  <a:lnTo>
                    <a:pt x="879" y="358"/>
                  </a:lnTo>
                  <a:lnTo>
                    <a:pt x="785" y="351"/>
                  </a:lnTo>
                  <a:lnTo>
                    <a:pt x="693" y="344"/>
                  </a:lnTo>
                  <a:lnTo>
                    <a:pt x="607" y="337"/>
                  </a:lnTo>
                  <a:lnTo>
                    <a:pt x="526" y="328"/>
                  </a:lnTo>
                  <a:lnTo>
                    <a:pt x="450" y="320"/>
                  </a:lnTo>
                  <a:lnTo>
                    <a:pt x="379" y="312"/>
                  </a:lnTo>
                  <a:lnTo>
                    <a:pt x="315" y="303"/>
                  </a:lnTo>
                  <a:lnTo>
                    <a:pt x="255" y="293"/>
                  </a:lnTo>
                  <a:lnTo>
                    <a:pt x="201" y="284"/>
                  </a:lnTo>
                  <a:lnTo>
                    <a:pt x="153" y="275"/>
                  </a:lnTo>
                  <a:lnTo>
                    <a:pt x="111" y="266"/>
                  </a:lnTo>
                  <a:lnTo>
                    <a:pt x="75" y="255"/>
                  </a:lnTo>
                  <a:lnTo>
                    <a:pt x="47" y="245"/>
                  </a:lnTo>
                  <a:lnTo>
                    <a:pt x="25" y="235"/>
                  </a:lnTo>
                  <a:lnTo>
                    <a:pt x="9" y="224"/>
                  </a:lnTo>
                  <a:lnTo>
                    <a:pt x="1" y="214"/>
                  </a:lnTo>
                  <a:lnTo>
                    <a:pt x="0" y="204"/>
                  </a:lnTo>
                  <a:lnTo>
                    <a:pt x="6" y="192"/>
                  </a:lnTo>
                  <a:lnTo>
                    <a:pt x="20" y="182"/>
                  </a:lnTo>
                  <a:lnTo>
                    <a:pt x="39" y="172"/>
                  </a:lnTo>
                  <a:lnTo>
                    <a:pt x="66" y="162"/>
                  </a:lnTo>
                  <a:lnTo>
                    <a:pt x="100" y="152"/>
                  </a:lnTo>
                  <a:lnTo>
                    <a:pt x="140" y="142"/>
                  </a:lnTo>
                  <a:lnTo>
                    <a:pt x="187" y="133"/>
                  </a:lnTo>
                  <a:lnTo>
                    <a:pt x="238" y="123"/>
                  </a:lnTo>
                  <a:lnTo>
                    <a:pt x="297" y="114"/>
                  </a:lnTo>
                  <a:lnTo>
                    <a:pt x="361" y="105"/>
                  </a:lnTo>
                  <a:lnTo>
                    <a:pt x="430" y="97"/>
                  </a:lnTo>
                  <a:lnTo>
                    <a:pt x="504" y="88"/>
                  </a:lnTo>
                  <a:lnTo>
                    <a:pt x="585" y="80"/>
                  </a:lnTo>
                  <a:lnTo>
                    <a:pt x="669" y="73"/>
                  </a:lnTo>
                  <a:lnTo>
                    <a:pt x="759" y="65"/>
                  </a:lnTo>
                  <a:lnTo>
                    <a:pt x="854" y="59"/>
                  </a:lnTo>
                  <a:lnTo>
                    <a:pt x="952" y="51"/>
                  </a:lnTo>
                  <a:lnTo>
                    <a:pt x="1055" y="45"/>
                  </a:lnTo>
                  <a:lnTo>
                    <a:pt x="1162" y="39"/>
                  </a:lnTo>
                  <a:lnTo>
                    <a:pt x="1273" y="33"/>
                  </a:lnTo>
                  <a:lnTo>
                    <a:pt x="1388" y="28"/>
                  </a:lnTo>
                  <a:lnTo>
                    <a:pt x="1506" y="24"/>
                  </a:lnTo>
                  <a:lnTo>
                    <a:pt x="1628" y="18"/>
                  </a:lnTo>
                  <a:lnTo>
                    <a:pt x="1752" y="15"/>
                  </a:lnTo>
                  <a:lnTo>
                    <a:pt x="1880" y="11"/>
                  </a:lnTo>
                  <a:lnTo>
                    <a:pt x="2010" y="8"/>
                  </a:lnTo>
                  <a:lnTo>
                    <a:pt x="2144" y="6"/>
                  </a:lnTo>
                  <a:lnTo>
                    <a:pt x="2279" y="3"/>
                  </a:lnTo>
                  <a:lnTo>
                    <a:pt x="2417" y="2"/>
                  </a:lnTo>
                  <a:lnTo>
                    <a:pt x="2557" y="1"/>
                  </a:lnTo>
                  <a:lnTo>
                    <a:pt x="2700" y="0"/>
                  </a:lnTo>
                  <a:lnTo>
                    <a:pt x="2844" y="0"/>
                  </a:lnTo>
                  <a:lnTo>
                    <a:pt x="2987" y="1"/>
                  </a:lnTo>
                  <a:lnTo>
                    <a:pt x="3129" y="1"/>
                  </a:lnTo>
                  <a:lnTo>
                    <a:pt x="3269" y="3"/>
                  </a:lnTo>
                  <a:lnTo>
                    <a:pt x="3406" y="5"/>
                  </a:lnTo>
                  <a:lnTo>
                    <a:pt x="3541" y="7"/>
                  </a:lnTo>
                  <a:lnTo>
                    <a:pt x="3673" y="10"/>
                  </a:lnTo>
                  <a:lnTo>
                    <a:pt x="3802" y="13"/>
                  </a:lnTo>
                  <a:lnTo>
                    <a:pt x="3928" y="17"/>
                  </a:lnTo>
                  <a:lnTo>
                    <a:pt x="4051" y="21"/>
                  </a:lnTo>
                  <a:lnTo>
                    <a:pt x="4171" y="27"/>
                  </a:lnTo>
                  <a:lnTo>
                    <a:pt x="4286" y="32"/>
                  </a:lnTo>
                  <a:lnTo>
                    <a:pt x="4398" y="37"/>
                  </a:lnTo>
                  <a:lnTo>
                    <a:pt x="4507" y="43"/>
                  </a:lnTo>
                  <a:lnTo>
                    <a:pt x="4611" y="49"/>
                  </a:lnTo>
                  <a:lnTo>
                    <a:pt x="4711" y="57"/>
                  </a:lnTo>
                  <a:lnTo>
                    <a:pt x="4805" y="63"/>
                  </a:lnTo>
                  <a:lnTo>
                    <a:pt x="4897" y="71"/>
                  </a:lnTo>
                  <a:lnTo>
                    <a:pt x="4983" y="78"/>
                  </a:lnTo>
                  <a:lnTo>
                    <a:pt x="5064" y="86"/>
                  </a:lnTo>
                  <a:lnTo>
                    <a:pt x="5140" y="95"/>
                  </a:lnTo>
                  <a:lnTo>
                    <a:pt x="5211" y="103"/>
                  </a:lnTo>
                  <a:lnTo>
                    <a:pt x="5275" y="111"/>
                  </a:lnTo>
                  <a:lnTo>
                    <a:pt x="5335" y="120"/>
                  </a:lnTo>
                  <a:lnTo>
                    <a:pt x="5390" y="130"/>
                  </a:lnTo>
                  <a:lnTo>
                    <a:pt x="5437" y="139"/>
                  </a:lnTo>
                  <a:lnTo>
                    <a:pt x="5479" y="149"/>
                  </a:lnTo>
                  <a:lnTo>
                    <a:pt x="5515" y="158"/>
                  </a:lnTo>
                  <a:lnTo>
                    <a:pt x="5543" y="169"/>
                  </a:lnTo>
                  <a:lnTo>
                    <a:pt x="5565" y="179"/>
                  </a:lnTo>
                  <a:lnTo>
                    <a:pt x="5581" y="189"/>
                  </a:lnTo>
                  <a:lnTo>
                    <a:pt x="5589" y="200"/>
                  </a:lnTo>
                  <a:lnTo>
                    <a:pt x="5590" y="211"/>
                  </a:lnTo>
                  <a:close/>
                </a:path>
              </a:pathLst>
            </a:cu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u="sng" kern="0"/>
            </a:p>
          </p:txBody>
        </p:sp>
      </p:grpSp>
      <p:grpSp>
        <p:nvGrpSpPr>
          <p:cNvPr id="75" name="Group 74">
            <a:extLst>
              <a:ext uri="{FF2B5EF4-FFF2-40B4-BE49-F238E27FC236}">
                <a16:creationId xmlns:a16="http://schemas.microsoft.com/office/drawing/2014/main" id="{AF683B7E-30F5-73AF-445A-AC82A98F2147}"/>
              </a:ext>
            </a:extLst>
          </p:cNvPr>
          <p:cNvGrpSpPr/>
          <p:nvPr/>
        </p:nvGrpSpPr>
        <p:grpSpPr>
          <a:xfrm rot="9327424">
            <a:off x="7923617" y="4681250"/>
            <a:ext cx="949180" cy="1187061"/>
            <a:chOff x="6618732" y="1124165"/>
            <a:chExt cx="414198" cy="705040"/>
          </a:xfrm>
        </p:grpSpPr>
        <p:sp>
          <p:nvSpPr>
            <p:cNvPr id="73" name="Freeform 9">
              <a:extLst>
                <a:ext uri="{FF2B5EF4-FFF2-40B4-BE49-F238E27FC236}">
                  <a16:creationId xmlns:a16="http://schemas.microsoft.com/office/drawing/2014/main" id="{D8320A98-D23E-E129-0D9E-6F40F5AA4052}"/>
                </a:ext>
              </a:extLst>
            </p:cNvPr>
            <p:cNvSpPr>
              <a:spLocks/>
            </p:cNvSpPr>
            <p:nvPr/>
          </p:nvSpPr>
          <p:spPr bwMode="auto">
            <a:xfrm rot="10848656">
              <a:off x="6622932" y="1124165"/>
              <a:ext cx="409998" cy="705040"/>
            </a:xfrm>
            <a:custGeom>
              <a:avLst/>
              <a:gdLst>
                <a:gd name="T0" fmla="*/ 2567 w 2574"/>
                <a:gd name="T1" fmla="*/ 84 h 2537"/>
                <a:gd name="T2" fmla="*/ 2547 w 2574"/>
                <a:gd name="T3" fmla="*/ 75 h 2537"/>
                <a:gd name="T4" fmla="*/ 2516 w 2574"/>
                <a:gd name="T5" fmla="*/ 67 h 2537"/>
                <a:gd name="T6" fmla="*/ 2478 w 2574"/>
                <a:gd name="T7" fmla="*/ 59 h 2537"/>
                <a:gd name="T8" fmla="*/ 2429 w 2574"/>
                <a:gd name="T9" fmla="*/ 51 h 2537"/>
                <a:gd name="T10" fmla="*/ 2390 w 2574"/>
                <a:gd name="T11" fmla="*/ 46 h 2537"/>
                <a:gd name="T12" fmla="*/ 2359 w 2574"/>
                <a:gd name="T13" fmla="*/ 42 h 2537"/>
                <a:gd name="T14" fmla="*/ 2307 w 2574"/>
                <a:gd name="T15" fmla="*/ 37 h 2537"/>
                <a:gd name="T16" fmla="*/ 2263 w 2574"/>
                <a:gd name="T17" fmla="*/ 33 h 2537"/>
                <a:gd name="T18" fmla="*/ 2230 w 2574"/>
                <a:gd name="T19" fmla="*/ 30 h 2537"/>
                <a:gd name="T20" fmla="*/ 2187 w 2574"/>
                <a:gd name="T21" fmla="*/ 27 h 2537"/>
                <a:gd name="T22" fmla="*/ 2137 w 2574"/>
                <a:gd name="T23" fmla="*/ 23 h 2537"/>
                <a:gd name="T24" fmla="*/ 2088 w 2574"/>
                <a:gd name="T25" fmla="*/ 20 h 2537"/>
                <a:gd name="T26" fmla="*/ 2036 w 2574"/>
                <a:gd name="T27" fmla="*/ 17 h 2537"/>
                <a:gd name="T28" fmla="*/ 1984 w 2574"/>
                <a:gd name="T29" fmla="*/ 15 h 2537"/>
                <a:gd name="T30" fmla="*/ 1933 w 2574"/>
                <a:gd name="T31" fmla="*/ 12 h 2537"/>
                <a:gd name="T32" fmla="*/ 1882 w 2574"/>
                <a:gd name="T33" fmla="*/ 10 h 2537"/>
                <a:gd name="T34" fmla="*/ 1828 w 2574"/>
                <a:gd name="T35" fmla="*/ 8 h 2537"/>
                <a:gd name="T36" fmla="*/ 1783 w 2574"/>
                <a:gd name="T37" fmla="*/ 7 h 2537"/>
                <a:gd name="T38" fmla="*/ 1745 w 2574"/>
                <a:gd name="T39" fmla="*/ 6 h 2537"/>
                <a:gd name="T40" fmla="*/ 1696 w 2574"/>
                <a:gd name="T41" fmla="*/ 5 h 2537"/>
                <a:gd name="T42" fmla="*/ 1649 w 2574"/>
                <a:gd name="T43" fmla="*/ 4 h 2537"/>
                <a:gd name="T44" fmla="*/ 1606 w 2574"/>
                <a:gd name="T45" fmla="*/ 3 h 2537"/>
                <a:gd name="T46" fmla="*/ 1567 w 2574"/>
                <a:gd name="T47" fmla="*/ 2 h 2537"/>
                <a:gd name="T48" fmla="*/ 1524 w 2574"/>
                <a:gd name="T49" fmla="*/ 1 h 2537"/>
                <a:gd name="T50" fmla="*/ 1454 w 2574"/>
                <a:gd name="T51" fmla="*/ 1 h 2537"/>
                <a:gd name="T52" fmla="*/ 1403 w 2574"/>
                <a:gd name="T53" fmla="*/ 0 h 2537"/>
                <a:gd name="T54" fmla="*/ 1362 w 2574"/>
                <a:gd name="T55" fmla="*/ 0 h 2537"/>
                <a:gd name="T56" fmla="*/ 1310 w 2574"/>
                <a:gd name="T57" fmla="*/ 0 h 2537"/>
                <a:gd name="T58" fmla="*/ 1262 w 2574"/>
                <a:gd name="T59" fmla="*/ 0 h 2537"/>
                <a:gd name="T60" fmla="*/ 1235 w 2574"/>
                <a:gd name="T61" fmla="*/ 0 h 2537"/>
                <a:gd name="T62" fmla="*/ 1190 w 2574"/>
                <a:gd name="T63" fmla="*/ 0 h 2537"/>
                <a:gd name="T64" fmla="*/ 1158 w 2574"/>
                <a:gd name="T65" fmla="*/ 0 h 2537"/>
                <a:gd name="T66" fmla="*/ 1113 w 2574"/>
                <a:gd name="T67" fmla="*/ 1 h 2537"/>
                <a:gd name="T68" fmla="*/ 1073 w 2574"/>
                <a:gd name="T69" fmla="*/ 1 h 2537"/>
                <a:gd name="T70" fmla="*/ 999 w 2574"/>
                <a:gd name="T71" fmla="*/ 2 h 2537"/>
                <a:gd name="T72" fmla="*/ 896 w 2574"/>
                <a:gd name="T73" fmla="*/ 4 h 2537"/>
                <a:gd name="T74" fmla="*/ 862 w 2574"/>
                <a:gd name="T75" fmla="*/ 5 h 2537"/>
                <a:gd name="T76" fmla="*/ 822 w 2574"/>
                <a:gd name="T77" fmla="*/ 6 h 2537"/>
                <a:gd name="T78" fmla="*/ 789 w 2574"/>
                <a:gd name="T79" fmla="*/ 7 h 2537"/>
                <a:gd name="T80" fmla="*/ 737 w 2574"/>
                <a:gd name="T81" fmla="*/ 9 h 2537"/>
                <a:gd name="T82" fmla="*/ 694 w 2574"/>
                <a:gd name="T83" fmla="*/ 10 h 2537"/>
                <a:gd name="T84" fmla="*/ 651 w 2574"/>
                <a:gd name="T85" fmla="*/ 12 h 2537"/>
                <a:gd name="T86" fmla="*/ 588 w 2574"/>
                <a:gd name="T87" fmla="*/ 15 h 2537"/>
                <a:gd name="T88" fmla="*/ 535 w 2574"/>
                <a:gd name="T89" fmla="*/ 17 h 2537"/>
                <a:gd name="T90" fmla="*/ 491 w 2574"/>
                <a:gd name="T91" fmla="*/ 20 h 2537"/>
                <a:gd name="T92" fmla="*/ 457 w 2574"/>
                <a:gd name="T93" fmla="*/ 22 h 2537"/>
                <a:gd name="T94" fmla="*/ 430 w 2574"/>
                <a:gd name="T95" fmla="*/ 23 h 2537"/>
                <a:gd name="T96" fmla="*/ 384 w 2574"/>
                <a:gd name="T97" fmla="*/ 27 h 2537"/>
                <a:gd name="T98" fmla="*/ 345 w 2574"/>
                <a:gd name="T99" fmla="*/ 30 h 2537"/>
                <a:gd name="T100" fmla="*/ 314 w 2574"/>
                <a:gd name="T101" fmla="*/ 33 h 2537"/>
                <a:gd name="T102" fmla="*/ 277 w 2574"/>
                <a:gd name="T103" fmla="*/ 36 h 2537"/>
                <a:gd name="T104" fmla="*/ 236 w 2574"/>
                <a:gd name="T105" fmla="*/ 40 h 2537"/>
                <a:gd name="T106" fmla="*/ 94 w 2574"/>
                <a:gd name="T107" fmla="*/ 60 h 2537"/>
                <a:gd name="T108" fmla="*/ 73 w 2574"/>
                <a:gd name="T109" fmla="*/ 63 h 2537"/>
                <a:gd name="T110" fmla="*/ 55 w 2574"/>
                <a:gd name="T111" fmla="*/ 68 h 2537"/>
                <a:gd name="T112" fmla="*/ 39 w 2574"/>
                <a:gd name="T113" fmla="*/ 72 h 2537"/>
                <a:gd name="T114" fmla="*/ 26 w 2574"/>
                <a:gd name="T115" fmla="*/ 76 h 2537"/>
                <a:gd name="T116" fmla="*/ 16 w 2574"/>
                <a:gd name="T117" fmla="*/ 80 h 2537"/>
                <a:gd name="T118" fmla="*/ 7 w 2574"/>
                <a:gd name="T119" fmla="*/ 84 h 2537"/>
                <a:gd name="T120" fmla="*/ 2 w 2574"/>
                <a:gd name="T121" fmla="*/ 89 h 2537"/>
                <a:gd name="T122" fmla="*/ 0 w 2574"/>
                <a:gd name="T123" fmla="*/ 97 h 2537"/>
                <a:gd name="T124" fmla="*/ 2574 w 2574"/>
                <a:gd name="T125" fmla="*/ 94 h 2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74" h="2537">
                  <a:moveTo>
                    <a:pt x="2573" y="91"/>
                  </a:moveTo>
                  <a:lnTo>
                    <a:pt x="2573" y="90"/>
                  </a:lnTo>
                  <a:lnTo>
                    <a:pt x="2572" y="89"/>
                  </a:lnTo>
                  <a:lnTo>
                    <a:pt x="2570" y="87"/>
                  </a:lnTo>
                  <a:lnTo>
                    <a:pt x="2568" y="85"/>
                  </a:lnTo>
                  <a:lnTo>
                    <a:pt x="2567" y="84"/>
                  </a:lnTo>
                  <a:lnTo>
                    <a:pt x="2565" y="83"/>
                  </a:lnTo>
                  <a:lnTo>
                    <a:pt x="2562" y="81"/>
                  </a:lnTo>
                  <a:lnTo>
                    <a:pt x="2557" y="79"/>
                  </a:lnTo>
                  <a:lnTo>
                    <a:pt x="2555" y="79"/>
                  </a:lnTo>
                  <a:lnTo>
                    <a:pt x="2554" y="78"/>
                  </a:lnTo>
                  <a:lnTo>
                    <a:pt x="2547" y="75"/>
                  </a:lnTo>
                  <a:lnTo>
                    <a:pt x="2539" y="73"/>
                  </a:lnTo>
                  <a:lnTo>
                    <a:pt x="2538" y="72"/>
                  </a:lnTo>
                  <a:lnTo>
                    <a:pt x="2537" y="72"/>
                  </a:lnTo>
                  <a:lnTo>
                    <a:pt x="2529" y="70"/>
                  </a:lnTo>
                  <a:lnTo>
                    <a:pt x="2519" y="68"/>
                  </a:lnTo>
                  <a:lnTo>
                    <a:pt x="2516" y="67"/>
                  </a:lnTo>
                  <a:lnTo>
                    <a:pt x="2512" y="66"/>
                  </a:lnTo>
                  <a:lnTo>
                    <a:pt x="2505" y="64"/>
                  </a:lnTo>
                  <a:lnTo>
                    <a:pt x="2497" y="63"/>
                  </a:lnTo>
                  <a:lnTo>
                    <a:pt x="2492" y="62"/>
                  </a:lnTo>
                  <a:lnTo>
                    <a:pt x="2487" y="61"/>
                  </a:lnTo>
                  <a:lnTo>
                    <a:pt x="2478" y="59"/>
                  </a:lnTo>
                  <a:lnTo>
                    <a:pt x="2469" y="57"/>
                  </a:lnTo>
                  <a:lnTo>
                    <a:pt x="2464" y="56"/>
                  </a:lnTo>
                  <a:lnTo>
                    <a:pt x="2459" y="55"/>
                  </a:lnTo>
                  <a:lnTo>
                    <a:pt x="2444" y="53"/>
                  </a:lnTo>
                  <a:lnTo>
                    <a:pt x="2429" y="51"/>
                  </a:lnTo>
                  <a:lnTo>
                    <a:pt x="2429" y="51"/>
                  </a:lnTo>
                  <a:lnTo>
                    <a:pt x="2428" y="50"/>
                  </a:lnTo>
                  <a:lnTo>
                    <a:pt x="2419" y="49"/>
                  </a:lnTo>
                  <a:lnTo>
                    <a:pt x="2411" y="48"/>
                  </a:lnTo>
                  <a:lnTo>
                    <a:pt x="2405" y="47"/>
                  </a:lnTo>
                  <a:lnTo>
                    <a:pt x="2398" y="47"/>
                  </a:lnTo>
                  <a:lnTo>
                    <a:pt x="2390" y="46"/>
                  </a:lnTo>
                  <a:lnTo>
                    <a:pt x="2382" y="45"/>
                  </a:lnTo>
                  <a:lnTo>
                    <a:pt x="2373" y="44"/>
                  </a:lnTo>
                  <a:lnTo>
                    <a:pt x="2365" y="43"/>
                  </a:lnTo>
                  <a:lnTo>
                    <a:pt x="2363" y="43"/>
                  </a:lnTo>
                  <a:lnTo>
                    <a:pt x="2362" y="42"/>
                  </a:lnTo>
                  <a:lnTo>
                    <a:pt x="2359" y="42"/>
                  </a:lnTo>
                  <a:lnTo>
                    <a:pt x="2356" y="42"/>
                  </a:lnTo>
                  <a:lnTo>
                    <a:pt x="2346" y="41"/>
                  </a:lnTo>
                  <a:lnTo>
                    <a:pt x="2334" y="40"/>
                  </a:lnTo>
                  <a:lnTo>
                    <a:pt x="2322" y="38"/>
                  </a:lnTo>
                  <a:lnTo>
                    <a:pt x="2310" y="37"/>
                  </a:lnTo>
                  <a:lnTo>
                    <a:pt x="2307" y="37"/>
                  </a:lnTo>
                  <a:lnTo>
                    <a:pt x="2303" y="37"/>
                  </a:lnTo>
                  <a:lnTo>
                    <a:pt x="2301" y="36"/>
                  </a:lnTo>
                  <a:lnTo>
                    <a:pt x="2299" y="36"/>
                  </a:lnTo>
                  <a:lnTo>
                    <a:pt x="2287" y="35"/>
                  </a:lnTo>
                  <a:lnTo>
                    <a:pt x="2275" y="34"/>
                  </a:lnTo>
                  <a:lnTo>
                    <a:pt x="2263" y="33"/>
                  </a:lnTo>
                  <a:lnTo>
                    <a:pt x="2250" y="32"/>
                  </a:lnTo>
                  <a:lnTo>
                    <a:pt x="2249" y="32"/>
                  </a:lnTo>
                  <a:lnTo>
                    <a:pt x="2248" y="32"/>
                  </a:lnTo>
                  <a:lnTo>
                    <a:pt x="2243" y="31"/>
                  </a:lnTo>
                  <a:lnTo>
                    <a:pt x="2238" y="31"/>
                  </a:lnTo>
                  <a:lnTo>
                    <a:pt x="2230" y="30"/>
                  </a:lnTo>
                  <a:lnTo>
                    <a:pt x="2220" y="30"/>
                  </a:lnTo>
                  <a:lnTo>
                    <a:pt x="2212" y="29"/>
                  </a:lnTo>
                  <a:lnTo>
                    <a:pt x="2204" y="28"/>
                  </a:lnTo>
                  <a:lnTo>
                    <a:pt x="2199" y="28"/>
                  </a:lnTo>
                  <a:lnTo>
                    <a:pt x="2195" y="28"/>
                  </a:lnTo>
                  <a:lnTo>
                    <a:pt x="2187" y="27"/>
                  </a:lnTo>
                  <a:lnTo>
                    <a:pt x="2180" y="27"/>
                  </a:lnTo>
                  <a:lnTo>
                    <a:pt x="2169" y="26"/>
                  </a:lnTo>
                  <a:lnTo>
                    <a:pt x="2156" y="25"/>
                  </a:lnTo>
                  <a:lnTo>
                    <a:pt x="2149" y="25"/>
                  </a:lnTo>
                  <a:lnTo>
                    <a:pt x="2142" y="23"/>
                  </a:lnTo>
                  <a:lnTo>
                    <a:pt x="2137" y="23"/>
                  </a:lnTo>
                  <a:lnTo>
                    <a:pt x="2131" y="22"/>
                  </a:lnTo>
                  <a:lnTo>
                    <a:pt x="2118" y="22"/>
                  </a:lnTo>
                  <a:lnTo>
                    <a:pt x="2105" y="21"/>
                  </a:lnTo>
                  <a:lnTo>
                    <a:pt x="2099" y="21"/>
                  </a:lnTo>
                  <a:lnTo>
                    <a:pt x="2091" y="20"/>
                  </a:lnTo>
                  <a:lnTo>
                    <a:pt x="2088" y="20"/>
                  </a:lnTo>
                  <a:lnTo>
                    <a:pt x="2084" y="20"/>
                  </a:lnTo>
                  <a:lnTo>
                    <a:pt x="2072" y="19"/>
                  </a:lnTo>
                  <a:lnTo>
                    <a:pt x="2061" y="18"/>
                  </a:lnTo>
                  <a:lnTo>
                    <a:pt x="2050" y="18"/>
                  </a:lnTo>
                  <a:lnTo>
                    <a:pt x="2041" y="17"/>
                  </a:lnTo>
                  <a:lnTo>
                    <a:pt x="2036" y="17"/>
                  </a:lnTo>
                  <a:lnTo>
                    <a:pt x="2030" y="17"/>
                  </a:lnTo>
                  <a:lnTo>
                    <a:pt x="2021" y="16"/>
                  </a:lnTo>
                  <a:lnTo>
                    <a:pt x="2013" y="16"/>
                  </a:lnTo>
                  <a:lnTo>
                    <a:pt x="2002" y="15"/>
                  </a:lnTo>
                  <a:lnTo>
                    <a:pt x="1990" y="15"/>
                  </a:lnTo>
                  <a:lnTo>
                    <a:pt x="1984" y="15"/>
                  </a:lnTo>
                  <a:lnTo>
                    <a:pt x="1979" y="14"/>
                  </a:lnTo>
                  <a:lnTo>
                    <a:pt x="1972" y="14"/>
                  </a:lnTo>
                  <a:lnTo>
                    <a:pt x="1964" y="14"/>
                  </a:lnTo>
                  <a:lnTo>
                    <a:pt x="1952" y="13"/>
                  </a:lnTo>
                  <a:lnTo>
                    <a:pt x="1940" y="13"/>
                  </a:lnTo>
                  <a:lnTo>
                    <a:pt x="1933" y="12"/>
                  </a:lnTo>
                  <a:lnTo>
                    <a:pt x="1926" y="12"/>
                  </a:lnTo>
                  <a:lnTo>
                    <a:pt x="1917" y="12"/>
                  </a:lnTo>
                  <a:lnTo>
                    <a:pt x="1909" y="11"/>
                  </a:lnTo>
                  <a:lnTo>
                    <a:pt x="1900" y="11"/>
                  </a:lnTo>
                  <a:lnTo>
                    <a:pt x="1889" y="11"/>
                  </a:lnTo>
                  <a:lnTo>
                    <a:pt x="1882" y="10"/>
                  </a:lnTo>
                  <a:lnTo>
                    <a:pt x="1875" y="10"/>
                  </a:lnTo>
                  <a:lnTo>
                    <a:pt x="1866" y="10"/>
                  </a:lnTo>
                  <a:lnTo>
                    <a:pt x="1855" y="9"/>
                  </a:lnTo>
                  <a:lnTo>
                    <a:pt x="1847" y="9"/>
                  </a:lnTo>
                  <a:lnTo>
                    <a:pt x="1840" y="9"/>
                  </a:lnTo>
                  <a:lnTo>
                    <a:pt x="1828" y="8"/>
                  </a:lnTo>
                  <a:lnTo>
                    <a:pt x="1816" y="8"/>
                  </a:lnTo>
                  <a:lnTo>
                    <a:pt x="1810" y="8"/>
                  </a:lnTo>
                  <a:lnTo>
                    <a:pt x="1805" y="8"/>
                  </a:lnTo>
                  <a:lnTo>
                    <a:pt x="1798" y="7"/>
                  </a:lnTo>
                  <a:lnTo>
                    <a:pt x="1791" y="7"/>
                  </a:lnTo>
                  <a:lnTo>
                    <a:pt x="1783" y="7"/>
                  </a:lnTo>
                  <a:lnTo>
                    <a:pt x="1775" y="7"/>
                  </a:lnTo>
                  <a:lnTo>
                    <a:pt x="1767" y="6"/>
                  </a:lnTo>
                  <a:lnTo>
                    <a:pt x="1760" y="6"/>
                  </a:lnTo>
                  <a:lnTo>
                    <a:pt x="1753" y="6"/>
                  </a:lnTo>
                  <a:lnTo>
                    <a:pt x="1747" y="6"/>
                  </a:lnTo>
                  <a:lnTo>
                    <a:pt x="1745" y="6"/>
                  </a:lnTo>
                  <a:lnTo>
                    <a:pt x="1743" y="6"/>
                  </a:lnTo>
                  <a:lnTo>
                    <a:pt x="1732" y="5"/>
                  </a:lnTo>
                  <a:lnTo>
                    <a:pt x="1720" y="5"/>
                  </a:lnTo>
                  <a:lnTo>
                    <a:pt x="1709" y="5"/>
                  </a:lnTo>
                  <a:lnTo>
                    <a:pt x="1698" y="5"/>
                  </a:lnTo>
                  <a:lnTo>
                    <a:pt x="1696" y="5"/>
                  </a:lnTo>
                  <a:lnTo>
                    <a:pt x="1695" y="5"/>
                  </a:lnTo>
                  <a:lnTo>
                    <a:pt x="1687" y="4"/>
                  </a:lnTo>
                  <a:lnTo>
                    <a:pt x="1681" y="4"/>
                  </a:lnTo>
                  <a:lnTo>
                    <a:pt x="1669" y="4"/>
                  </a:lnTo>
                  <a:lnTo>
                    <a:pt x="1655" y="4"/>
                  </a:lnTo>
                  <a:lnTo>
                    <a:pt x="1649" y="4"/>
                  </a:lnTo>
                  <a:lnTo>
                    <a:pt x="1642" y="3"/>
                  </a:lnTo>
                  <a:lnTo>
                    <a:pt x="1632" y="3"/>
                  </a:lnTo>
                  <a:lnTo>
                    <a:pt x="1620" y="3"/>
                  </a:lnTo>
                  <a:lnTo>
                    <a:pt x="1617" y="3"/>
                  </a:lnTo>
                  <a:lnTo>
                    <a:pt x="1614" y="3"/>
                  </a:lnTo>
                  <a:lnTo>
                    <a:pt x="1606" y="3"/>
                  </a:lnTo>
                  <a:lnTo>
                    <a:pt x="1598" y="3"/>
                  </a:lnTo>
                  <a:lnTo>
                    <a:pt x="1590" y="2"/>
                  </a:lnTo>
                  <a:lnTo>
                    <a:pt x="1581" y="2"/>
                  </a:lnTo>
                  <a:lnTo>
                    <a:pt x="1576" y="2"/>
                  </a:lnTo>
                  <a:lnTo>
                    <a:pt x="1571" y="2"/>
                  </a:lnTo>
                  <a:lnTo>
                    <a:pt x="1567" y="2"/>
                  </a:lnTo>
                  <a:lnTo>
                    <a:pt x="1564" y="2"/>
                  </a:lnTo>
                  <a:lnTo>
                    <a:pt x="1556" y="2"/>
                  </a:lnTo>
                  <a:lnTo>
                    <a:pt x="1547" y="2"/>
                  </a:lnTo>
                  <a:lnTo>
                    <a:pt x="1540" y="2"/>
                  </a:lnTo>
                  <a:lnTo>
                    <a:pt x="1532" y="1"/>
                  </a:lnTo>
                  <a:lnTo>
                    <a:pt x="1524" y="1"/>
                  </a:lnTo>
                  <a:lnTo>
                    <a:pt x="1515" y="1"/>
                  </a:lnTo>
                  <a:lnTo>
                    <a:pt x="1502" y="1"/>
                  </a:lnTo>
                  <a:lnTo>
                    <a:pt x="1490" y="1"/>
                  </a:lnTo>
                  <a:lnTo>
                    <a:pt x="1477" y="1"/>
                  </a:lnTo>
                  <a:lnTo>
                    <a:pt x="1465" y="1"/>
                  </a:lnTo>
                  <a:lnTo>
                    <a:pt x="1454" y="1"/>
                  </a:lnTo>
                  <a:lnTo>
                    <a:pt x="1444" y="0"/>
                  </a:lnTo>
                  <a:lnTo>
                    <a:pt x="1440" y="0"/>
                  </a:lnTo>
                  <a:lnTo>
                    <a:pt x="1436" y="0"/>
                  </a:lnTo>
                  <a:lnTo>
                    <a:pt x="1425" y="0"/>
                  </a:lnTo>
                  <a:lnTo>
                    <a:pt x="1413" y="0"/>
                  </a:lnTo>
                  <a:lnTo>
                    <a:pt x="1403" y="0"/>
                  </a:lnTo>
                  <a:lnTo>
                    <a:pt x="1393" y="0"/>
                  </a:lnTo>
                  <a:lnTo>
                    <a:pt x="1385" y="0"/>
                  </a:lnTo>
                  <a:lnTo>
                    <a:pt x="1379" y="0"/>
                  </a:lnTo>
                  <a:lnTo>
                    <a:pt x="1375" y="0"/>
                  </a:lnTo>
                  <a:lnTo>
                    <a:pt x="1372" y="0"/>
                  </a:lnTo>
                  <a:lnTo>
                    <a:pt x="1362" y="0"/>
                  </a:lnTo>
                  <a:lnTo>
                    <a:pt x="1351" y="0"/>
                  </a:lnTo>
                  <a:lnTo>
                    <a:pt x="1341" y="0"/>
                  </a:lnTo>
                  <a:lnTo>
                    <a:pt x="1331" y="0"/>
                  </a:lnTo>
                  <a:lnTo>
                    <a:pt x="1320" y="0"/>
                  </a:lnTo>
                  <a:lnTo>
                    <a:pt x="1310" y="0"/>
                  </a:lnTo>
                  <a:lnTo>
                    <a:pt x="1310" y="0"/>
                  </a:lnTo>
                  <a:lnTo>
                    <a:pt x="1309" y="0"/>
                  </a:lnTo>
                  <a:lnTo>
                    <a:pt x="1300" y="0"/>
                  </a:lnTo>
                  <a:lnTo>
                    <a:pt x="1291" y="0"/>
                  </a:lnTo>
                  <a:lnTo>
                    <a:pt x="1281" y="0"/>
                  </a:lnTo>
                  <a:lnTo>
                    <a:pt x="1271" y="0"/>
                  </a:lnTo>
                  <a:lnTo>
                    <a:pt x="1262" y="0"/>
                  </a:lnTo>
                  <a:lnTo>
                    <a:pt x="1252" y="0"/>
                  </a:lnTo>
                  <a:lnTo>
                    <a:pt x="1250" y="0"/>
                  </a:lnTo>
                  <a:lnTo>
                    <a:pt x="1248" y="0"/>
                  </a:lnTo>
                  <a:lnTo>
                    <a:pt x="1243" y="0"/>
                  </a:lnTo>
                  <a:lnTo>
                    <a:pt x="1237" y="0"/>
                  </a:lnTo>
                  <a:lnTo>
                    <a:pt x="1235" y="0"/>
                  </a:lnTo>
                  <a:lnTo>
                    <a:pt x="1233" y="0"/>
                  </a:lnTo>
                  <a:lnTo>
                    <a:pt x="1224" y="0"/>
                  </a:lnTo>
                  <a:lnTo>
                    <a:pt x="1213" y="0"/>
                  </a:lnTo>
                  <a:lnTo>
                    <a:pt x="1203" y="0"/>
                  </a:lnTo>
                  <a:lnTo>
                    <a:pt x="1193" y="0"/>
                  </a:lnTo>
                  <a:lnTo>
                    <a:pt x="1190" y="0"/>
                  </a:lnTo>
                  <a:lnTo>
                    <a:pt x="1185" y="0"/>
                  </a:lnTo>
                  <a:lnTo>
                    <a:pt x="1180" y="0"/>
                  </a:lnTo>
                  <a:lnTo>
                    <a:pt x="1174" y="0"/>
                  </a:lnTo>
                  <a:lnTo>
                    <a:pt x="1172" y="0"/>
                  </a:lnTo>
                  <a:lnTo>
                    <a:pt x="1169" y="0"/>
                  </a:lnTo>
                  <a:lnTo>
                    <a:pt x="1158" y="0"/>
                  </a:lnTo>
                  <a:lnTo>
                    <a:pt x="1146" y="0"/>
                  </a:lnTo>
                  <a:lnTo>
                    <a:pt x="1135" y="0"/>
                  </a:lnTo>
                  <a:lnTo>
                    <a:pt x="1123" y="1"/>
                  </a:lnTo>
                  <a:lnTo>
                    <a:pt x="1120" y="1"/>
                  </a:lnTo>
                  <a:lnTo>
                    <a:pt x="1116" y="1"/>
                  </a:lnTo>
                  <a:lnTo>
                    <a:pt x="1113" y="1"/>
                  </a:lnTo>
                  <a:lnTo>
                    <a:pt x="1111" y="1"/>
                  </a:lnTo>
                  <a:lnTo>
                    <a:pt x="1105" y="1"/>
                  </a:lnTo>
                  <a:lnTo>
                    <a:pt x="1100" y="1"/>
                  </a:lnTo>
                  <a:lnTo>
                    <a:pt x="1091" y="1"/>
                  </a:lnTo>
                  <a:lnTo>
                    <a:pt x="1081" y="1"/>
                  </a:lnTo>
                  <a:lnTo>
                    <a:pt x="1073" y="1"/>
                  </a:lnTo>
                  <a:lnTo>
                    <a:pt x="1064" y="1"/>
                  </a:lnTo>
                  <a:lnTo>
                    <a:pt x="1049" y="1"/>
                  </a:lnTo>
                  <a:lnTo>
                    <a:pt x="1034" y="2"/>
                  </a:lnTo>
                  <a:lnTo>
                    <a:pt x="1020" y="2"/>
                  </a:lnTo>
                  <a:lnTo>
                    <a:pt x="1004" y="2"/>
                  </a:lnTo>
                  <a:lnTo>
                    <a:pt x="999" y="2"/>
                  </a:lnTo>
                  <a:lnTo>
                    <a:pt x="994" y="2"/>
                  </a:lnTo>
                  <a:lnTo>
                    <a:pt x="970" y="3"/>
                  </a:lnTo>
                  <a:lnTo>
                    <a:pt x="946" y="3"/>
                  </a:lnTo>
                  <a:lnTo>
                    <a:pt x="923" y="4"/>
                  </a:lnTo>
                  <a:lnTo>
                    <a:pt x="899" y="4"/>
                  </a:lnTo>
                  <a:lnTo>
                    <a:pt x="896" y="4"/>
                  </a:lnTo>
                  <a:lnTo>
                    <a:pt x="892" y="4"/>
                  </a:lnTo>
                  <a:lnTo>
                    <a:pt x="882" y="4"/>
                  </a:lnTo>
                  <a:lnTo>
                    <a:pt x="872" y="5"/>
                  </a:lnTo>
                  <a:lnTo>
                    <a:pt x="868" y="5"/>
                  </a:lnTo>
                  <a:lnTo>
                    <a:pt x="863" y="5"/>
                  </a:lnTo>
                  <a:lnTo>
                    <a:pt x="862" y="5"/>
                  </a:lnTo>
                  <a:lnTo>
                    <a:pt x="861" y="5"/>
                  </a:lnTo>
                  <a:lnTo>
                    <a:pt x="853" y="5"/>
                  </a:lnTo>
                  <a:lnTo>
                    <a:pt x="845" y="5"/>
                  </a:lnTo>
                  <a:lnTo>
                    <a:pt x="837" y="6"/>
                  </a:lnTo>
                  <a:lnTo>
                    <a:pt x="830" y="6"/>
                  </a:lnTo>
                  <a:lnTo>
                    <a:pt x="822" y="6"/>
                  </a:lnTo>
                  <a:lnTo>
                    <a:pt x="814" y="6"/>
                  </a:lnTo>
                  <a:lnTo>
                    <a:pt x="809" y="6"/>
                  </a:lnTo>
                  <a:lnTo>
                    <a:pt x="804" y="6"/>
                  </a:lnTo>
                  <a:lnTo>
                    <a:pt x="802" y="7"/>
                  </a:lnTo>
                  <a:lnTo>
                    <a:pt x="801" y="7"/>
                  </a:lnTo>
                  <a:lnTo>
                    <a:pt x="789" y="7"/>
                  </a:lnTo>
                  <a:lnTo>
                    <a:pt x="777" y="7"/>
                  </a:lnTo>
                  <a:lnTo>
                    <a:pt x="767" y="8"/>
                  </a:lnTo>
                  <a:lnTo>
                    <a:pt x="756" y="8"/>
                  </a:lnTo>
                  <a:lnTo>
                    <a:pt x="748" y="8"/>
                  </a:lnTo>
                  <a:lnTo>
                    <a:pt x="741" y="8"/>
                  </a:lnTo>
                  <a:lnTo>
                    <a:pt x="737" y="9"/>
                  </a:lnTo>
                  <a:lnTo>
                    <a:pt x="732" y="9"/>
                  </a:lnTo>
                  <a:lnTo>
                    <a:pt x="721" y="9"/>
                  </a:lnTo>
                  <a:lnTo>
                    <a:pt x="709" y="10"/>
                  </a:lnTo>
                  <a:lnTo>
                    <a:pt x="703" y="10"/>
                  </a:lnTo>
                  <a:lnTo>
                    <a:pt x="696" y="10"/>
                  </a:lnTo>
                  <a:lnTo>
                    <a:pt x="694" y="10"/>
                  </a:lnTo>
                  <a:lnTo>
                    <a:pt x="692" y="10"/>
                  </a:lnTo>
                  <a:lnTo>
                    <a:pt x="689" y="10"/>
                  </a:lnTo>
                  <a:lnTo>
                    <a:pt x="686" y="11"/>
                  </a:lnTo>
                  <a:lnTo>
                    <a:pt x="674" y="11"/>
                  </a:lnTo>
                  <a:lnTo>
                    <a:pt x="662" y="11"/>
                  </a:lnTo>
                  <a:lnTo>
                    <a:pt x="651" y="12"/>
                  </a:lnTo>
                  <a:lnTo>
                    <a:pt x="639" y="12"/>
                  </a:lnTo>
                  <a:lnTo>
                    <a:pt x="626" y="13"/>
                  </a:lnTo>
                  <a:lnTo>
                    <a:pt x="612" y="14"/>
                  </a:lnTo>
                  <a:lnTo>
                    <a:pt x="606" y="14"/>
                  </a:lnTo>
                  <a:lnTo>
                    <a:pt x="600" y="14"/>
                  </a:lnTo>
                  <a:lnTo>
                    <a:pt x="588" y="15"/>
                  </a:lnTo>
                  <a:lnTo>
                    <a:pt x="575" y="15"/>
                  </a:lnTo>
                  <a:lnTo>
                    <a:pt x="565" y="16"/>
                  </a:lnTo>
                  <a:lnTo>
                    <a:pt x="554" y="16"/>
                  </a:lnTo>
                  <a:lnTo>
                    <a:pt x="550" y="16"/>
                  </a:lnTo>
                  <a:lnTo>
                    <a:pt x="545" y="17"/>
                  </a:lnTo>
                  <a:lnTo>
                    <a:pt x="535" y="17"/>
                  </a:lnTo>
                  <a:lnTo>
                    <a:pt x="526" y="18"/>
                  </a:lnTo>
                  <a:lnTo>
                    <a:pt x="522" y="18"/>
                  </a:lnTo>
                  <a:lnTo>
                    <a:pt x="518" y="18"/>
                  </a:lnTo>
                  <a:lnTo>
                    <a:pt x="508" y="19"/>
                  </a:lnTo>
                  <a:lnTo>
                    <a:pt x="499" y="19"/>
                  </a:lnTo>
                  <a:lnTo>
                    <a:pt x="491" y="20"/>
                  </a:lnTo>
                  <a:lnTo>
                    <a:pt x="481" y="20"/>
                  </a:lnTo>
                  <a:lnTo>
                    <a:pt x="480" y="20"/>
                  </a:lnTo>
                  <a:lnTo>
                    <a:pt x="478" y="20"/>
                  </a:lnTo>
                  <a:lnTo>
                    <a:pt x="472" y="21"/>
                  </a:lnTo>
                  <a:lnTo>
                    <a:pt x="465" y="21"/>
                  </a:lnTo>
                  <a:lnTo>
                    <a:pt x="457" y="22"/>
                  </a:lnTo>
                  <a:lnTo>
                    <a:pt x="448" y="22"/>
                  </a:lnTo>
                  <a:lnTo>
                    <a:pt x="441" y="23"/>
                  </a:lnTo>
                  <a:lnTo>
                    <a:pt x="433" y="23"/>
                  </a:lnTo>
                  <a:lnTo>
                    <a:pt x="433" y="23"/>
                  </a:lnTo>
                  <a:lnTo>
                    <a:pt x="432" y="23"/>
                  </a:lnTo>
                  <a:lnTo>
                    <a:pt x="430" y="23"/>
                  </a:lnTo>
                  <a:lnTo>
                    <a:pt x="427" y="25"/>
                  </a:lnTo>
                  <a:lnTo>
                    <a:pt x="417" y="25"/>
                  </a:lnTo>
                  <a:lnTo>
                    <a:pt x="406" y="26"/>
                  </a:lnTo>
                  <a:lnTo>
                    <a:pt x="396" y="27"/>
                  </a:lnTo>
                  <a:lnTo>
                    <a:pt x="386" y="27"/>
                  </a:lnTo>
                  <a:lnTo>
                    <a:pt x="384" y="27"/>
                  </a:lnTo>
                  <a:lnTo>
                    <a:pt x="383" y="28"/>
                  </a:lnTo>
                  <a:lnTo>
                    <a:pt x="378" y="28"/>
                  </a:lnTo>
                  <a:lnTo>
                    <a:pt x="375" y="28"/>
                  </a:lnTo>
                  <a:lnTo>
                    <a:pt x="365" y="29"/>
                  </a:lnTo>
                  <a:lnTo>
                    <a:pt x="355" y="30"/>
                  </a:lnTo>
                  <a:lnTo>
                    <a:pt x="345" y="30"/>
                  </a:lnTo>
                  <a:lnTo>
                    <a:pt x="335" y="31"/>
                  </a:lnTo>
                  <a:lnTo>
                    <a:pt x="332" y="31"/>
                  </a:lnTo>
                  <a:lnTo>
                    <a:pt x="329" y="32"/>
                  </a:lnTo>
                  <a:lnTo>
                    <a:pt x="326" y="32"/>
                  </a:lnTo>
                  <a:lnTo>
                    <a:pt x="323" y="32"/>
                  </a:lnTo>
                  <a:lnTo>
                    <a:pt x="314" y="33"/>
                  </a:lnTo>
                  <a:lnTo>
                    <a:pt x="306" y="33"/>
                  </a:lnTo>
                  <a:lnTo>
                    <a:pt x="298" y="34"/>
                  </a:lnTo>
                  <a:lnTo>
                    <a:pt x="290" y="35"/>
                  </a:lnTo>
                  <a:lnTo>
                    <a:pt x="285" y="35"/>
                  </a:lnTo>
                  <a:lnTo>
                    <a:pt x="280" y="36"/>
                  </a:lnTo>
                  <a:lnTo>
                    <a:pt x="277" y="36"/>
                  </a:lnTo>
                  <a:lnTo>
                    <a:pt x="275" y="36"/>
                  </a:lnTo>
                  <a:lnTo>
                    <a:pt x="260" y="38"/>
                  </a:lnTo>
                  <a:lnTo>
                    <a:pt x="245" y="39"/>
                  </a:lnTo>
                  <a:lnTo>
                    <a:pt x="241" y="39"/>
                  </a:lnTo>
                  <a:lnTo>
                    <a:pt x="237" y="40"/>
                  </a:lnTo>
                  <a:lnTo>
                    <a:pt x="236" y="40"/>
                  </a:lnTo>
                  <a:lnTo>
                    <a:pt x="235" y="40"/>
                  </a:lnTo>
                  <a:lnTo>
                    <a:pt x="197" y="44"/>
                  </a:lnTo>
                  <a:lnTo>
                    <a:pt x="162" y="48"/>
                  </a:lnTo>
                  <a:lnTo>
                    <a:pt x="130" y="53"/>
                  </a:lnTo>
                  <a:lnTo>
                    <a:pt x="101" y="57"/>
                  </a:lnTo>
                  <a:lnTo>
                    <a:pt x="94" y="60"/>
                  </a:lnTo>
                  <a:lnTo>
                    <a:pt x="88" y="61"/>
                  </a:lnTo>
                  <a:lnTo>
                    <a:pt x="88" y="61"/>
                  </a:lnTo>
                  <a:lnTo>
                    <a:pt x="87" y="61"/>
                  </a:lnTo>
                  <a:lnTo>
                    <a:pt x="83" y="62"/>
                  </a:lnTo>
                  <a:lnTo>
                    <a:pt x="78" y="62"/>
                  </a:lnTo>
                  <a:lnTo>
                    <a:pt x="73" y="63"/>
                  </a:lnTo>
                  <a:lnTo>
                    <a:pt x="68" y="65"/>
                  </a:lnTo>
                  <a:lnTo>
                    <a:pt x="67" y="65"/>
                  </a:lnTo>
                  <a:lnTo>
                    <a:pt x="66" y="65"/>
                  </a:lnTo>
                  <a:lnTo>
                    <a:pt x="62" y="66"/>
                  </a:lnTo>
                  <a:lnTo>
                    <a:pt x="59" y="67"/>
                  </a:lnTo>
                  <a:lnTo>
                    <a:pt x="55" y="68"/>
                  </a:lnTo>
                  <a:lnTo>
                    <a:pt x="51" y="68"/>
                  </a:lnTo>
                  <a:lnTo>
                    <a:pt x="50" y="69"/>
                  </a:lnTo>
                  <a:lnTo>
                    <a:pt x="49" y="69"/>
                  </a:lnTo>
                  <a:lnTo>
                    <a:pt x="45" y="70"/>
                  </a:lnTo>
                  <a:lnTo>
                    <a:pt x="41" y="71"/>
                  </a:lnTo>
                  <a:lnTo>
                    <a:pt x="39" y="72"/>
                  </a:lnTo>
                  <a:lnTo>
                    <a:pt x="36" y="72"/>
                  </a:lnTo>
                  <a:lnTo>
                    <a:pt x="35" y="73"/>
                  </a:lnTo>
                  <a:lnTo>
                    <a:pt x="34" y="73"/>
                  </a:lnTo>
                  <a:lnTo>
                    <a:pt x="30" y="74"/>
                  </a:lnTo>
                  <a:lnTo>
                    <a:pt x="27" y="75"/>
                  </a:lnTo>
                  <a:lnTo>
                    <a:pt x="26" y="76"/>
                  </a:lnTo>
                  <a:lnTo>
                    <a:pt x="24" y="77"/>
                  </a:lnTo>
                  <a:lnTo>
                    <a:pt x="23" y="77"/>
                  </a:lnTo>
                  <a:lnTo>
                    <a:pt x="22" y="78"/>
                  </a:lnTo>
                  <a:lnTo>
                    <a:pt x="19" y="79"/>
                  </a:lnTo>
                  <a:lnTo>
                    <a:pt x="17" y="80"/>
                  </a:lnTo>
                  <a:lnTo>
                    <a:pt x="16" y="80"/>
                  </a:lnTo>
                  <a:lnTo>
                    <a:pt x="14" y="81"/>
                  </a:lnTo>
                  <a:lnTo>
                    <a:pt x="12" y="81"/>
                  </a:lnTo>
                  <a:lnTo>
                    <a:pt x="11" y="82"/>
                  </a:lnTo>
                  <a:lnTo>
                    <a:pt x="9" y="83"/>
                  </a:lnTo>
                  <a:lnTo>
                    <a:pt x="7" y="84"/>
                  </a:lnTo>
                  <a:lnTo>
                    <a:pt x="7" y="84"/>
                  </a:lnTo>
                  <a:lnTo>
                    <a:pt x="6" y="85"/>
                  </a:lnTo>
                  <a:lnTo>
                    <a:pt x="5" y="86"/>
                  </a:lnTo>
                  <a:lnTo>
                    <a:pt x="4" y="86"/>
                  </a:lnTo>
                  <a:lnTo>
                    <a:pt x="3" y="88"/>
                  </a:lnTo>
                  <a:lnTo>
                    <a:pt x="2" y="89"/>
                  </a:lnTo>
                  <a:lnTo>
                    <a:pt x="2" y="89"/>
                  </a:lnTo>
                  <a:lnTo>
                    <a:pt x="1" y="89"/>
                  </a:lnTo>
                  <a:lnTo>
                    <a:pt x="0" y="91"/>
                  </a:lnTo>
                  <a:lnTo>
                    <a:pt x="0" y="94"/>
                  </a:lnTo>
                  <a:lnTo>
                    <a:pt x="0" y="94"/>
                  </a:lnTo>
                  <a:lnTo>
                    <a:pt x="0" y="95"/>
                  </a:lnTo>
                  <a:lnTo>
                    <a:pt x="0" y="97"/>
                  </a:lnTo>
                  <a:lnTo>
                    <a:pt x="1" y="99"/>
                  </a:lnTo>
                  <a:lnTo>
                    <a:pt x="1288" y="2537"/>
                  </a:lnTo>
                  <a:lnTo>
                    <a:pt x="2574" y="99"/>
                  </a:lnTo>
                  <a:lnTo>
                    <a:pt x="2574" y="98"/>
                  </a:lnTo>
                  <a:lnTo>
                    <a:pt x="2574" y="97"/>
                  </a:lnTo>
                  <a:lnTo>
                    <a:pt x="2574" y="94"/>
                  </a:lnTo>
                  <a:lnTo>
                    <a:pt x="2573" y="9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kern="0"/>
            </a:p>
          </p:txBody>
        </p:sp>
        <p:sp>
          <p:nvSpPr>
            <p:cNvPr id="74" name="Freeform 10">
              <a:extLst>
                <a:ext uri="{FF2B5EF4-FFF2-40B4-BE49-F238E27FC236}">
                  <a16:creationId xmlns:a16="http://schemas.microsoft.com/office/drawing/2014/main" id="{C8AF90C4-B6CF-02A8-5B22-5DA5E2080BFE}"/>
                </a:ext>
              </a:extLst>
            </p:cNvPr>
            <p:cNvSpPr>
              <a:spLocks/>
            </p:cNvSpPr>
            <p:nvPr/>
          </p:nvSpPr>
          <p:spPr bwMode="auto">
            <a:xfrm rot="10848656">
              <a:off x="6618732" y="1775836"/>
              <a:ext cx="409998" cy="53337"/>
            </a:xfrm>
            <a:custGeom>
              <a:avLst/>
              <a:gdLst>
                <a:gd name="T0" fmla="*/ 2572 w 2574"/>
                <a:gd name="T1" fmla="*/ 102 h 190"/>
                <a:gd name="T2" fmla="*/ 2556 w 2574"/>
                <a:gd name="T3" fmla="*/ 111 h 190"/>
                <a:gd name="T4" fmla="*/ 2527 w 2574"/>
                <a:gd name="T5" fmla="*/ 120 h 190"/>
                <a:gd name="T6" fmla="*/ 2488 w 2574"/>
                <a:gd name="T7" fmla="*/ 130 h 190"/>
                <a:gd name="T8" fmla="*/ 2408 w 2574"/>
                <a:gd name="T9" fmla="*/ 142 h 190"/>
                <a:gd name="T10" fmla="*/ 2266 w 2574"/>
                <a:gd name="T11" fmla="*/ 157 h 190"/>
                <a:gd name="T12" fmla="*/ 2088 w 2574"/>
                <a:gd name="T13" fmla="*/ 170 h 190"/>
                <a:gd name="T14" fmla="*/ 1881 w 2574"/>
                <a:gd name="T15" fmla="*/ 180 h 190"/>
                <a:gd name="T16" fmla="*/ 1648 w 2574"/>
                <a:gd name="T17" fmla="*/ 186 h 190"/>
                <a:gd name="T18" fmla="*/ 1397 w 2574"/>
                <a:gd name="T19" fmla="*/ 190 h 190"/>
                <a:gd name="T20" fmla="*/ 1133 w 2574"/>
                <a:gd name="T21" fmla="*/ 189 h 190"/>
                <a:gd name="T22" fmla="*/ 882 w 2574"/>
                <a:gd name="T23" fmla="*/ 185 h 190"/>
                <a:gd name="T24" fmla="*/ 654 w 2574"/>
                <a:gd name="T25" fmla="*/ 178 h 190"/>
                <a:gd name="T26" fmla="*/ 451 w 2574"/>
                <a:gd name="T27" fmla="*/ 168 h 190"/>
                <a:gd name="T28" fmla="*/ 279 w 2574"/>
                <a:gd name="T29" fmla="*/ 154 h 190"/>
                <a:gd name="T30" fmla="*/ 144 w 2574"/>
                <a:gd name="T31" fmla="*/ 139 h 190"/>
                <a:gd name="T32" fmla="*/ 70 w 2574"/>
                <a:gd name="T33" fmla="*/ 127 h 190"/>
                <a:gd name="T34" fmla="*/ 35 w 2574"/>
                <a:gd name="T35" fmla="*/ 117 h 190"/>
                <a:gd name="T36" fmla="*/ 11 w 2574"/>
                <a:gd name="T37" fmla="*/ 108 h 190"/>
                <a:gd name="T38" fmla="*/ 0 w 2574"/>
                <a:gd name="T39" fmla="*/ 99 h 190"/>
                <a:gd name="T40" fmla="*/ 2 w 2574"/>
                <a:gd name="T41" fmla="*/ 88 h 190"/>
                <a:gd name="T42" fmla="*/ 18 w 2574"/>
                <a:gd name="T43" fmla="*/ 79 h 190"/>
                <a:gd name="T44" fmla="*/ 47 w 2574"/>
                <a:gd name="T45" fmla="*/ 70 h 190"/>
                <a:gd name="T46" fmla="*/ 86 w 2574"/>
                <a:gd name="T47" fmla="*/ 61 h 190"/>
                <a:gd name="T48" fmla="*/ 166 w 2574"/>
                <a:gd name="T49" fmla="*/ 48 h 190"/>
                <a:gd name="T50" fmla="*/ 308 w 2574"/>
                <a:gd name="T51" fmla="*/ 33 h 190"/>
                <a:gd name="T52" fmla="*/ 486 w 2574"/>
                <a:gd name="T53" fmla="*/ 20 h 190"/>
                <a:gd name="T54" fmla="*/ 693 w 2574"/>
                <a:gd name="T55" fmla="*/ 10 h 190"/>
                <a:gd name="T56" fmla="*/ 926 w 2574"/>
                <a:gd name="T57" fmla="*/ 3 h 190"/>
                <a:gd name="T58" fmla="*/ 1177 w 2574"/>
                <a:gd name="T59" fmla="*/ 0 h 190"/>
                <a:gd name="T60" fmla="*/ 1441 w 2574"/>
                <a:gd name="T61" fmla="*/ 0 h 190"/>
                <a:gd name="T62" fmla="*/ 1692 w 2574"/>
                <a:gd name="T63" fmla="*/ 4 h 190"/>
                <a:gd name="T64" fmla="*/ 1920 w 2574"/>
                <a:gd name="T65" fmla="*/ 12 h 190"/>
                <a:gd name="T66" fmla="*/ 2123 w 2574"/>
                <a:gd name="T67" fmla="*/ 22 h 190"/>
                <a:gd name="T68" fmla="*/ 2295 w 2574"/>
                <a:gd name="T69" fmla="*/ 36 h 190"/>
                <a:gd name="T70" fmla="*/ 2430 w 2574"/>
                <a:gd name="T71" fmla="*/ 51 h 190"/>
                <a:gd name="T72" fmla="*/ 2504 w 2574"/>
                <a:gd name="T73" fmla="*/ 64 h 190"/>
                <a:gd name="T74" fmla="*/ 2539 w 2574"/>
                <a:gd name="T75" fmla="*/ 73 h 190"/>
                <a:gd name="T76" fmla="*/ 2563 w 2574"/>
                <a:gd name="T77" fmla="*/ 82 h 190"/>
                <a:gd name="T78" fmla="*/ 2574 w 2574"/>
                <a:gd name="T79" fmla="*/ 91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74" h="190">
                  <a:moveTo>
                    <a:pt x="2574" y="97"/>
                  </a:moveTo>
                  <a:lnTo>
                    <a:pt x="2572" y="102"/>
                  </a:lnTo>
                  <a:lnTo>
                    <a:pt x="2566" y="107"/>
                  </a:lnTo>
                  <a:lnTo>
                    <a:pt x="2556" y="111"/>
                  </a:lnTo>
                  <a:lnTo>
                    <a:pt x="2544" y="116"/>
                  </a:lnTo>
                  <a:lnTo>
                    <a:pt x="2527" y="120"/>
                  </a:lnTo>
                  <a:lnTo>
                    <a:pt x="2510" y="125"/>
                  </a:lnTo>
                  <a:lnTo>
                    <a:pt x="2488" y="130"/>
                  </a:lnTo>
                  <a:lnTo>
                    <a:pt x="2465" y="134"/>
                  </a:lnTo>
                  <a:lnTo>
                    <a:pt x="2408" y="142"/>
                  </a:lnTo>
                  <a:lnTo>
                    <a:pt x="2342" y="150"/>
                  </a:lnTo>
                  <a:lnTo>
                    <a:pt x="2266" y="157"/>
                  </a:lnTo>
                  <a:lnTo>
                    <a:pt x="2181" y="164"/>
                  </a:lnTo>
                  <a:lnTo>
                    <a:pt x="2088" y="170"/>
                  </a:lnTo>
                  <a:lnTo>
                    <a:pt x="1988" y="175"/>
                  </a:lnTo>
                  <a:lnTo>
                    <a:pt x="1881" y="180"/>
                  </a:lnTo>
                  <a:lnTo>
                    <a:pt x="1768" y="183"/>
                  </a:lnTo>
                  <a:lnTo>
                    <a:pt x="1648" y="186"/>
                  </a:lnTo>
                  <a:lnTo>
                    <a:pt x="1525" y="189"/>
                  </a:lnTo>
                  <a:lnTo>
                    <a:pt x="1397" y="190"/>
                  </a:lnTo>
                  <a:lnTo>
                    <a:pt x="1265" y="190"/>
                  </a:lnTo>
                  <a:lnTo>
                    <a:pt x="1133" y="189"/>
                  </a:lnTo>
                  <a:lnTo>
                    <a:pt x="1006" y="188"/>
                  </a:lnTo>
                  <a:lnTo>
                    <a:pt x="882" y="185"/>
                  </a:lnTo>
                  <a:lnTo>
                    <a:pt x="765" y="182"/>
                  </a:lnTo>
                  <a:lnTo>
                    <a:pt x="654" y="178"/>
                  </a:lnTo>
                  <a:lnTo>
                    <a:pt x="548" y="173"/>
                  </a:lnTo>
                  <a:lnTo>
                    <a:pt x="451" y="168"/>
                  </a:lnTo>
                  <a:lnTo>
                    <a:pt x="361" y="162"/>
                  </a:lnTo>
                  <a:lnTo>
                    <a:pt x="279" y="154"/>
                  </a:lnTo>
                  <a:lnTo>
                    <a:pt x="207" y="147"/>
                  </a:lnTo>
                  <a:lnTo>
                    <a:pt x="144" y="139"/>
                  </a:lnTo>
                  <a:lnTo>
                    <a:pt x="92" y="131"/>
                  </a:lnTo>
                  <a:lnTo>
                    <a:pt x="70" y="127"/>
                  </a:lnTo>
                  <a:lnTo>
                    <a:pt x="51" y="121"/>
                  </a:lnTo>
                  <a:lnTo>
                    <a:pt x="35" y="117"/>
                  </a:lnTo>
                  <a:lnTo>
                    <a:pt x="22" y="113"/>
                  </a:lnTo>
                  <a:lnTo>
                    <a:pt x="11" y="108"/>
                  </a:lnTo>
                  <a:lnTo>
                    <a:pt x="4" y="103"/>
                  </a:lnTo>
                  <a:lnTo>
                    <a:pt x="0" y="99"/>
                  </a:lnTo>
                  <a:lnTo>
                    <a:pt x="0" y="94"/>
                  </a:lnTo>
                  <a:lnTo>
                    <a:pt x="2" y="88"/>
                  </a:lnTo>
                  <a:lnTo>
                    <a:pt x="8" y="83"/>
                  </a:lnTo>
                  <a:lnTo>
                    <a:pt x="18" y="79"/>
                  </a:lnTo>
                  <a:lnTo>
                    <a:pt x="30" y="74"/>
                  </a:lnTo>
                  <a:lnTo>
                    <a:pt x="47" y="70"/>
                  </a:lnTo>
                  <a:lnTo>
                    <a:pt x="64" y="65"/>
                  </a:lnTo>
                  <a:lnTo>
                    <a:pt x="86" y="61"/>
                  </a:lnTo>
                  <a:lnTo>
                    <a:pt x="109" y="56"/>
                  </a:lnTo>
                  <a:lnTo>
                    <a:pt x="166" y="48"/>
                  </a:lnTo>
                  <a:lnTo>
                    <a:pt x="232" y="40"/>
                  </a:lnTo>
                  <a:lnTo>
                    <a:pt x="308" y="33"/>
                  </a:lnTo>
                  <a:lnTo>
                    <a:pt x="393" y="27"/>
                  </a:lnTo>
                  <a:lnTo>
                    <a:pt x="486" y="20"/>
                  </a:lnTo>
                  <a:lnTo>
                    <a:pt x="586" y="15"/>
                  </a:lnTo>
                  <a:lnTo>
                    <a:pt x="693" y="10"/>
                  </a:lnTo>
                  <a:lnTo>
                    <a:pt x="806" y="6"/>
                  </a:lnTo>
                  <a:lnTo>
                    <a:pt x="926" y="3"/>
                  </a:lnTo>
                  <a:lnTo>
                    <a:pt x="1049" y="1"/>
                  </a:lnTo>
                  <a:lnTo>
                    <a:pt x="1177" y="0"/>
                  </a:lnTo>
                  <a:lnTo>
                    <a:pt x="1309" y="0"/>
                  </a:lnTo>
                  <a:lnTo>
                    <a:pt x="1441" y="0"/>
                  </a:lnTo>
                  <a:lnTo>
                    <a:pt x="1568" y="2"/>
                  </a:lnTo>
                  <a:lnTo>
                    <a:pt x="1692" y="4"/>
                  </a:lnTo>
                  <a:lnTo>
                    <a:pt x="1809" y="8"/>
                  </a:lnTo>
                  <a:lnTo>
                    <a:pt x="1920" y="12"/>
                  </a:lnTo>
                  <a:lnTo>
                    <a:pt x="2026" y="17"/>
                  </a:lnTo>
                  <a:lnTo>
                    <a:pt x="2123" y="22"/>
                  </a:lnTo>
                  <a:lnTo>
                    <a:pt x="2213" y="29"/>
                  </a:lnTo>
                  <a:lnTo>
                    <a:pt x="2295" y="36"/>
                  </a:lnTo>
                  <a:lnTo>
                    <a:pt x="2367" y="43"/>
                  </a:lnTo>
                  <a:lnTo>
                    <a:pt x="2430" y="51"/>
                  </a:lnTo>
                  <a:lnTo>
                    <a:pt x="2482" y="60"/>
                  </a:lnTo>
                  <a:lnTo>
                    <a:pt x="2504" y="64"/>
                  </a:lnTo>
                  <a:lnTo>
                    <a:pt x="2523" y="68"/>
                  </a:lnTo>
                  <a:lnTo>
                    <a:pt x="2539" y="73"/>
                  </a:lnTo>
                  <a:lnTo>
                    <a:pt x="2552" y="77"/>
                  </a:lnTo>
                  <a:lnTo>
                    <a:pt x="2563" y="82"/>
                  </a:lnTo>
                  <a:lnTo>
                    <a:pt x="2570" y="87"/>
                  </a:lnTo>
                  <a:lnTo>
                    <a:pt x="2574" y="91"/>
                  </a:lnTo>
                  <a:lnTo>
                    <a:pt x="2574" y="97"/>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kern="0"/>
            </a:p>
          </p:txBody>
        </p:sp>
      </p:grpSp>
      <p:sp>
        <p:nvSpPr>
          <p:cNvPr id="77" name="Oval 76">
            <a:extLst>
              <a:ext uri="{FF2B5EF4-FFF2-40B4-BE49-F238E27FC236}">
                <a16:creationId xmlns:a16="http://schemas.microsoft.com/office/drawing/2014/main" id="{2F4E97E4-A4C3-DAE9-EC0D-B8E734ECCE7C}"/>
              </a:ext>
            </a:extLst>
          </p:cNvPr>
          <p:cNvSpPr/>
          <p:nvPr/>
        </p:nvSpPr>
        <p:spPr>
          <a:xfrm>
            <a:off x="7942780" y="1945994"/>
            <a:ext cx="743727" cy="74372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79" name="Oval 78">
            <a:extLst>
              <a:ext uri="{FF2B5EF4-FFF2-40B4-BE49-F238E27FC236}">
                <a16:creationId xmlns:a16="http://schemas.microsoft.com/office/drawing/2014/main" id="{DDA81C61-4FCB-2927-3019-64BE9B0E8C93}"/>
              </a:ext>
            </a:extLst>
          </p:cNvPr>
          <p:cNvSpPr/>
          <p:nvPr/>
        </p:nvSpPr>
        <p:spPr>
          <a:xfrm>
            <a:off x="8193894" y="3608339"/>
            <a:ext cx="743727" cy="74372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81" name="Oval 80">
            <a:extLst>
              <a:ext uri="{FF2B5EF4-FFF2-40B4-BE49-F238E27FC236}">
                <a16:creationId xmlns:a16="http://schemas.microsoft.com/office/drawing/2014/main" id="{ECBDCBC4-9459-4520-E541-52CEDD613C49}"/>
              </a:ext>
            </a:extLst>
          </p:cNvPr>
          <p:cNvSpPr/>
          <p:nvPr/>
        </p:nvSpPr>
        <p:spPr>
          <a:xfrm>
            <a:off x="8332440" y="4791504"/>
            <a:ext cx="743727" cy="74372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83" name="ICON">
            <a:extLst>
              <a:ext uri="{FF2B5EF4-FFF2-40B4-BE49-F238E27FC236}">
                <a16:creationId xmlns:a16="http://schemas.microsoft.com/office/drawing/2014/main" id="{9983AFC9-4826-D47C-313E-E8F4CF0B46F4}"/>
              </a:ext>
            </a:extLst>
          </p:cNvPr>
          <p:cNvSpPr/>
          <p:nvPr/>
        </p:nvSpPr>
        <p:spPr>
          <a:xfrm>
            <a:off x="8141202" y="2144405"/>
            <a:ext cx="346883" cy="346904"/>
          </a:xfrm>
          <a:custGeom>
            <a:avLst/>
            <a:gdLst>
              <a:gd name="connsiteX0" fmla="*/ 170845 w 606798"/>
              <a:gd name="connsiteY0" fmla="*/ 548131 h 606835"/>
              <a:gd name="connsiteX1" fmla="*/ 181042 w 606798"/>
              <a:gd name="connsiteY1" fmla="*/ 558327 h 606835"/>
              <a:gd name="connsiteX2" fmla="*/ 170845 w 606798"/>
              <a:gd name="connsiteY2" fmla="*/ 568524 h 606835"/>
              <a:gd name="connsiteX3" fmla="*/ 160649 w 606798"/>
              <a:gd name="connsiteY3" fmla="*/ 558327 h 606835"/>
              <a:gd name="connsiteX4" fmla="*/ 170845 w 606798"/>
              <a:gd name="connsiteY4" fmla="*/ 548131 h 606835"/>
              <a:gd name="connsiteX5" fmla="*/ 119863 w 606798"/>
              <a:gd name="connsiteY5" fmla="*/ 527738 h 606835"/>
              <a:gd name="connsiteX6" fmla="*/ 130060 w 606798"/>
              <a:gd name="connsiteY6" fmla="*/ 537934 h 606835"/>
              <a:gd name="connsiteX7" fmla="*/ 119863 w 606798"/>
              <a:gd name="connsiteY7" fmla="*/ 548131 h 606835"/>
              <a:gd name="connsiteX8" fmla="*/ 109667 w 606798"/>
              <a:gd name="connsiteY8" fmla="*/ 537934 h 606835"/>
              <a:gd name="connsiteX9" fmla="*/ 119863 w 606798"/>
              <a:gd name="connsiteY9" fmla="*/ 527738 h 606835"/>
              <a:gd name="connsiteX10" fmla="*/ 68881 w 606798"/>
              <a:gd name="connsiteY10" fmla="*/ 476756 h 606835"/>
              <a:gd name="connsiteX11" fmla="*/ 79078 w 606798"/>
              <a:gd name="connsiteY11" fmla="*/ 486952 h 606835"/>
              <a:gd name="connsiteX12" fmla="*/ 68881 w 606798"/>
              <a:gd name="connsiteY12" fmla="*/ 497149 h 606835"/>
              <a:gd name="connsiteX13" fmla="*/ 58685 w 606798"/>
              <a:gd name="connsiteY13" fmla="*/ 486952 h 606835"/>
              <a:gd name="connsiteX14" fmla="*/ 68881 w 606798"/>
              <a:gd name="connsiteY14" fmla="*/ 476756 h 606835"/>
              <a:gd name="connsiteX15" fmla="*/ 262613 w 606798"/>
              <a:gd name="connsiteY15" fmla="*/ 456363 h 606835"/>
              <a:gd name="connsiteX16" fmla="*/ 272810 w 606798"/>
              <a:gd name="connsiteY16" fmla="*/ 466559 h 606835"/>
              <a:gd name="connsiteX17" fmla="*/ 262613 w 606798"/>
              <a:gd name="connsiteY17" fmla="*/ 476756 h 606835"/>
              <a:gd name="connsiteX18" fmla="*/ 252417 w 606798"/>
              <a:gd name="connsiteY18" fmla="*/ 466559 h 606835"/>
              <a:gd name="connsiteX19" fmla="*/ 262613 w 606798"/>
              <a:gd name="connsiteY19" fmla="*/ 456363 h 606835"/>
              <a:gd name="connsiteX20" fmla="*/ 48488 w 606798"/>
              <a:gd name="connsiteY20" fmla="*/ 425774 h 606835"/>
              <a:gd name="connsiteX21" fmla="*/ 58685 w 606798"/>
              <a:gd name="connsiteY21" fmla="*/ 435970 h 606835"/>
              <a:gd name="connsiteX22" fmla="*/ 48488 w 606798"/>
              <a:gd name="connsiteY22" fmla="*/ 446167 h 606835"/>
              <a:gd name="connsiteX23" fmla="*/ 38292 w 606798"/>
              <a:gd name="connsiteY23" fmla="*/ 435970 h 606835"/>
              <a:gd name="connsiteX24" fmla="*/ 48488 w 606798"/>
              <a:gd name="connsiteY24" fmla="*/ 425774 h 606835"/>
              <a:gd name="connsiteX25" fmla="*/ 150453 w 606798"/>
              <a:gd name="connsiteY25" fmla="*/ 415578 h 606835"/>
              <a:gd name="connsiteX26" fmla="*/ 109667 w 606798"/>
              <a:gd name="connsiteY26" fmla="*/ 456364 h 606835"/>
              <a:gd name="connsiteX27" fmla="*/ 150453 w 606798"/>
              <a:gd name="connsiteY27" fmla="*/ 497149 h 606835"/>
              <a:gd name="connsiteX28" fmla="*/ 191238 w 606798"/>
              <a:gd name="connsiteY28" fmla="*/ 456364 h 606835"/>
              <a:gd name="connsiteX29" fmla="*/ 150453 w 606798"/>
              <a:gd name="connsiteY29" fmla="*/ 415578 h 606835"/>
              <a:gd name="connsiteX30" fmla="*/ 150453 w 606798"/>
              <a:gd name="connsiteY30" fmla="*/ 395185 h 606835"/>
              <a:gd name="connsiteX31" fmla="*/ 211631 w 606798"/>
              <a:gd name="connsiteY31" fmla="*/ 456364 h 606835"/>
              <a:gd name="connsiteX32" fmla="*/ 150453 w 606798"/>
              <a:gd name="connsiteY32" fmla="*/ 517542 h 606835"/>
              <a:gd name="connsiteX33" fmla="*/ 89274 w 606798"/>
              <a:gd name="connsiteY33" fmla="*/ 456364 h 606835"/>
              <a:gd name="connsiteX34" fmla="*/ 150453 w 606798"/>
              <a:gd name="connsiteY34" fmla="*/ 395185 h 606835"/>
              <a:gd name="connsiteX35" fmla="*/ 390068 w 606798"/>
              <a:gd name="connsiteY35" fmla="*/ 379890 h 606835"/>
              <a:gd name="connsiteX36" fmla="*/ 400265 w 606798"/>
              <a:gd name="connsiteY36" fmla="*/ 390086 h 606835"/>
              <a:gd name="connsiteX37" fmla="*/ 390068 w 606798"/>
              <a:gd name="connsiteY37" fmla="*/ 400283 h 606835"/>
              <a:gd name="connsiteX38" fmla="*/ 379872 w 606798"/>
              <a:gd name="connsiteY38" fmla="*/ 390086 h 606835"/>
              <a:gd name="connsiteX39" fmla="*/ 390068 w 606798"/>
              <a:gd name="connsiteY39" fmla="*/ 379890 h 606835"/>
              <a:gd name="connsiteX40" fmla="*/ 140256 w 606798"/>
              <a:gd name="connsiteY40" fmla="*/ 334006 h 606835"/>
              <a:gd name="connsiteX41" fmla="*/ 150453 w 606798"/>
              <a:gd name="connsiteY41" fmla="*/ 344202 h 606835"/>
              <a:gd name="connsiteX42" fmla="*/ 140256 w 606798"/>
              <a:gd name="connsiteY42" fmla="*/ 354399 h 606835"/>
              <a:gd name="connsiteX43" fmla="*/ 130060 w 606798"/>
              <a:gd name="connsiteY43" fmla="*/ 344202 h 606835"/>
              <a:gd name="connsiteX44" fmla="*/ 140256 w 606798"/>
              <a:gd name="connsiteY44" fmla="*/ 334006 h 606835"/>
              <a:gd name="connsiteX45" fmla="*/ 252417 w 606798"/>
              <a:gd name="connsiteY45" fmla="*/ 313614 h 606835"/>
              <a:gd name="connsiteX46" fmla="*/ 211631 w 606798"/>
              <a:gd name="connsiteY46" fmla="*/ 354400 h 606835"/>
              <a:gd name="connsiteX47" fmla="*/ 252417 w 606798"/>
              <a:gd name="connsiteY47" fmla="*/ 395185 h 606835"/>
              <a:gd name="connsiteX48" fmla="*/ 293202 w 606798"/>
              <a:gd name="connsiteY48" fmla="*/ 354400 h 606835"/>
              <a:gd name="connsiteX49" fmla="*/ 252417 w 606798"/>
              <a:gd name="connsiteY49" fmla="*/ 313614 h 606835"/>
              <a:gd name="connsiteX50" fmla="*/ 252417 w 606798"/>
              <a:gd name="connsiteY50" fmla="*/ 293221 h 606835"/>
              <a:gd name="connsiteX51" fmla="*/ 313595 w 606798"/>
              <a:gd name="connsiteY51" fmla="*/ 354400 h 606835"/>
              <a:gd name="connsiteX52" fmla="*/ 252417 w 606798"/>
              <a:gd name="connsiteY52" fmla="*/ 415578 h 606835"/>
              <a:gd name="connsiteX53" fmla="*/ 191238 w 606798"/>
              <a:gd name="connsiteY53" fmla="*/ 354400 h 606835"/>
              <a:gd name="connsiteX54" fmla="*/ 252417 w 606798"/>
              <a:gd name="connsiteY54" fmla="*/ 293221 h 606835"/>
              <a:gd name="connsiteX55" fmla="*/ 466541 w 606798"/>
              <a:gd name="connsiteY55" fmla="*/ 252435 h 606835"/>
              <a:gd name="connsiteX56" fmla="*/ 476738 w 606798"/>
              <a:gd name="connsiteY56" fmla="*/ 262631 h 606835"/>
              <a:gd name="connsiteX57" fmla="*/ 466541 w 606798"/>
              <a:gd name="connsiteY57" fmla="*/ 272828 h 606835"/>
              <a:gd name="connsiteX58" fmla="*/ 456345 w 606798"/>
              <a:gd name="connsiteY58" fmla="*/ 262631 h 606835"/>
              <a:gd name="connsiteX59" fmla="*/ 466541 w 606798"/>
              <a:gd name="connsiteY59" fmla="*/ 252435 h 606835"/>
              <a:gd name="connsiteX60" fmla="*/ 354382 w 606798"/>
              <a:gd name="connsiteY60" fmla="*/ 211649 h 606835"/>
              <a:gd name="connsiteX61" fmla="*/ 313596 w 606798"/>
              <a:gd name="connsiteY61" fmla="*/ 252435 h 606835"/>
              <a:gd name="connsiteX62" fmla="*/ 354382 w 606798"/>
              <a:gd name="connsiteY62" fmla="*/ 293220 h 606835"/>
              <a:gd name="connsiteX63" fmla="*/ 395167 w 606798"/>
              <a:gd name="connsiteY63" fmla="*/ 252435 h 606835"/>
              <a:gd name="connsiteX64" fmla="*/ 354382 w 606798"/>
              <a:gd name="connsiteY64" fmla="*/ 211649 h 606835"/>
              <a:gd name="connsiteX65" fmla="*/ 221827 w 606798"/>
              <a:gd name="connsiteY65" fmla="*/ 211649 h 606835"/>
              <a:gd name="connsiteX66" fmla="*/ 232024 w 606798"/>
              <a:gd name="connsiteY66" fmla="*/ 221845 h 606835"/>
              <a:gd name="connsiteX67" fmla="*/ 221827 w 606798"/>
              <a:gd name="connsiteY67" fmla="*/ 232042 h 606835"/>
              <a:gd name="connsiteX68" fmla="*/ 211631 w 606798"/>
              <a:gd name="connsiteY68" fmla="*/ 221845 h 606835"/>
              <a:gd name="connsiteX69" fmla="*/ 221827 w 606798"/>
              <a:gd name="connsiteY69" fmla="*/ 211649 h 606835"/>
              <a:gd name="connsiteX70" fmla="*/ 354382 w 606798"/>
              <a:gd name="connsiteY70" fmla="*/ 191256 h 606835"/>
              <a:gd name="connsiteX71" fmla="*/ 415560 w 606798"/>
              <a:gd name="connsiteY71" fmla="*/ 252435 h 606835"/>
              <a:gd name="connsiteX72" fmla="*/ 354382 w 606798"/>
              <a:gd name="connsiteY72" fmla="*/ 313613 h 606835"/>
              <a:gd name="connsiteX73" fmla="*/ 293203 w 606798"/>
              <a:gd name="connsiteY73" fmla="*/ 252435 h 606835"/>
              <a:gd name="connsiteX74" fmla="*/ 354382 w 606798"/>
              <a:gd name="connsiteY74" fmla="*/ 191256 h 606835"/>
              <a:gd name="connsiteX75" fmla="*/ 558309 w 606798"/>
              <a:gd name="connsiteY75" fmla="*/ 160667 h 606835"/>
              <a:gd name="connsiteX76" fmla="*/ 568506 w 606798"/>
              <a:gd name="connsiteY76" fmla="*/ 170863 h 606835"/>
              <a:gd name="connsiteX77" fmla="*/ 558309 w 606798"/>
              <a:gd name="connsiteY77" fmla="*/ 181060 h 606835"/>
              <a:gd name="connsiteX78" fmla="*/ 548113 w 606798"/>
              <a:gd name="connsiteY78" fmla="*/ 170863 h 606835"/>
              <a:gd name="connsiteX79" fmla="*/ 558309 w 606798"/>
              <a:gd name="connsiteY79" fmla="*/ 160667 h 606835"/>
              <a:gd name="connsiteX80" fmla="*/ 344184 w 606798"/>
              <a:gd name="connsiteY80" fmla="*/ 130078 h 606835"/>
              <a:gd name="connsiteX81" fmla="*/ 354381 w 606798"/>
              <a:gd name="connsiteY81" fmla="*/ 140274 h 606835"/>
              <a:gd name="connsiteX82" fmla="*/ 344184 w 606798"/>
              <a:gd name="connsiteY82" fmla="*/ 150471 h 606835"/>
              <a:gd name="connsiteX83" fmla="*/ 333988 w 606798"/>
              <a:gd name="connsiteY83" fmla="*/ 140274 h 606835"/>
              <a:gd name="connsiteX84" fmla="*/ 344184 w 606798"/>
              <a:gd name="connsiteY84" fmla="*/ 130078 h 606835"/>
              <a:gd name="connsiteX85" fmla="*/ 537916 w 606798"/>
              <a:gd name="connsiteY85" fmla="*/ 109685 h 606835"/>
              <a:gd name="connsiteX86" fmla="*/ 548113 w 606798"/>
              <a:gd name="connsiteY86" fmla="*/ 119881 h 606835"/>
              <a:gd name="connsiteX87" fmla="*/ 537916 w 606798"/>
              <a:gd name="connsiteY87" fmla="*/ 130078 h 606835"/>
              <a:gd name="connsiteX88" fmla="*/ 527720 w 606798"/>
              <a:gd name="connsiteY88" fmla="*/ 119881 h 606835"/>
              <a:gd name="connsiteX89" fmla="*/ 537916 w 606798"/>
              <a:gd name="connsiteY89" fmla="*/ 109685 h 606835"/>
              <a:gd name="connsiteX90" fmla="*/ 456346 w 606798"/>
              <a:gd name="connsiteY90" fmla="*/ 109685 h 606835"/>
              <a:gd name="connsiteX91" fmla="*/ 415560 w 606798"/>
              <a:gd name="connsiteY91" fmla="*/ 150471 h 606835"/>
              <a:gd name="connsiteX92" fmla="*/ 456346 w 606798"/>
              <a:gd name="connsiteY92" fmla="*/ 191256 h 606835"/>
              <a:gd name="connsiteX93" fmla="*/ 497131 w 606798"/>
              <a:gd name="connsiteY93" fmla="*/ 150471 h 606835"/>
              <a:gd name="connsiteX94" fmla="*/ 456346 w 606798"/>
              <a:gd name="connsiteY94" fmla="*/ 109685 h 606835"/>
              <a:gd name="connsiteX95" fmla="*/ 456346 w 606798"/>
              <a:gd name="connsiteY95" fmla="*/ 89292 h 606835"/>
              <a:gd name="connsiteX96" fmla="*/ 517524 w 606798"/>
              <a:gd name="connsiteY96" fmla="*/ 150471 h 606835"/>
              <a:gd name="connsiteX97" fmla="*/ 456346 w 606798"/>
              <a:gd name="connsiteY97" fmla="*/ 211649 h 606835"/>
              <a:gd name="connsiteX98" fmla="*/ 395167 w 606798"/>
              <a:gd name="connsiteY98" fmla="*/ 150471 h 606835"/>
              <a:gd name="connsiteX99" fmla="*/ 456346 w 606798"/>
              <a:gd name="connsiteY99" fmla="*/ 89292 h 606835"/>
              <a:gd name="connsiteX100" fmla="*/ 486934 w 606798"/>
              <a:gd name="connsiteY100" fmla="*/ 58703 h 606835"/>
              <a:gd name="connsiteX101" fmla="*/ 497131 w 606798"/>
              <a:gd name="connsiteY101" fmla="*/ 68899 h 606835"/>
              <a:gd name="connsiteX102" fmla="*/ 486934 w 606798"/>
              <a:gd name="connsiteY102" fmla="*/ 79096 h 606835"/>
              <a:gd name="connsiteX103" fmla="*/ 476738 w 606798"/>
              <a:gd name="connsiteY103" fmla="*/ 68899 h 606835"/>
              <a:gd name="connsiteX104" fmla="*/ 486934 w 606798"/>
              <a:gd name="connsiteY104" fmla="*/ 58703 h 606835"/>
              <a:gd name="connsiteX105" fmla="*/ 435952 w 606798"/>
              <a:gd name="connsiteY105" fmla="*/ 38310 h 606835"/>
              <a:gd name="connsiteX106" fmla="*/ 446149 w 606798"/>
              <a:gd name="connsiteY106" fmla="*/ 48506 h 606835"/>
              <a:gd name="connsiteX107" fmla="*/ 435952 w 606798"/>
              <a:gd name="connsiteY107" fmla="*/ 58703 h 606835"/>
              <a:gd name="connsiteX108" fmla="*/ 425756 w 606798"/>
              <a:gd name="connsiteY108" fmla="*/ 48506 h 606835"/>
              <a:gd name="connsiteX109" fmla="*/ 435952 w 606798"/>
              <a:gd name="connsiteY109" fmla="*/ 38310 h 606835"/>
              <a:gd name="connsiteX110" fmla="*/ 435953 w 606798"/>
              <a:gd name="connsiteY110" fmla="*/ 20393 h 606835"/>
              <a:gd name="connsiteX111" fmla="*/ 421535 w 606798"/>
              <a:gd name="connsiteY111" fmla="*/ 26362 h 606835"/>
              <a:gd name="connsiteX112" fmla="*/ 252336 w 606798"/>
              <a:gd name="connsiteY112" fmla="*/ 195561 h 606835"/>
              <a:gd name="connsiteX113" fmla="*/ 239308 w 606798"/>
              <a:gd name="connsiteY113" fmla="*/ 196723 h 606835"/>
              <a:gd name="connsiteX114" fmla="*/ 221827 w 606798"/>
              <a:gd name="connsiteY114" fmla="*/ 191256 h 606835"/>
              <a:gd name="connsiteX115" fmla="*/ 191238 w 606798"/>
              <a:gd name="connsiteY115" fmla="*/ 221890 h 606835"/>
              <a:gd name="connsiteX116" fmla="*/ 196706 w 606798"/>
              <a:gd name="connsiteY116" fmla="*/ 239327 h 606835"/>
              <a:gd name="connsiteX117" fmla="*/ 195541 w 606798"/>
              <a:gd name="connsiteY117" fmla="*/ 252356 h 606835"/>
              <a:gd name="connsiteX118" fmla="*/ 26345 w 606798"/>
              <a:gd name="connsiteY118" fmla="*/ 421553 h 606835"/>
              <a:gd name="connsiteX119" fmla="*/ 26345 w 606798"/>
              <a:gd name="connsiteY119" fmla="*/ 450391 h 606835"/>
              <a:gd name="connsiteX120" fmla="*/ 34680 w 606798"/>
              <a:gd name="connsiteY120" fmla="*/ 458725 h 606835"/>
              <a:gd name="connsiteX121" fmla="*/ 48488 w 606798"/>
              <a:gd name="connsiteY121" fmla="*/ 492051 h 606835"/>
              <a:gd name="connsiteX122" fmla="*/ 56323 w 606798"/>
              <a:gd name="connsiteY122" fmla="*/ 510956 h 606835"/>
              <a:gd name="connsiteX123" fmla="*/ 95859 w 606798"/>
              <a:gd name="connsiteY123" fmla="*/ 550493 h 606835"/>
              <a:gd name="connsiteX124" fmla="*/ 114765 w 606798"/>
              <a:gd name="connsiteY124" fmla="*/ 558328 h 606835"/>
              <a:gd name="connsiteX125" fmla="*/ 148091 w 606798"/>
              <a:gd name="connsiteY125" fmla="*/ 572135 h 606835"/>
              <a:gd name="connsiteX126" fmla="*/ 156426 w 606798"/>
              <a:gd name="connsiteY126" fmla="*/ 580470 h 606835"/>
              <a:gd name="connsiteX127" fmla="*/ 185263 w 606798"/>
              <a:gd name="connsiteY127" fmla="*/ 580472 h 606835"/>
              <a:gd name="connsiteX128" fmla="*/ 354461 w 606798"/>
              <a:gd name="connsiteY128" fmla="*/ 411273 h 606835"/>
              <a:gd name="connsiteX129" fmla="*/ 367490 w 606798"/>
              <a:gd name="connsiteY129" fmla="*/ 410111 h 606835"/>
              <a:gd name="connsiteX130" fmla="*/ 410093 w 606798"/>
              <a:gd name="connsiteY130" fmla="*/ 402426 h 606835"/>
              <a:gd name="connsiteX131" fmla="*/ 410092 w 606798"/>
              <a:gd name="connsiteY131" fmla="*/ 367507 h 606835"/>
              <a:gd name="connsiteX132" fmla="*/ 411257 w 606798"/>
              <a:gd name="connsiteY132" fmla="*/ 354479 h 606835"/>
              <a:gd name="connsiteX133" fmla="*/ 580453 w 606798"/>
              <a:gd name="connsiteY133" fmla="*/ 185283 h 606835"/>
              <a:gd name="connsiteX134" fmla="*/ 580453 w 606798"/>
              <a:gd name="connsiteY134" fmla="*/ 156443 h 606835"/>
              <a:gd name="connsiteX135" fmla="*/ 572118 w 606798"/>
              <a:gd name="connsiteY135" fmla="*/ 148109 h 606835"/>
              <a:gd name="connsiteX136" fmla="*/ 558309 w 606798"/>
              <a:gd name="connsiteY136" fmla="*/ 114783 h 606835"/>
              <a:gd name="connsiteX137" fmla="*/ 550475 w 606798"/>
              <a:gd name="connsiteY137" fmla="*/ 95878 h 606835"/>
              <a:gd name="connsiteX138" fmla="*/ 510938 w 606798"/>
              <a:gd name="connsiteY138" fmla="*/ 56342 h 606835"/>
              <a:gd name="connsiteX139" fmla="*/ 492033 w 606798"/>
              <a:gd name="connsiteY139" fmla="*/ 48506 h 606835"/>
              <a:gd name="connsiteX140" fmla="*/ 458707 w 606798"/>
              <a:gd name="connsiteY140" fmla="*/ 34699 h 606835"/>
              <a:gd name="connsiteX141" fmla="*/ 450371 w 606798"/>
              <a:gd name="connsiteY141" fmla="*/ 26364 h 606835"/>
              <a:gd name="connsiteX142" fmla="*/ 435953 w 606798"/>
              <a:gd name="connsiteY142" fmla="*/ 20393 h 606835"/>
              <a:gd name="connsiteX143" fmla="*/ 435953 w 606798"/>
              <a:gd name="connsiteY143" fmla="*/ 0 h 606835"/>
              <a:gd name="connsiteX144" fmla="*/ 464790 w 606798"/>
              <a:gd name="connsiteY144" fmla="*/ 11944 h 606835"/>
              <a:gd name="connsiteX145" fmla="*/ 473126 w 606798"/>
              <a:gd name="connsiteY145" fmla="*/ 20278 h 606835"/>
              <a:gd name="connsiteX146" fmla="*/ 492033 w 606798"/>
              <a:gd name="connsiteY146" fmla="*/ 28114 h 606835"/>
              <a:gd name="connsiteX147" fmla="*/ 525358 w 606798"/>
              <a:gd name="connsiteY147" fmla="*/ 41922 h 606835"/>
              <a:gd name="connsiteX148" fmla="*/ 564894 w 606798"/>
              <a:gd name="connsiteY148" fmla="*/ 81457 h 606835"/>
              <a:gd name="connsiteX149" fmla="*/ 578702 w 606798"/>
              <a:gd name="connsiteY149" fmla="*/ 114783 h 606835"/>
              <a:gd name="connsiteX150" fmla="*/ 586537 w 606798"/>
              <a:gd name="connsiteY150" fmla="*/ 133690 h 606835"/>
              <a:gd name="connsiteX151" fmla="*/ 594872 w 606798"/>
              <a:gd name="connsiteY151" fmla="*/ 142024 h 606835"/>
              <a:gd name="connsiteX152" fmla="*/ 594874 w 606798"/>
              <a:gd name="connsiteY152" fmla="*/ 199702 h 606835"/>
              <a:gd name="connsiteX153" fmla="*/ 594872 w 606798"/>
              <a:gd name="connsiteY153" fmla="*/ 199703 h 606835"/>
              <a:gd name="connsiteX154" fmla="*/ 431175 w 606798"/>
              <a:gd name="connsiteY154" fmla="*/ 363400 h 606835"/>
              <a:gd name="connsiteX155" fmla="*/ 406486 w 606798"/>
              <a:gd name="connsiteY155" fmla="*/ 431195 h 606835"/>
              <a:gd name="connsiteX156" fmla="*/ 363381 w 606798"/>
              <a:gd name="connsiteY156" fmla="*/ 431195 h 606835"/>
              <a:gd name="connsiteX157" fmla="*/ 199683 w 606798"/>
              <a:gd name="connsiteY157" fmla="*/ 594892 h 606835"/>
              <a:gd name="connsiteX158" fmla="*/ 170845 w 606798"/>
              <a:gd name="connsiteY158" fmla="*/ 606835 h 606835"/>
              <a:gd name="connsiteX159" fmla="*/ 142007 w 606798"/>
              <a:gd name="connsiteY159" fmla="*/ 594891 h 606835"/>
              <a:gd name="connsiteX160" fmla="*/ 133672 w 606798"/>
              <a:gd name="connsiteY160" fmla="*/ 586555 h 606835"/>
              <a:gd name="connsiteX161" fmla="*/ 114765 w 606798"/>
              <a:gd name="connsiteY161" fmla="*/ 578720 h 606835"/>
              <a:gd name="connsiteX162" fmla="*/ 81439 w 606798"/>
              <a:gd name="connsiteY162" fmla="*/ 564912 h 606835"/>
              <a:gd name="connsiteX163" fmla="*/ 41903 w 606798"/>
              <a:gd name="connsiteY163" fmla="*/ 525377 h 606835"/>
              <a:gd name="connsiteX164" fmla="*/ 28095 w 606798"/>
              <a:gd name="connsiteY164" fmla="*/ 492051 h 606835"/>
              <a:gd name="connsiteX165" fmla="*/ 20260 w 606798"/>
              <a:gd name="connsiteY165" fmla="*/ 473144 h 606835"/>
              <a:gd name="connsiteX166" fmla="*/ 11925 w 606798"/>
              <a:gd name="connsiteY166" fmla="*/ 464810 h 606835"/>
              <a:gd name="connsiteX167" fmla="*/ 11925 w 606798"/>
              <a:gd name="connsiteY167" fmla="*/ 407132 h 606835"/>
              <a:gd name="connsiteX168" fmla="*/ 175622 w 606798"/>
              <a:gd name="connsiteY168" fmla="*/ 243434 h 606835"/>
              <a:gd name="connsiteX169" fmla="*/ 200312 w 606798"/>
              <a:gd name="connsiteY169" fmla="*/ 175639 h 606835"/>
              <a:gd name="connsiteX170" fmla="*/ 243417 w 606798"/>
              <a:gd name="connsiteY170" fmla="*/ 175639 h 606835"/>
              <a:gd name="connsiteX171" fmla="*/ 407114 w 606798"/>
              <a:gd name="connsiteY171" fmla="*/ 11943 h 606835"/>
              <a:gd name="connsiteX172" fmla="*/ 435953 w 606798"/>
              <a:gd name="connsiteY172" fmla="*/ 0 h 606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Lst>
            <a:rect l="l" t="t" r="r" b="b"/>
            <a:pathLst>
              <a:path w="606798" h="606835">
                <a:moveTo>
                  <a:pt x="170845" y="548131"/>
                </a:moveTo>
                <a:cubicBezTo>
                  <a:pt x="176477" y="548131"/>
                  <a:pt x="181042" y="552696"/>
                  <a:pt x="181042" y="558327"/>
                </a:cubicBezTo>
                <a:cubicBezTo>
                  <a:pt x="181042" y="563959"/>
                  <a:pt x="176477" y="568524"/>
                  <a:pt x="170845" y="568524"/>
                </a:cubicBezTo>
                <a:cubicBezTo>
                  <a:pt x="165214" y="568524"/>
                  <a:pt x="160649" y="563959"/>
                  <a:pt x="160649" y="558327"/>
                </a:cubicBezTo>
                <a:cubicBezTo>
                  <a:pt x="160649" y="552696"/>
                  <a:pt x="165214" y="548131"/>
                  <a:pt x="170845" y="548131"/>
                </a:cubicBezTo>
                <a:close/>
                <a:moveTo>
                  <a:pt x="119863" y="527738"/>
                </a:moveTo>
                <a:cubicBezTo>
                  <a:pt x="125495" y="527738"/>
                  <a:pt x="130060" y="532303"/>
                  <a:pt x="130060" y="537934"/>
                </a:cubicBezTo>
                <a:cubicBezTo>
                  <a:pt x="130060" y="543566"/>
                  <a:pt x="125495" y="548131"/>
                  <a:pt x="119863" y="548131"/>
                </a:cubicBezTo>
                <a:cubicBezTo>
                  <a:pt x="114232" y="548131"/>
                  <a:pt x="109667" y="543566"/>
                  <a:pt x="109667" y="537934"/>
                </a:cubicBezTo>
                <a:cubicBezTo>
                  <a:pt x="109667" y="532303"/>
                  <a:pt x="114232" y="527738"/>
                  <a:pt x="119863" y="527738"/>
                </a:cubicBezTo>
                <a:close/>
                <a:moveTo>
                  <a:pt x="68881" y="476756"/>
                </a:moveTo>
                <a:cubicBezTo>
                  <a:pt x="74513" y="476756"/>
                  <a:pt x="79078" y="481321"/>
                  <a:pt x="79078" y="486952"/>
                </a:cubicBezTo>
                <a:cubicBezTo>
                  <a:pt x="79078" y="492584"/>
                  <a:pt x="74513" y="497149"/>
                  <a:pt x="68881" y="497149"/>
                </a:cubicBezTo>
                <a:cubicBezTo>
                  <a:pt x="63250" y="497149"/>
                  <a:pt x="58685" y="492584"/>
                  <a:pt x="58685" y="486952"/>
                </a:cubicBezTo>
                <a:cubicBezTo>
                  <a:pt x="58685" y="481321"/>
                  <a:pt x="63250" y="476756"/>
                  <a:pt x="68881" y="476756"/>
                </a:cubicBezTo>
                <a:close/>
                <a:moveTo>
                  <a:pt x="262613" y="456363"/>
                </a:moveTo>
                <a:cubicBezTo>
                  <a:pt x="268245" y="456363"/>
                  <a:pt x="272810" y="460928"/>
                  <a:pt x="272810" y="466559"/>
                </a:cubicBezTo>
                <a:cubicBezTo>
                  <a:pt x="272810" y="472191"/>
                  <a:pt x="268245" y="476756"/>
                  <a:pt x="262613" y="476756"/>
                </a:cubicBezTo>
                <a:cubicBezTo>
                  <a:pt x="256982" y="476756"/>
                  <a:pt x="252417" y="472191"/>
                  <a:pt x="252417" y="466559"/>
                </a:cubicBezTo>
                <a:cubicBezTo>
                  <a:pt x="252417" y="460928"/>
                  <a:pt x="256982" y="456363"/>
                  <a:pt x="262613" y="456363"/>
                </a:cubicBezTo>
                <a:close/>
                <a:moveTo>
                  <a:pt x="48488" y="425774"/>
                </a:moveTo>
                <a:cubicBezTo>
                  <a:pt x="54120" y="425774"/>
                  <a:pt x="58685" y="430339"/>
                  <a:pt x="58685" y="435970"/>
                </a:cubicBezTo>
                <a:cubicBezTo>
                  <a:pt x="58685" y="441602"/>
                  <a:pt x="54120" y="446167"/>
                  <a:pt x="48488" y="446167"/>
                </a:cubicBezTo>
                <a:cubicBezTo>
                  <a:pt x="42857" y="446167"/>
                  <a:pt x="38292" y="441602"/>
                  <a:pt x="38292" y="435970"/>
                </a:cubicBezTo>
                <a:cubicBezTo>
                  <a:pt x="38292" y="430339"/>
                  <a:pt x="42857" y="425774"/>
                  <a:pt x="48488" y="425774"/>
                </a:cubicBezTo>
                <a:close/>
                <a:moveTo>
                  <a:pt x="150453" y="415578"/>
                </a:moveTo>
                <a:cubicBezTo>
                  <a:pt x="127927" y="415578"/>
                  <a:pt x="109667" y="433838"/>
                  <a:pt x="109667" y="456364"/>
                </a:cubicBezTo>
                <a:cubicBezTo>
                  <a:pt x="109667" y="478889"/>
                  <a:pt x="127927" y="497149"/>
                  <a:pt x="150453" y="497149"/>
                </a:cubicBezTo>
                <a:cubicBezTo>
                  <a:pt x="172978" y="497149"/>
                  <a:pt x="191238" y="478889"/>
                  <a:pt x="191238" y="456364"/>
                </a:cubicBezTo>
                <a:cubicBezTo>
                  <a:pt x="191213" y="433849"/>
                  <a:pt x="172968" y="415603"/>
                  <a:pt x="150453" y="415578"/>
                </a:cubicBezTo>
                <a:close/>
                <a:moveTo>
                  <a:pt x="150453" y="395185"/>
                </a:moveTo>
                <a:cubicBezTo>
                  <a:pt x="184241" y="395185"/>
                  <a:pt x="211631" y="422575"/>
                  <a:pt x="211631" y="456364"/>
                </a:cubicBezTo>
                <a:cubicBezTo>
                  <a:pt x="211593" y="490135"/>
                  <a:pt x="184224" y="517504"/>
                  <a:pt x="150453" y="517542"/>
                </a:cubicBezTo>
                <a:cubicBezTo>
                  <a:pt x="116664" y="517542"/>
                  <a:pt x="89274" y="490152"/>
                  <a:pt x="89274" y="456364"/>
                </a:cubicBezTo>
                <a:cubicBezTo>
                  <a:pt x="89274" y="422575"/>
                  <a:pt x="116664" y="395185"/>
                  <a:pt x="150453" y="395185"/>
                </a:cubicBezTo>
                <a:close/>
                <a:moveTo>
                  <a:pt x="390068" y="379890"/>
                </a:moveTo>
                <a:cubicBezTo>
                  <a:pt x="395700" y="379890"/>
                  <a:pt x="400265" y="384455"/>
                  <a:pt x="400265" y="390086"/>
                </a:cubicBezTo>
                <a:cubicBezTo>
                  <a:pt x="400265" y="395718"/>
                  <a:pt x="395700" y="400283"/>
                  <a:pt x="390068" y="400283"/>
                </a:cubicBezTo>
                <a:cubicBezTo>
                  <a:pt x="384437" y="400283"/>
                  <a:pt x="379872" y="395718"/>
                  <a:pt x="379872" y="390086"/>
                </a:cubicBezTo>
                <a:cubicBezTo>
                  <a:pt x="379872" y="384455"/>
                  <a:pt x="384437" y="379890"/>
                  <a:pt x="390068" y="379890"/>
                </a:cubicBezTo>
                <a:close/>
                <a:moveTo>
                  <a:pt x="140256" y="334006"/>
                </a:moveTo>
                <a:cubicBezTo>
                  <a:pt x="145888" y="334006"/>
                  <a:pt x="150453" y="338571"/>
                  <a:pt x="150453" y="344202"/>
                </a:cubicBezTo>
                <a:cubicBezTo>
                  <a:pt x="150453" y="349834"/>
                  <a:pt x="145888" y="354399"/>
                  <a:pt x="140256" y="354399"/>
                </a:cubicBezTo>
                <a:cubicBezTo>
                  <a:pt x="134625" y="354399"/>
                  <a:pt x="130060" y="349834"/>
                  <a:pt x="130060" y="344202"/>
                </a:cubicBezTo>
                <a:cubicBezTo>
                  <a:pt x="130060" y="338571"/>
                  <a:pt x="134625" y="334006"/>
                  <a:pt x="140256" y="334006"/>
                </a:cubicBezTo>
                <a:close/>
                <a:moveTo>
                  <a:pt x="252417" y="313614"/>
                </a:moveTo>
                <a:cubicBezTo>
                  <a:pt x="229891" y="313614"/>
                  <a:pt x="211631" y="331874"/>
                  <a:pt x="211631" y="354400"/>
                </a:cubicBezTo>
                <a:cubicBezTo>
                  <a:pt x="211631" y="376925"/>
                  <a:pt x="229891" y="395185"/>
                  <a:pt x="252417" y="395185"/>
                </a:cubicBezTo>
                <a:cubicBezTo>
                  <a:pt x="274942" y="395185"/>
                  <a:pt x="293202" y="376925"/>
                  <a:pt x="293202" y="354400"/>
                </a:cubicBezTo>
                <a:cubicBezTo>
                  <a:pt x="293177" y="331885"/>
                  <a:pt x="274932" y="313639"/>
                  <a:pt x="252417" y="313614"/>
                </a:cubicBezTo>
                <a:close/>
                <a:moveTo>
                  <a:pt x="252417" y="293221"/>
                </a:moveTo>
                <a:cubicBezTo>
                  <a:pt x="286205" y="293221"/>
                  <a:pt x="313595" y="320611"/>
                  <a:pt x="313595" y="354400"/>
                </a:cubicBezTo>
                <a:cubicBezTo>
                  <a:pt x="313557" y="388171"/>
                  <a:pt x="286188" y="415540"/>
                  <a:pt x="252417" y="415578"/>
                </a:cubicBezTo>
                <a:cubicBezTo>
                  <a:pt x="218628" y="415578"/>
                  <a:pt x="191238" y="388188"/>
                  <a:pt x="191238" y="354400"/>
                </a:cubicBezTo>
                <a:cubicBezTo>
                  <a:pt x="191238" y="320611"/>
                  <a:pt x="218628" y="293221"/>
                  <a:pt x="252417" y="293221"/>
                </a:cubicBezTo>
                <a:close/>
                <a:moveTo>
                  <a:pt x="466541" y="252435"/>
                </a:moveTo>
                <a:cubicBezTo>
                  <a:pt x="472173" y="252435"/>
                  <a:pt x="476738" y="257000"/>
                  <a:pt x="476738" y="262631"/>
                </a:cubicBezTo>
                <a:cubicBezTo>
                  <a:pt x="476738" y="268263"/>
                  <a:pt x="472173" y="272828"/>
                  <a:pt x="466541" y="272828"/>
                </a:cubicBezTo>
                <a:cubicBezTo>
                  <a:pt x="460910" y="272828"/>
                  <a:pt x="456345" y="268263"/>
                  <a:pt x="456345" y="262631"/>
                </a:cubicBezTo>
                <a:cubicBezTo>
                  <a:pt x="456345" y="257000"/>
                  <a:pt x="460910" y="252435"/>
                  <a:pt x="466541" y="252435"/>
                </a:cubicBezTo>
                <a:close/>
                <a:moveTo>
                  <a:pt x="354382" y="211649"/>
                </a:moveTo>
                <a:cubicBezTo>
                  <a:pt x="331856" y="211649"/>
                  <a:pt x="313596" y="229909"/>
                  <a:pt x="313596" y="252435"/>
                </a:cubicBezTo>
                <a:cubicBezTo>
                  <a:pt x="313596" y="274960"/>
                  <a:pt x="331856" y="293220"/>
                  <a:pt x="354382" y="293220"/>
                </a:cubicBezTo>
                <a:cubicBezTo>
                  <a:pt x="376907" y="293220"/>
                  <a:pt x="395167" y="274960"/>
                  <a:pt x="395167" y="252435"/>
                </a:cubicBezTo>
                <a:cubicBezTo>
                  <a:pt x="395142" y="229920"/>
                  <a:pt x="376897" y="211674"/>
                  <a:pt x="354382" y="211649"/>
                </a:cubicBezTo>
                <a:close/>
                <a:moveTo>
                  <a:pt x="221827" y="211649"/>
                </a:moveTo>
                <a:cubicBezTo>
                  <a:pt x="227459" y="211649"/>
                  <a:pt x="232024" y="216214"/>
                  <a:pt x="232024" y="221845"/>
                </a:cubicBezTo>
                <a:cubicBezTo>
                  <a:pt x="232024" y="227477"/>
                  <a:pt x="227459" y="232042"/>
                  <a:pt x="221827" y="232042"/>
                </a:cubicBezTo>
                <a:cubicBezTo>
                  <a:pt x="216196" y="232042"/>
                  <a:pt x="211631" y="227477"/>
                  <a:pt x="211631" y="221845"/>
                </a:cubicBezTo>
                <a:cubicBezTo>
                  <a:pt x="211631" y="216214"/>
                  <a:pt x="216196" y="211649"/>
                  <a:pt x="221827" y="211649"/>
                </a:cubicBezTo>
                <a:close/>
                <a:moveTo>
                  <a:pt x="354382" y="191256"/>
                </a:moveTo>
                <a:cubicBezTo>
                  <a:pt x="388170" y="191256"/>
                  <a:pt x="415560" y="218646"/>
                  <a:pt x="415560" y="252435"/>
                </a:cubicBezTo>
                <a:cubicBezTo>
                  <a:pt x="415522" y="286206"/>
                  <a:pt x="388153" y="313575"/>
                  <a:pt x="354382" y="313613"/>
                </a:cubicBezTo>
                <a:cubicBezTo>
                  <a:pt x="320593" y="313613"/>
                  <a:pt x="293203" y="286223"/>
                  <a:pt x="293203" y="252435"/>
                </a:cubicBezTo>
                <a:cubicBezTo>
                  <a:pt x="293203" y="218646"/>
                  <a:pt x="320593" y="191256"/>
                  <a:pt x="354382" y="191256"/>
                </a:cubicBezTo>
                <a:close/>
                <a:moveTo>
                  <a:pt x="558309" y="160667"/>
                </a:moveTo>
                <a:cubicBezTo>
                  <a:pt x="563941" y="160667"/>
                  <a:pt x="568506" y="165232"/>
                  <a:pt x="568506" y="170863"/>
                </a:cubicBezTo>
                <a:cubicBezTo>
                  <a:pt x="568506" y="176495"/>
                  <a:pt x="563941" y="181060"/>
                  <a:pt x="558309" y="181060"/>
                </a:cubicBezTo>
                <a:cubicBezTo>
                  <a:pt x="552678" y="181060"/>
                  <a:pt x="548113" y="176495"/>
                  <a:pt x="548113" y="170863"/>
                </a:cubicBezTo>
                <a:cubicBezTo>
                  <a:pt x="548113" y="165232"/>
                  <a:pt x="552678" y="160667"/>
                  <a:pt x="558309" y="160667"/>
                </a:cubicBezTo>
                <a:close/>
                <a:moveTo>
                  <a:pt x="344184" y="130078"/>
                </a:moveTo>
                <a:cubicBezTo>
                  <a:pt x="349816" y="130078"/>
                  <a:pt x="354381" y="134643"/>
                  <a:pt x="354381" y="140274"/>
                </a:cubicBezTo>
                <a:cubicBezTo>
                  <a:pt x="354381" y="145906"/>
                  <a:pt x="349816" y="150471"/>
                  <a:pt x="344184" y="150471"/>
                </a:cubicBezTo>
                <a:cubicBezTo>
                  <a:pt x="338553" y="150471"/>
                  <a:pt x="333988" y="145906"/>
                  <a:pt x="333988" y="140274"/>
                </a:cubicBezTo>
                <a:cubicBezTo>
                  <a:pt x="333988" y="134643"/>
                  <a:pt x="338553" y="130078"/>
                  <a:pt x="344184" y="130078"/>
                </a:cubicBezTo>
                <a:close/>
                <a:moveTo>
                  <a:pt x="537916" y="109685"/>
                </a:moveTo>
                <a:cubicBezTo>
                  <a:pt x="543548" y="109685"/>
                  <a:pt x="548113" y="114250"/>
                  <a:pt x="548113" y="119881"/>
                </a:cubicBezTo>
                <a:cubicBezTo>
                  <a:pt x="548113" y="125513"/>
                  <a:pt x="543548" y="130078"/>
                  <a:pt x="537916" y="130078"/>
                </a:cubicBezTo>
                <a:cubicBezTo>
                  <a:pt x="532285" y="130078"/>
                  <a:pt x="527720" y="125513"/>
                  <a:pt x="527720" y="119881"/>
                </a:cubicBezTo>
                <a:cubicBezTo>
                  <a:pt x="527720" y="114250"/>
                  <a:pt x="532285" y="109685"/>
                  <a:pt x="537916" y="109685"/>
                </a:cubicBezTo>
                <a:close/>
                <a:moveTo>
                  <a:pt x="456346" y="109685"/>
                </a:moveTo>
                <a:cubicBezTo>
                  <a:pt x="433820" y="109685"/>
                  <a:pt x="415560" y="127945"/>
                  <a:pt x="415560" y="150471"/>
                </a:cubicBezTo>
                <a:cubicBezTo>
                  <a:pt x="415560" y="172996"/>
                  <a:pt x="433820" y="191256"/>
                  <a:pt x="456346" y="191256"/>
                </a:cubicBezTo>
                <a:cubicBezTo>
                  <a:pt x="478871" y="191256"/>
                  <a:pt x="497131" y="172996"/>
                  <a:pt x="497131" y="150471"/>
                </a:cubicBezTo>
                <a:cubicBezTo>
                  <a:pt x="497106" y="127956"/>
                  <a:pt x="478861" y="109710"/>
                  <a:pt x="456346" y="109685"/>
                </a:cubicBezTo>
                <a:close/>
                <a:moveTo>
                  <a:pt x="456346" y="89292"/>
                </a:moveTo>
                <a:cubicBezTo>
                  <a:pt x="490134" y="89292"/>
                  <a:pt x="517524" y="116682"/>
                  <a:pt x="517524" y="150471"/>
                </a:cubicBezTo>
                <a:cubicBezTo>
                  <a:pt x="517486" y="184242"/>
                  <a:pt x="490117" y="211611"/>
                  <a:pt x="456346" y="211649"/>
                </a:cubicBezTo>
                <a:cubicBezTo>
                  <a:pt x="422557" y="211649"/>
                  <a:pt x="395167" y="184259"/>
                  <a:pt x="395167" y="150471"/>
                </a:cubicBezTo>
                <a:cubicBezTo>
                  <a:pt x="395167" y="116682"/>
                  <a:pt x="422557" y="89292"/>
                  <a:pt x="456346" y="89292"/>
                </a:cubicBezTo>
                <a:close/>
                <a:moveTo>
                  <a:pt x="486934" y="58703"/>
                </a:moveTo>
                <a:cubicBezTo>
                  <a:pt x="492566" y="58703"/>
                  <a:pt x="497131" y="63268"/>
                  <a:pt x="497131" y="68899"/>
                </a:cubicBezTo>
                <a:cubicBezTo>
                  <a:pt x="497131" y="74531"/>
                  <a:pt x="492566" y="79096"/>
                  <a:pt x="486934" y="79096"/>
                </a:cubicBezTo>
                <a:cubicBezTo>
                  <a:pt x="481303" y="79096"/>
                  <a:pt x="476738" y="74531"/>
                  <a:pt x="476738" y="68899"/>
                </a:cubicBezTo>
                <a:cubicBezTo>
                  <a:pt x="476738" y="63268"/>
                  <a:pt x="481303" y="58703"/>
                  <a:pt x="486934" y="58703"/>
                </a:cubicBezTo>
                <a:close/>
                <a:moveTo>
                  <a:pt x="435952" y="38310"/>
                </a:moveTo>
                <a:cubicBezTo>
                  <a:pt x="441584" y="38310"/>
                  <a:pt x="446149" y="42875"/>
                  <a:pt x="446149" y="48506"/>
                </a:cubicBezTo>
                <a:cubicBezTo>
                  <a:pt x="446149" y="54138"/>
                  <a:pt x="441584" y="58703"/>
                  <a:pt x="435952" y="58703"/>
                </a:cubicBezTo>
                <a:cubicBezTo>
                  <a:pt x="430321" y="58703"/>
                  <a:pt x="425756" y="54138"/>
                  <a:pt x="425756" y="48506"/>
                </a:cubicBezTo>
                <a:cubicBezTo>
                  <a:pt x="425756" y="42875"/>
                  <a:pt x="430321" y="38310"/>
                  <a:pt x="435952" y="38310"/>
                </a:cubicBezTo>
                <a:close/>
                <a:moveTo>
                  <a:pt x="435953" y="20393"/>
                </a:moveTo>
                <a:cubicBezTo>
                  <a:pt x="430735" y="20393"/>
                  <a:pt x="425517" y="22382"/>
                  <a:pt x="421535" y="26362"/>
                </a:cubicBezTo>
                <a:lnTo>
                  <a:pt x="252336" y="195561"/>
                </a:lnTo>
                <a:cubicBezTo>
                  <a:pt x="248847" y="199050"/>
                  <a:pt x="243360" y="199540"/>
                  <a:pt x="239308" y="196723"/>
                </a:cubicBezTo>
                <a:cubicBezTo>
                  <a:pt x="234179" y="193153"/>
                  <a:pt x="228077" y="191245"/>
                  <a:pt x="221827" y="191256"/>
                </a:cubicBezTo>
                <a:cubicBezTo>
                  <a:pt x="204922" y="191269"/>
                  <a:pt x="191225" y="204983"/>
                  <a:pt x="191238" y="221890"/>
                </a:cubicBezTo>
                <a:cubicBezTo>
                  <a:pt x="191243" y="228123"/>
                  <a:pt x="193150" y="234208"/>
                  <a:pt x="196706" y="239327"/>
                </a:cubicBezTo>
                <a:cubicBezTo>
                  <a:pt x="199521" y="243379"/>
                  <a:pt x="199031" y="248866"/>
                  <a:pt x="195541" y="252356"/>
                </a:cubicBezTo>
                <a:lnTo>
                  <a:pt x="26345" y="421553"/>
                </a:lnTo>
                <a:cubicBezTo>
                  <a:pt x="18395" y="429521"/>
                  <a:pt x="18395" y="442421"/>
                  <a:pt x="26345" y="450391"/>
                </a:cubicBezTo>
                <a:lnTo>
                  <a:pt x="34680" y="458725"/>
                </a:lnTo>
                <a:cubicBezTo>
                  <a:pt x="43524" y="467560"/>
                  <a:pt x="48492" y="479550"/>
                  <a:pt x="48488" y="492051"/>
                </a:cubicBezTo>
                <a:cubicBezTo>
                  <a:pt x="48470" y="499146"/>
                  <a:pt x="51291" y="505954"/>
                  <a:pt x="56323" y="510956"/>
                </a:cubicBezTo>
                <a:lnTo>
                  <a:pt x="95859" y="550493"/>
                </a:lnTo>
                <a:cubicBezTo>
                  <a:pt x="100870" y="555512"/>
                  <a:pt x="107672" y="558331"/>
                  <a:pt x="114765" y="558328"/>
                </a:cubicBezTo>
                <a:cubicBezTo>
                  <a:pt x="127272" y="558294"/>
                  <a:pt x="139272" y="563266"/>
                  <a:pt x="148091" y="572135"/>
                </a:cubicBezTo>
                <a:lnTo>
                  <a:pt x="156426" y="580470"/>
                </a:lnTo>
                <a:cubicBezTo>
                  <a:pt x="164391" y="588431"/>
                  <a:pt x="177298" y="588431"/>
                  <a:pt x="185263" y="580472"/>
                </a:cubicBezTo>
                <a:lnTo>
                  <a:pt x="354461" y="411273"/>
                </a:lnTo>
                <a:cubicBezTo>
                  <a:pt x="357951" y="407784"/>
                  <a:pt x="363438" y="407294"/>
                  <a:pt x="367490" y="410111"/>
                </a:cubicBezTo>
                <a:cubicBezTo>
                  <a:pt x="381376" y="419753"/>
                  <a:pt x="400451" y="416312"/>
                  <a:pt x="410093" y="402426"/>
                </a:cubicBezTo>
                <a:cubicBezTo>
                  <a:pt x="417382" y="391927"/>
                  <a:pt x="417382" y="378005"/>
                  <a:pt x="410092" y="367507"/>
                </a:cubicBezTo>
                <a:cubicBezTo>
                  <a:pt x="407276" y="363455"/>
                  <a:pt x="407767" y="357968"/>
                  <a:pt x="411257" y="354479"/>
                </a:cubicBezTo>
                <a:lnTo>
                  <a:pt x="580453" y="185283"/>
                </a:lnTo>
                <a:cubicBezTo>
                  <a:pt x="588403" y="177313"/>
                  <a:pt x="588403" y="164413"/>
                  <a:pt x="580453" y="156443"/>
                </a:cubicBezTo>
                <a:lnTo>
                  <a:pt x="572118" y="148109"/>
                </a:lnTo>
                <a:cubicBezTo>
                  <a:pt x="563274" y="139274"/>
                  <a:pt x="558306" y="127284"/>
                  <a:pt x="558309" y="114783"/>
                </a:cubicBezTo>
                <a:cubicBezTo>
                  <a:pt x="558327" y="107688"/>
                  <a:pt x="555507" y="100880"/>
                  <a:pt x="550475" y="95878"/>
                </a:cubicBezTo>
                <a:lnTo>
                  <a:pt x="510938" y="56342"/>
                </a:lnTo>
                <a:cubicBezTo>
                  <a:pt x="505928" y="51322"/>
                  <a:pt x="499126" y="48503"/>
                  <a:pt x="492033" y="48506"/>
                </a:cubicBezTo>
                <a:cubicBezTo>
                  <a:pt x="479525" y="48539"/>
                  <a:pt x="467526" y="43567"/>
                  <a:pt x="458707" y="34699"/>
                </a:cubicBezTo>
                <a:lnTo>
                  <a:pt x="450371" y="26364"/>
                </a:lnTo>
                <a:cubicBezTo>
                  <a:pt x="446389" y="22383"/>
                  <a:pt x="441171" y="20393"/>
                  <a:pt x="435953" y="20393"/>
                </a:cubicBezTo>
                <a:close/>
                <a:moveTo>
                  <a:pt x="435953" y="0"/>
                </a:moveTo>
                <a:cubicBezTo>
                  <a:pt x="446390" y="0"/>
                  <a:pt x="456827" y="3981"/>
                  <a:pt x="464790" y="11944"/>
                </a:cubicBezTo>
                <a:lnTo>
                  <a:pt x="473126" y="20278"/>
                </a:lnTo>
                <a:cubicBezTo>
                  <a:pt x="478129" y="25311"/>
                  <a:pt x="484937" y="28132"/>
                  <a:pt x="492033" y="28114"/>
                </a:cubicBezTo>
                <a:cubicBezTo>
                  <a:pt x="504533" y="28110"/>
                  <a:pt x="516523" y="33078"/>
                  <a:pt x="525358" y="41922"/>
                </a:cubicBezTo>
                <a:lnTo>
                  <a:pt x="564894" y="81457"/>
                </a:lnTo>
                <a:cubicBezTo>
                  <a:pt x="573763" y="90276"/>
                  <a:pt x="578735" y="102276"/>
                  <a:pt x="578702" y="114783"/>
                </a:cubicBezTo>
                <a:cubicBezTo>
                  <a:pt x="578698" y="121876"/>
                  <a:pt x="581518" y="128678"/>
                  <a:pt x="586537" y="133690"/>
                </a:cubicBezTo>
                <a:lnTo>
                  <a:pt x="594872" y="142024"/>
                </a:lnTo>
                <a:cubicBezTo>
                  <a:pt x="610774" y="157962"/>
                  <a:pt x="610774" y="183763"/>
                  <a:pt x="594874" y="199702"/>
                </a:cubicBezTo>
                <a:lnTo>
                  <a:pt x="594872" y="199703"/>
                </a:lnTo>
                <a:lnTo>
                  <a:pt x="431175" y="363400"/>
                </a:lnTo>
                <a:cubicBezTo>
                  <a:pt x="443078" y="388938"/>
                  <a:pt x="432024" y="419292"/>
                  <a:pt x="406486" y="431195"/>
                </a:cubicBezTo>
                <a:cubicBezTo>
                  <a:pt x="392823" y="437562"/>
                  <a:pt x="377044" y="437562"/>
                  <a:pt x="363381" y="431195"/>
                </a:cubicBezTo>
                <a:lnTo>
                  <a:pt x="199683" y="594892"/>
                </a:lnTo>
                <a:cubicBezTo>
                  <a:pt x="192051" y="602563"/>
                  <a:pt x="181668" y="606864"/>
                  <a:pt x="170845" y="606835"/>
                </a:cubicBezTo>
                <a:cubicBezTo>
                  <a:pt x="160023" y="606864"/>
                  <a:pt x="149638" y="602563"/>
                  <a:pt x="142007" y="594891"/>
                </a:cubicBezTo>
                <a:lnTo>
                  <a:pt x="133672" y="586555"/>
                </a:lnTo>
                <a:cubicBezTo>
                  <a:pt x="128669" y="581523"/>
                  <a:pt x="121860" y="578703"/>
                  <a:pt x="114765" y="578720"/>
                </a:cubicBezTo>
                <a:cubicBezTo>
                  <a:pt x="102264" y="578724"/>
                  <a:pt x="90274" y="573756"/>
                  <a:pt x="81439" y="564912"/>
                </a:cubicBezTo>
                <a:lnTo>
                  <a:pt x="41903" y="525377"/>
                </a:lnTo>
                <a:cubicBezTo>
                  <a:pt x="33035" y="516558"/>
                  <a:pt x="28062" y="504558"/>
                  <a:pt x="28095" y="492051"/>
                </a:cubicBezTo>
                <a:cubicBezTo>
                  <a:pt x="28099" y="484958"/>
                  <a:pt x="25280" y="478156"/>
                  <a:pt x="20260" y="473144"/>
                </a:cubicBezTo>
                <a:lnTo>
                  <a:pt x="11925" y="464810"/>
                </a:lnTo>
                <a:cubicBezTo>
                  <a:pt x="-3976" y="448872"/>
                  <a:pt x="-3976" y="423071"/>
                  <a:pt x="11925" y="407132"/>
                </a:cubicBezTo>
                <a:lnTo>
                  <a:pt x="175622" y="243434"/>
                </a:lnTo>
                <a:cubicBezTo>
                  <a:pt x="163719" y="217896"/>
                  <a:pt x="174774" y="187542"/>
                  <a:pt x="200312" y="175639"/>
                </a:cubicBezTo>
                <a:cubicBezTo>
                  <a:pt x="213975" y="169272"/>
                  <a:pt x="229754" y="169272"/>
                  <a:pt x="243417" y="175639"/>
                </a:cubicBezTo>
                <a:lnTo>
                  <a:pt x="407114" y="11943"/>
                </a:lnTo>
                <a:cubicBezTo>
                  <a:pt x="415078" y="3981"/>
                  <a:pt x="425516" y="0"/>
                  <a:pt x="435953" y="0"/>
                </a:cubicBezTo>
                <a:close/>
              </a:path>
            </a:pathLst>
          </a:custGeom>
          <a:solidFill>
            <a:schemeClr val="accent5"/>
          </a:solidFill>
          <a:ln w="1265" cap="flat">
            <a:noFill/>
            <a:prstDash val="solid"/>
            <a:miter/>
          </a:ln>
        </p:spPr>
        <p:txBody>
          <a:bodyPr rtlCol="0" anchor="ctr"/>
          <a:lstStyle/>
          <a:p>
            <a:endParaRPr lang="en-ID"/>
          </a:p>
        </p:txBody>
      </p:sp>
      <p:sp>
        <p:nvSpPr>
          <p:cNvPr id="85" name="ICON">
            <a:extLst>
              <a:ext uri="{FF2B5EF4-FFF2-40B4-BE49-F238E27FC236}">
                <a16:creationId xmlns:a16="http://schemas.microsoft.com/office/drawing/2014/main" id="{ECD38CF2-72B7-F53A-E19E-91C70E80ED7F}"/>
              </a:ext>
            </a:extLst>
          </p:cNvPr>
          <p:cNvSpPr/>
          <p:nvPr/>
        </p:nvSpPr>
        <p:spPr>
          <a:xfrm>
            <a:off x="8512110" y="5017633"/>
            <a:ext cx="349751" cy="291469"/>
          </a:xfrm>
          <a:custGeom>
            <a:avLst/>
            <a:gdLst>
              <a:gd name="connsiteX0" fmla="*/ 305916 w 611815"/>
              <a:gd name="connsiteY0" fmla="*/ 387506 h 509863"/>
              <a:gd name="connsiteX1" fmla="*/ 316113 w 611815"/>
              <a:gd name="connsiteY1" fmla="*/ 397702 h 509863"/>
              <a:gd name="connsiteX2" fmla="*/ 305916 w 611815"/>
              <a:gd name="connsiteY2" fmla="*/ 407899 h 509863"/>
              <a:gd name="connsiteX3" fmla="*/ 295720 w 611815"/>
              <a:gd name="connsiteY3" fmla="*/ 397702 h 509863"/>
              <a:gd name="connsiteX4" fmla="*/ 305916 w 611815"/>
              <a:gd name="connsiteY4" fmla="*/ 387506 h 509863"/>
              <a:gd name="connsiteX5" fmla="*/ 319559 w 611815"/>
              <a:gd name="connsiteY5" fmla="*/ 348534 h 509863"/>
              <a:gd name="connsiteX6" fmla="*/ 309019 w 611815"/>
              <a:gd name="connsiteY6" fmla="*/ 349824 h 509863"/>
              <a:gd name="connsiteX7" fmla="*/ 316113 w 611815"/>
              <a:gd name="connsiteY7" fmla="*/ 356917 h 509863"/>
              <a:gd name="connsiteX8" fmla="*/ 305916 w 611815"/>
              <a:gd name="connsiteY8" fmla="*/ 367114 h 509863"/>
              <a:gd name="connsiteX9" fmla="*/ 295720 w 611815"/>
              <a:gd name="connsiteY9" fmla="*/ 356917 h 509863"/>
              <a:gd name="connsiteX10" fmla="*/ 301947 w 611815"/>
              <a:gd name="connsiteY10" fmla="*/ 350690 h 509863"/>
              <a:gd name="connsiteX11" fmla="*/ 280828 w 611815"/>
              <a:gd name="connsiteY11" fmla="*/ 353275 h 509863"/>
              <a:gd name="connsiteX12" fmla="*/ 261533 w 611815"/>
              <a:gd name="connsiteY12" fmla="*/ 422744 h 509863"/>
              <a:gd name="connsiteX13" fmla="*/ 265100 w 611815"/>
              <a:gd name="connsiteY13" fmla="*/ 409508 h 509863"/>
              <a:gd name="connsiteX14" fmla="*/ 279190 w 611815"/>
              <a:gd name="connsiteY14" fmla="*/ 412582 h 509863"/>
              <a:gd name="connsiteX15" fmla="*/ 276114 w 611815"/>
              <a:gd name="connsiteY15" fmla="*/ 426672 h 509863"/>
              <a:gd name="connsiteX16" fmla="*/ 262024 w 611815"/>
              <a:gd name="connsiteY16" fmla="*/ 423597 h 509863"/>
              <a:gd name="connsiteX17" fmla="*/ 280067 w 611815"/>
              <a:gd name="connsiteY17" fmla="*/ 441639 h 509863"/>
              <a:gd name="connsiteX18" fmla="*/ 349808 w 611815"/>
              <a:gd name="connsiteY18" fmla="*/ 423597 h 509863"/>
              <a:gd name="connsiteX19" fmla="*/ 336573 w 611815"/>
              <a:gd name="connsiteY19" fmla="*/ 427162 h 509863"/>
              <a:gd name="connsiteX20" fmla="*/ 332155 w 611815"/>
              <a:gd name="connsiteY20" fmla="*/ 413436 h 509863"/>
              <a:gd name="connsiteX21" fmla="*/ 345881 w 611815"/>
              <a:gd name="connsiteY21" fmla="*/ 409020 h 509863"/>
              <a:gd name="connsiteX22" fmla="*/ 350298 w 611815"/>
              <a:gd name="connsiteY22" fmla="*/ 422744 h 509863"/>
              <a:gd name="connsiteX23" fmla="*/ 350298 w 611815"/>
              <a:gd name="connsiteY23" fmla="*/ 372567 h 509863"/>
              <a:gd name="connsiteX24" fmla="*/ 319559 w 611815"/>
              <a:gd name="connsiteY24" fmla="*/ 348534 h 509863"/>
              <a:gd name="connsiteX25" fmla="*/ 305916 w 611815"/>
              <a:gd name="connsiteY25" fmla="*/ 326328 h 509863"/>
              <a:gd name="connsiteX26" fmla="*/ 377291 w 611815"/>
              <a:gd name="connsiteY26" fmla="*/ 397703 h 509863"/>
              <a:gd name="connsiteX27" fmla="*/ 305916 w 611815"/>
              <a:gd name="connsiteY27" fmla="*/ 469078 h 509863"/>
              <a:gd name="connsiteX28" fmla="*/ 234541 w 611815"/>
              <a:gd name="connsiteY28" fmla="*/ 397703 h 509863"/>
              <a:gd name="connsiteX29" fmla="*/ 305916 w 611815"/>
              <a:gd name="connsiteY29" fmla="*/ 326328 h 509863"/>
              <a:gd name="connsiteX30" fmla="*/ 550630 w 611815"/>
              <a:gd name="connsiteY30" fmla="*/ 316131 h 509863"/>
              <a:gd name="connsiteX31" fmla="*/ 550630 w 611815"/>
              <a:gd name="connsiteY31" fmla="*/ 350061 h 509863"/>
              <a:gd name="connsiteX32" fmla="*/ 556546 w 611815"/>
              <a:gd name="connsiteY32" fmla="*/ 346911 h 509863"/>
              <a:gd name="connsiteX33" fmla="*/ 556865 w 611815"/>
              <a:gd name="connsiteY33" fmla="*/ 346708 h 509863"/>
              <a:gd name="connsiteX34" fmla="*/ 556870 w 611815"/>
              <a:gd name="connsiteY34" fmla="*/ 346718 h 509863"/>
              <a:gd name="connsiteX35" fmla="*/ 584560 w 611815"/>
              <a:gd name="connsiteY35" fmla="*/ 316131 h 509863"/>
              <a:gd name="connsiteX36" fmla="*/ 455520 w 611815"/>
              <a:gd name="connsiteY36" fmla="*/ 316131 h 509863"/>
              <a:gd name="connsiteX37" fmla="*/ 489451 w 611815"/>
              <a:gd name="connsiteY37" fmla="*/ 350061 h 509863"/>
              <a:gd name="connsiteX38" fmla="*/ 489451 w 611815"/>
              <a:gd name="connsiteY38" fmla="*/ 316131 h 509863"/>
              <a:gd name="connsiteX39" fmla="*/ 305916 w 611815"/>
              <a:gd name="connsiteY39" fmla="*/ 305935 h 509863"/>
              <a:gd name="connsiteX40" fmla="*/ 214148 w 611815"/>
              <a:gd name="connsiteY40" fmla="*/ 397703 h 509863"/>
              <a:gd name="connsiteX41" fmla="*/ 305916 w 611815"/>
              <a:gd name="connsiteY41" fmla="*/ 489471 h 509863"/>
              <a:gd name="connsiteX42" fmla="*/ 397684 w 611815"/>
              <a:gd name="connsiteY42" fmla="*/ 397703 h 509863"/>
              <a:gd name="connsiteX43" fmla="*/ 305916 w 611815"/>
              <a:gd name="connsiteY43" fmla="*/ 305935 h 509863"/>
              <a:gd name="connsiteX44" fmla="*/ 91576 w 611815"/>
              <a:gd name="connsiteY44" fmla="*/ 251031 h 509863"/>
              <a:gd name="connsiteX45" fmla="*/ 91791 w 611815"/>
              <a:gd name="connsiteY45" fmla="*/ 254953 h 509863"/>
              <a:gd name="connsiteX46" fmla="*/ 81107 w 611815"/>
              <a:gd name="connsiteY46" fmla="*/ 282441 h 509863"/>
              <a:gd name="connsiteX47" fmla="*/ 141082 w 611815"/>
              <a:gd name="connsiteY47" fmla="*/ 295601 h 509863"/>
              <a:gd name="connsiteX48" fmla="*/ 142773 w 611815"/>
              <a:gd name="connsiteY48" fmla="*/ 295739 h 509863"/>
              <a:gd name="connsiteX49" fmla="*/ 152290 w 611815"/>
              <a:gd name="connsiteY49" fmla="*/ 289198 h 509863"/>
              <a:gd name="connsiteX50" fmla="*/ 146428 w 611815"/>
              <a:gd name="connsiteY50" fmla="*/ 276016 h 509863"/>
              <a:gd name="connsiteX51" fmla="*/ 145857 w 611815"/>
              <a:gd name="connsiteY51" fmla="*/ 275778 h 509863"/>
              <a:gd name="connsiteX52" fmla="*/ 137617 w 611815"/>
              <a:gd name="connsiteY52" fmla="*/ 234780 h 509863"/>
              <a:gd name="connsiteX53" fmla="*/ 118280 w 611815"/>
              <a:gd name="connsiteY53" fmla="*/ 240793 h 509863"/>
              <a:gd name="connsiteX54" fmla="*/ 154064 w 611815"/>
              <a:gd name="connsiteY54" fmla="*/ 257107 h 509863"/>
              <a:gd name="connsiteX55" fmla="*/ 172868 w 611815"/>
              <a:gd name="connsiteY55" fmla="*/ 291015 h 509863"/>
              <a:gd name="connsiteX56" fmla="*/ 137292 w 611815"/>
              <a:gd name="connsiteY56" fmla="*/ 315640 h 509863"/>
              <a:gd name="connsiteX57" fmla="*/ 136925 w 611815"/>
              <a:gd name="connsiteY57" fmla="*/ 315567 h 509863"/>
              <a:gd name="connsiteX58" fmla="*/ 96360 w 611815"/>
              <a:gd name="connsiteY58" fmla="*/ 306665 h 509863"/>
              <a:gd name="connsiteX59" fmla="*/ 142773 w 611815"/>
              <a:gd name="connsiteY59" fmla="*/ 336524 h 509863"/>
              <a:gd name="connsiteX60" fmla="*/ 167239 w 611815"/>
              <a:gd name="connsiteY60" fmla="*/ 330265 h 509863"/>
              <a:gd name="connsiteX61" fmla="*/ 187496 w 611815"/>
              <a:gd name="connsiteY61" fmla="*/ 261049 h 509863"/>
              <a:gd name="connsiteX62" fmla="*/ 137617 w 611815"/>
              <a:gd name="connsiteY62" fmla="*/ 234780 h 509863"/>
              <a:gd name="connsiteX63" fmla="*/ 51005 w 611815"/>
              <a:gd name="connsiteY63" fmla="*/ 234560 h 509863"/>
              <a:gd name="connsiteX64" fmla="*/ 30612 w 611815"/>
              <a:gd name="connsiteY64" fmla="*/ 254953 h 509863"/>
              <a:gd name="connsiteX65" fmla="*/ 46389 w 611815"/>
              <a:gd name="connsiteY65" fmla="*/ 274823 h 509863"/>
              <a:gd name="connsiteX66" fmla="*/ 69457 w 611815"/>
              <a:gd name="connsiteY66" fmla="*/ 263591 h 509863"/>
              <a:gd name="connsiteX67" fmla="*/ 59626 w 611815"/>
              <a:gd name="connsiteY67" fmla="*/ 236464 h 509863"/>
              <a:gd name="connsiteX68" fmla="*/ 59619 w 611815"/>
              <a:gd name="connsiteY68" fmla="*/ 236460 h 509863"/>
              <a:gd name="connsiteX69" fmla="*/ 51005 w 611815"/>
              <a:gd name="connsiteY69" fmla="*/ 234560 h 509863"/>
              <a:gd name="connsiteX70" fmla="*/ 550630 w 611815"/>
              <a:gd name="connsiteY70" fmla="*/ 221023 h 509863"/>
              <a:gd name="connsiteX71" fmla="*/ 550630 w 611815"/>
              <a:gd name="connsiteY71" fmla="*/ 254953 h 509863"/>
              <a:gd name="connsiteX72" fmla="*/ 584561 w 611815"/>
              <a:gd name="connsiteY72" fmla="*/ 254953 h 509863"/>
              <a:gd name="connsiteX73" fmla="*/ 550630 w 611815"/>
              <a:gd name="connsiteY73" fmla="*/ 221023 h 509863"/>
              <a:gd name="connsiteX74" fmla="*/ 489451 w 611815"/>
              <a:gd name="connsiteY74" fmla="*/ 221023 h 509863"/>
              <a:gd name="connsiteX75" fmla="*/ 455522 w 611815"/>
              <a:gd name="connsiteY75" fmla="*/ 254953 h 509863"/>
              <a:gd name="connsiteX76" fmla="*/ 489451 w 611815"/>
              <a:gd name="connsiteY76" fmla="*/ 254953 h 509863"/>
              <a:gd name="connsiteX77" fmla="*/ 509844 w 611815"/>
              <a:gd name="connsiteY77" fmla="*/ 214915 h 509863"/>
              <a:gd name="connsiteX78" fmla="*/ 509844 w 611815"/>
              <a:gd name="connsiteY78" fmla="*/ 262753 h 509863"/>
              <a:gd name="connsiteX79" fmla="*/ 506441 w 611815"/>
              <a:gd name="connsiteY79" fmla="*/ 270357 h 509863"/>
              <a:gd name="connsiteX80" fmla="*/ 504856 w 611815"/>
              <a:gd name="connsiteY80" fmla="*/ 271943 h 509863"/>
              <a:gd name="connsiteX81" fmla="*/ 497252 w 611815"/>
              <a:gd name="connsiteY81" fmla="*/ 275346 h 509863"/>
              <a:gd name="connsiteX82" fmla="*/ 449414 w 611815"/>
              <a:gd name="connsiteY82" fmla="*/ 275346 h 509863"/>
              <a:gd name="connsiteX83" fmla="*/ 449414 w 611815"/>
              <a:gd name="connsiteY83" fmla="*/ 295739 h 509863"/>
              <a:gd name="connsiteX84" fmla="*/ 497252 w 611815"/>
              <a:gd name="connsiteY84" fmla="*/ 295739 h 509863"/>
              <a:gd name="connsiteX85" fmla="*/ 504856 w 611815"/>
              <a:gd name="connsiteY85" fmla="*/ 299142 h 509863"/>
              <a:gd name="connsiteX86" fmla="*/ 506441 w 611815"/>
              <a:gd name="connsiteY86" fmla="*/ 300727 h 509863"/>
              <a:gd name="connsiteX87" fmla="*/ 509844 w 611815"/>
              <a:gd name="connsiteY87" fmla="*/ 308331 h 509863"/>
              <a:gd name="connsiteX88" fmla="*/ 509844 w 611815"/>
              <a:gd name="connsiteY88" fmla="*/ 356164 h 509863"/>
              <a:gd name="connsiteX89" fmla="*/ 530237 w 611815"/>
              <a:gd name="connsiteY89" fmla="*/ 356163 h 509863"/>
              <a:gd name="connsiteX90" fmla="*/ 530237 w 611815"/>
              <a:gd name="connsiteY90" fmla="*/ 308331 h 509863"/>
              <a:gd name="connsiteX91" fmla="*/ 533640 w 611815"/>
              <a:gd name="connsiteY91" fmla="*/ 300727 h 509863"/>
              <a:gd name="connsiteX92" fmla="*/ 535226 w 611815"/>
              <a:gd name="connsiteY92" fmla="*/ 299142 h 509863"/>
              <a:gd name="connsiteX93" fmla="*/ 542830 w 611815"/>
              <a:gd name="connsiteY93" fmla="*/ 295739 h 509863"/>
              <a:gd name="connsiteX94" fmla="*/ 590667 w 611815"/>
              <a:gd name="connsiteY94" fmla="*/ 295739 h 509863"/>
              <a:gd name="connsiteX95" fmla="*/ 591416 w 611815"/>
              <a:gd name="connsiteY95" fmla="*/ 285542 h 509863"/>
              <a:gd name="connsiteX96" fmla="*/ 590667 w 611815"/>
              <a:gd name="connsiteY96" fmla="*/ 275346 h 509863"/>
              <a:gd name="connsiteX97" fmla="*/ 542830 w 611815"/>
              <a:gd name="connsiteY97" fmla="*/ 275346 h 509863"/>
              <a:gd name="connsiteX98" fmla="*/ 535226 w 611815"/>
              <a:gd name="connsiteY98" fmla="*/ 271943 h 509863"/>
              <a:gd name="connsiteX99" fmla="*/ 533640 w 611815"/>
              <a:gd name="connsiteY99" fmla="*/ 270357 h 509863"/>
              <a:gd name="connsiteX100" fmla="*/ 530237 w 611815"/>
              <a:gd name="connsiteY100" fmla="*/ 262753 h 509863"/>
              <a:gd name="connsiteX101" fmla="*/ 530237 w 611815"/>
              <a:gd name="connsiteY101" fmla="*/ 214915 h 509863"/>
              <a:gd name="connsiteX102" fmla="*/ 509844 w 611815"/>
              <a:gd name="connsiteY102" fmla="*/ 214915 h 509863"/>
              <a:gd name="connsiteX103" fmla="*/ 336505 w 611815"/>
              <a:gd name="connsiteY103" fmla="*/ 203971 h 509863"/>
              <a:gd name="connsiteX104" fmla="*/ 336505 w 611815"/>
              <a:gd name="connsiteY104" fmla="*/ 237901 h 509863"/>
              <a:gd name="connsiteX105" fmla="*/ 366127 w 611815"/>
              <a:gd name="connsiteY105" fmla="*/ 211766 h 509863"/>
              <a:gd name="connsiteX106" fmla="*/ 366109 w 611815"/>
              <a:gd name="connsiteY106" fmla="*/ 211755 h 509863"/>
              <a:gd name="connsiteX107" fmla="*/ 367011 w 611815"/>
              <a:gd name="connsiteY107" fmla="*/ 210344 h 509863"/>
              <a:gd name="connsiteX108" fmla="*/ 370435 w 611815"/>
              <a:gd name="connsiteY108" fmla="*/ 203971 h 509863"/>
              <a:gd name="connsiteX109" fmla="*/ 241395 w 611815"/>
              <a:gd name="connsiteY109" fmla="*/ 203971 h 509863"/>
              <a:gd name="connsiteX110" fmla="*/ 275327 w 611815"/>
              <a:gd name="connsiteY110" fmla="*/ 237901 h 509863"/>
              <a:gd name="connsiteX111" fmla="*/ 275327 w 611815"/>
              <a:gd name="connsiteY111" fmla="*/ 203971 h 509863"/>
              <a:gd name="connsiteX112" fmla="*/ 336505 w 611815"/>
              <a:gd name="connsiteY112" fmla="*/ 108862 h 509863"/>
              <a:gd name="connsiteX113" fmla="*/ 336505 w 611815"/>
              <a:gd name="connsiteY113" fmla="*/ 142792 h 509863"/>
              <a:gd name="connsiteX114" fmla="*/ 370436 w 611815"/>
              <a:gd name="connsiteY114" fmla="*/ 142792 h 509863"/>
              <a:gd name="connsiteX115" fmla="*/ 336505 w 611815"/>
              <a:gd name="connsiteY115" fmla="*/ 108862 h 509863"/>
              <a:gd name="connsiteX116" fmla="*/ 275327 w 611815"/>
              <a:gd name="connsiteY116" fmla="*/ 108862 h 509863"/>
              <a:gd name="connsiteX117" fmla="*/ 241397 w 611815"/>
              <a:gd name="connsiteY117" fmla="*/ 142792 h 509863"/>
              <a:gd name="connsiteX118" fmla="*/ 275327 w 611815"/>
              <a:gd name="connsiteY118" fmla="*/ 142792 h 509863"/>
              <a:gd name="connsiteX119" fmla="*/ 295719 w 611815"/>
              <a:gd name="connsiteY119" fmla="*/ 102755 h 509863"/>
              <a:gd name="connsiteX120" fmla="*/ 295719 w 611815"/>
              <a:gd name="connsiteY120" fmla="*/ 150593 h 509863"/>
              <a:gd name="connsiteX121" fmla="*/ 292316 w 611815"/>
              <a:gd name="connsiteY121" fmla="*/ 158197 h 509863"/>
              <a:gd name="connsiteX122" fmla="*/ 290731 w 611815"/>
              <a:gd name="connsiteY122" fmla="*/ 159782 h 509863"/>
              <a:gd name="connsiteX123" fmla="*/ 283127 w 611815"/>
              <a:gd name="connsiteY123" fmla="*/ 163185 h 509863"/>
              <a:gd name="connsiteX124" fmla="*/ 235289 w 611815"/>
              <a:gd name="connsiteY124" fmla="*/ 163185 h 509863"/>
              <a:gd name="connsiteX125" fmla="*/ 235289 w 611815"/>
              <a:gd name="connsiteY125" fmla="*/ 183578 h 509863"/>
              <a:gd name="connsiteX126" fmla="*/ 283127 w 611815"/>
              <a:gd name="connsiteY126" fmla="*/ 183578 h 509863"/>
              <a:gd name="connsiteX127" fmla="*/ 290731 w 611815"/>
              <a:gd name="connsiteY127" fmla="*/ 186981 h 509863"/>
              <a:gd name="connsiteX128" fmla="*/ 292316 w 611815"/>
              <a:gd name="connsiteY128" fmla="*/ 188567 h 509863"/>
              <a:gd name="connsiteX129" fmla="*/ 295719 w 611815"/>
              <a:gd name="connsiteY129" fmla="*/ 196171 h 509863"/>
              <a:gd name="connsiteX130" fmla="*/ 295719 w 611815"/>
              <a:gd name="connsiteY130" fmla="*/ 244003 h 509863"/>
              <a:gd name="connsiteX131" fmla="*/ 316112 w 611815"/>
              <a:gd name="connsiteY131" fmla="*/ 244002 h 509863"/>
              <a:gd name="connsiteX132" fmla="*/ 316112 w 611815"/>
              <a:gd name="connsiteY132" fmla="*/ 196171 h 509863"/>
              <a:gd name="connsiteX133" fmla="*/ 319515 w 611815"/>
              <a:gd name="connsiteY133" fmla="*/ 188567 h 509863"/>
              <a:gd name="connsiteX134" fmla="*/ 321101 w 611815"/>
              <a:gd name="connsiteY134" fmla="*/ 186981 h 509863"/>
              <a:gd name="connsiteX135" fmla="*/ 328705 w 611815"/>
              <a:gd name="connsiteY135" fmla="*/ 183578 h 509863"/>
              <a:gd name="connsiteX136" fmla="*/ 376543 w 611815"/>
              <a:gd name="connsiteY136" fmla="*/ 183578 h 509863"/>
              <a:gd name="connsiteX137" fmla="*/ 376543 w 611815"/>
              <a:gd name="connsiteY137" fmla="*/ 163185 h 509863"/>
              <a:gd name="connsiteX138" fmla="*/ 328705 w 611815"/>
              <a:gd name="connsiteY138" fmla="*/ 163185 h 509863"/>
              <a:gd name="connsiteX139" fmla="*/ 321101 w 611815"/>
              <a:gd name="connsiteY139" fmla="*/ 159782 h 509863"/>
              <a:gd name="connsiteX140" fmla="*/ 319515 w 611815"/>
              <a:gd name="connsiteY140" fmla="*/ 158197 h 509863"/>
              <a:gd name="connsiteX141" fmla="*/ 316112 w 611815"/>
              <a:gd name="connsiteY141" fmla="*/ 150593 h 509863"/>
              <a:gd name="connsiteX142" fmla="*/ 316112 w 611815"/>
              <a:gd name="connsiteY142" fmla="*/ 102755 h 509863"/>
              <a:gd name="connsiteX143" fmla="*/ 295719 w 611815"/>
              <a:gd name="connsiteY143" fmla="*/ 102755 h 509863"/>
              <a:gd name="connsiteX144" fmla="*/ 462107 w 611815"/>
              <a:gd name="connsiteY144" fmla="*/ 99497 h 509863"/>
              <a:gd name="connsiteX145" fmla="*/ 384282 w 611815"/>
              <a:gd name="connsiteY145" fmla="*/ 221190 h 509863"/>
              <a:gd name="connsiteX146" fmla="*/ 341598 w 611815"/>
              <a:gd name="connsiteY146" fmla="*/ 257958 h 509863"/>
              <a:gd name="connsiteX147" fmla="*/ 221342 w 611815"/>
              <a:gd name="connsiteY147" fmla="*/ 209059 h 509863"/>
              <a:gd name="connsiteX148" fmla="*/ 221339 w 611815"/>
              <a:gd name="connsiteY148" fmla="*/ 209060 h 509863"/>
              <a:gd name="connsiteX149" fmla="*/ 180339 w 611815"/>
              <a:gd name="connsiteY149" fmla="*/ 115862 h 509863"/>
              <a:gd name="connsiteX150" fmla="*/ 106313 w 611815"/>
              <a:gd name="connsiteY150" fmla="*/ 182417 h 509863"/>
              <a:gd name="connsiteX151" fmla="*/ 175812 w 611815"/>
              <a:gd name="connsiteY151" fmla="*/ 222271 h 509863"/>
              <a:gd name="connsiteX152" fmla="*/ 175798 w 611815"/>
              <a:gd name="connsiteY152" fmla="*/ 222298 h 509863"/>
              <a:gd name="connsiteX153" fmla="*/ 214148 w 611815"/>
              <a:gd name="connsiteY153" fmla="*/ 285542 h 509863"/>
              <a:gd name="connsiteX154" fmla="*/ 214148 w 611815"/>
              <a:gd name="connsiteY154" fmla="*/ 333290 h 509863"/>
              <a:gd name="connsiteX155" fmla="*/ 348635 w 611815"/>
              <a:gd name="connsiteY155" fmla="*/ 293984 h 509863"/>
              <a:gd name="connsiteX156" fmla="*/ 409643 w 611815"/>
              <a:gd name="connsiteY156" fmla="*/ 440354 h 509863"/>
              <a:gd name="connsiteX157" fmla="*/ 509684 w 611815"/>
              <a:gd name="connsiteY157" fmla="*/ 376720 h 509863"/>
              <a:gd name="connsiteX158" fmla="*/ 430921 w 611815"/>
              <a:gd name="connsiteY158" fmla="*/ 308243 h 509863"/>
              <a:gd name="connsiteX159" fmla="*/ 497105 w 611815"/>
              <a:gd name="connsiteY159" fmla="*/ 196659 h 509863"/>
              <a:gd name="connsiteX160" fmla="*/ 542965 w 611815"/>
              <a:gd name="connsiteY160" fmla="*/ 196655 h 509863"/>
              <a:gd name="connsiteX161" fmla="*/ 574826 w 611815"/>
              <a:gd name="connsiteY161" fmla="*/ 211888 h 509863"/>
              <a:gd name="connsiteX162" fmla="*/ 549539 w 611815"/>
              <a:gd name="connsiteY162" fmla="*/ 113555 h 509863"/>
              <a:gd name="connsiteX163" fmla="*/ 527665 w 611815"/>
              <a:gd name="connsiteY163" fmla="*/ 129369 h 509863"/>
              <a:gd name="connsiteX164" fmla="*/ 462107 w 611815"/>
              <a:gd name="connsiteY164" fmla="*/ 99497 h 509863"/>
              <a:gd name="connsiteX165" fmla="*/ 91791 w 611815"/>
              <a:gd name="connsiteY165" fmla="*/ 71418 h 509863"/>
              <a:gd name="connsiteX166" fmla="*/ 71398 w 611815"/>
              <a:gd name="connsiteY166" fmla="*/ 91811 h 509863"/>
              <a:gd name="connsiteX167" fmla="*/ 91791 w 611815"/>
              <a:gd name="connsiteY167" fmla="*/ 112204 h 509863"/>
              <a:gd name="connsiteX168" fmla="*/ 112184 w 611815"/>
              <a:gd name="connsiteY168" fmla="*/ 91811 h 509863"/>
              <a:gd name="connsiteX169" fmla="*/ 91791 w 611815"/>
              <a:gd name="connsiteY169" fmla="*/ 71418 h 509863"/>
              <a:gd name="connsiteX170" fmla="*/ 509844 w 611815"/>
              <a:gd name="connsiteY170" fmla="*/ 71417 h 509863"/>
              <a:gd name="connsiteX171" fmla="*/ 520041 w 611815"/>
              <a:gd name="connsiteY171" fmla="*/ 81613 h 509863"/>
              <a:gd name="connsiteX172" fmla="*/ 509844 w 611815"/>
              <a:gd name="connsiteY172" fmla="*/ 91810 h 509863"/>
              <a:gd name="connsiteX173" fmla="*/ 499648 w 611815"/>
              <a:gd name="connsiteY173" fmla="*/ 81613 h 509863"/>
              <a:gd name="connsiteX174" fmla="*/ 509844 w 611815"/>
              <a:gd name="connsiteY174" fmla="*/ 71417 h 509863"/>
              <a:gd name="connsiteX175" fmla="*/ 91791 w 611815"/>
              <a:gd name="connsiteY175" fmla="*/ 51025 h 509863"/>
              <a:gd name="connsiteX176" fmla="*/ 132576 w 611815"/>
              <a:gd name="connsiteY176" fmla="*/ 91811 h 509863"/>
              <a:gd name="connsiteX177" fmla="*/ 91791 w 611815"/>
              <a:gd name="connsiteY177" fmla="*/ 132596 h 509863"/>
              <a:gd name="connsiteX178" fmla="*/ 51005 w 611815"/>
              <a:gd name="connsiteY178" fmla="*/ 91811 h 509863"/>
              <a:gd name="connsiteX179" fmla="*/ 91791 w 611815"/>
              <a:gd name="connsiteY179" fmla="*/ 51025 h 509863"/>
              <a:gd name="connsiteX180" fmla="*/ 509844 w 611815"/>
              <a:gd name="connsiteY180" fmla="*/ 51024 h 509863"/>
              <a:gd name="connsiteX181" fmla="*/ 479255 w 611815"/>
              <a:gd name="connsiteY181" fmla="*/ 81614 h 509863"/>
              <a:gd name="connsiteX182" fmla="*/ 509844 w 611815"/>
              <a:gd name="connsiteY182" fmla="*/ 112203 h 509863"/>
              <a:gd name="connsiteX183" fmla="*/ 540434 w 611815"/>
              <a:gd name="connsiteY183" fmla="*/ 81614 h 509863"/>
              <a:gd name="connsiteX184" fmla="*/ 509844 w 611815"/>
              <a:gd name="connsiteY184" fmla="*/ 51024 h 509863"/>
              <a:gd name="connsiteX185" fmla="*/ 83609 w 611815"/>
              <a:gd name="connsiteY185" fmla="*/ 20822 h 509863"/>
              <a:gd name="connsiteX186" fmla="*/ 56664 w 611815"/>
              <a:gd name="connsiteY186" fmla="*/ 29612 h 509863"/>
              <a:gd name="connsiteX187" fmla="*/ 29658 w 611815"/>
              <a:gd name="connsiteY187" fmla="*/ 126872 h 509863"/>
              <a:gd name="connsiteX188" fmla="*/ 33148 w 611815"/>
              <a:gd name="connsiteY188" fmla="*/ 113920 h 509863"/>
              <a:gd name="connsiteX189" fmla="*/ 47286 w 611815"/>
              <a:gd name="connsiteY189" fmla="*/ 116726 h 509863"/>
              <a:gd name="connsiteX190" fmla="*/ 44480 w 611815"/>
              <a:gd name="connsiteY190" fmla="*/ 130865 h 509863"/>
              <a:gd name="connsiteX191" fmla="*/ 30341 w 611815"/>
              <a:gd name="connsiteY191" fmla="*/ 128058 h 509863"/>
              <a:gd name="connsiteX192" fmla="*/ 55605 w 611815"/>
              <a:gd name="connsiteY192" fmla="*/ 153323 h 509863"/>
              <a:gd name="connsiteX193" fmla="*/ 153241 w 611815"/>
              <a:gd name="connsiteY193" fmla="*/ 128058 h 509863"/>
              <a:gd name="connsiteX194" fmla="*/ 140277 w 611815"/>
              <a:gd name="connsiteY194" fmla="*/ 131551 h 509863"/>
              <a:gd name="connsiteX195" fmla="*/ 135600 w 611815"/>
              <a:gd name="connsiteY195" fmla="*/ 117905 h 509863"/>
              <a:gd name="connsiteX196" fmla="*/ 149245 w 611815"/>
              <a:gd name="connsiteY196" fmla="*/ 113226 h 509863"/>
              <a:gd name="connsiteX197" fmla="*/ 153924 w 611815"/>
              <a:gd name="connsiteY197" fmla="*/ 126872 h 509863"/>
              <a:gd name="connsiteX198" fmla="*/ 153924 w 611815"/>
              <a:gd name="connsiteY198" fmla="*/ 56617 h 509863"/>
              <a:gd name="connsiteX199" fmla="*/ 110887 w 611815"/>
              <a:gd name="connsiteY199" fmla="*/ 22972 h 509863"/>
              <a:gd name="connsiteX200" fmla="*/ 92911 w 611815"/>
              <a:gd name="connsiteY200" fmla="*/ 21555 h 509863"/>
              <a:gd name="connsiteX201" fmla="*/ 101988 w 611815"/>
              <a:gd name="connsiteY201" fmla="*/ 30631 h 509863"/>
              <a:gd name="connsiteX202" fmla="*/ 91791 w 611815"/>
              <a:gd name="connsiteY202" fmla="*/ 40828 h 509863"/>
              <a:gd name="connsiteX203" fmla="*/ 81595 w 611815"/>
              <a:gd name="connsiteY203" fmla="*/ 30631 h 509863"/>
              <a:gd name="connsiteX204" fmla="*/ 90835 w 611815"/>
              <a:gd name="connsiteY204" fmla="*/ 21391 h 509863"/>
              <a:gd name="connsiteX205" fmla="*/ 92672 w 611815"/>
              <a:gd name="connsiteY205" fmla="*/ 4 h 509863"/>
              <a:gd name="connsiteX206" fmla="*/ 176642 w 611815"/>
              <a:gd name="connsiteY206" fmla="*/ 56898 h 509863"/>
              <a:gd name="connsiteX207" fmla="*/ 176672 w 611815"/>
              <a:gd name="connsiteY207" fmla="*/ 56885 h 509863"/>
              <a:gd name="connsiteX208" fmla="*/ 217341 w 611815"/>
              <a:gd name="connsiteY208" fmla="*/ 149327 h 509863"/>
              <a:gd name="connsiteX209" fmla="*/ 282980 w 611815"/>
              <a:gd name="connsiteY209" fmla="*/ 84498 h 509863"/>
              <a:gd name="connsiteX210" fmla="*/ 328840 w 611815"/>
              <a:gd name="connsiteY210" fmla="*/ 84494 h 509863"/>
              <a:gd name="connsiteX211" fmla="*/ 397120 w 611815"/>
              <a:gd name="connsiteY211" fmla="*/ 163264 h 509863"/>
              <a:gd name="connsiteX212" fmla="*/ 467430 w 611815"/>
              <a:gd name="connsiteY212" fmla="*/ 53322 h 509863"/>
              <a:gd name="connsiteX213" fmla="*/ 467449 w 611815"/>
              <a:gd name="connsiteY213" fmla="*/ 53335 h 509863"/>
              <a:gd name="connsiteX214" fmla="*/ 500206 w 611815"/>
              <a:gd name="connsiteY214" fmla="*/ 31554 h 509863"/>
              <a:gd name="connsiteX215" fmla="*/ 559895 w 611815"/>
              <a:gd name="connsiteY215" fmla="*/ 71940 h 509863"/>
              <a:gd name="connsiteX216" fmla="*/ 608925 w 611815"/>
              <a:gd name="connsiteY216" fmla="*/ 262607 h 509863"/>
              <a:gd name="connsiteX217" fmla="*/ 608925 w 611815"/>
              <a:gd name="connsiteY217" fmla="*/ 262608 h 509863"/>
              <a:gd name="connsiteX218" fmla="*/ 608925 w 611815"/>
              <a:gd name="connsiteY218" fmla="*/ 262609 h 509863"/>
              <a:gd name="connsiteX219" fmla="*/ 608925 w 611815"/>
              <a:gd name="connsiteY219" fmla="*/ 262610 h 509863"/>
              <a:gd name="connsiteX220" fmla="*/ 567337 w 611815"/>
              <a:gd name="connsiteY220" fmla="*/ 364215 h 509863"/>
              <a:gd name="connsiteX221" fmla="*/ 370135 w 611815"/>
              <a:gd name="connsiteY221" fmla="*/ 489654 h 509863"/>
              <a:gd name="connsiteX222" fmla="*/ 370114 w 611815"/>
              <a:gd name="connsiteY222" fmla="*/ 489620 h 509863"/>
              <a:gd name="connsiteX223" fmla="*/ 305799 w 611815"/>
              <a:gd name="connsiteY223" fmla="*/ 509863 h 509863"/>
              <a:gd name="connsiteX224" fmla="*/ 193755 w 611815"/>
              <a:gd name="connsiteY224" fmla="*/ 397703 h 509863"/>
              <a:gd name="connsiteX225" fmla="*/ 193755 w 611815"/>
              <a:gd name="connsiteY225" fmla="*/ 335426 h 509863"/>
              <a:gd name="connsiteX226" fmla="*/ 158723 w 611815"/>
              <a:gd name="connsiteY226" fmla="*/ 355101 h 509863"/>
              <a:gd name="connsiteX227" fmla="*/ 73224 w 611815"/>
              <a:gd name="connsiteY227" fmla="*/ 301589 h 509863"/>
              <a:gd name="connsiteX228" fmla="*/ 41913 w 611815"/>
              <a:gd name="connsiteY228" fmla="*/ 294719 h 509863"/>
              <a:gd name="connsiteX229" fmla="*/ 41865 w 611815"/>
              <a:gd name="connsiteY229" fmla="*/ 294706 h 509863"/>
              <a:gd name="connsiteX230" fmla="*/ 41808 w 611815"/>
              <a:gd name="connsiteY230" fmla="*/ 294696 h 509863"/>
              <a:gd name="connsiteX231" fmla="*/ 41809 w 611815"/>
              <a:gd name="connsiteY231" fmla="*/ 294692 h 509863"/>
              <a:gd name="connsiteX232" fmla="*/ 33816 w 611815"/>
              <a:gd name="connsiteY232" fmla="*/ 291943 h 509863"/>
              <a:gd name="connsiteX233" fmla="*/ 14021 w 611815"/>
              <a:gd name="connsiteY233" fmla="*/ 237758 h 509863"/>
              <a:gd name="connsiteX234" fmla="*/ 68205 w 611815"/>
              <a:gd name="connsiteY234" fmla="*/ 217964 h 509863"/>
              <a:gd name="connsiteX235" fmla="*/ 96749 w 611815"/>
              <a:gd name="connsiteY235" fmla="*/ 230977 h 509863"/>
              <a:gd name="connsiteX236" fmla="*/ 124690 w 611815"/>
              <a:gd name="connsiteY236" fmla="*/ 216461 h 509863"/>
              <a:gd name="connsiteX237" fmla="*/ 44965 w 611815"/>
              <a:gd name="connsiteY237" fmla="*/ 170745 h 509863"/>
              <a:gd name="connsiteX238" fmla="*/ 44989 w 611815"/>
              <a:gd name="connsiteY238" fmla="*/ 170704 h 509863"/>
              <a:gd name="connsiteX239" fmla="*/ 6911 w 611815"/>
              <a:gd name="connsiteY239" fmla="*/ 126654 h 509863"/>
              <a:gd name="connsiteX240" fmla="*/ 56898 w 611815"/>
              <a:gd name="connsiteY240" fmla="*/ 6911 h 509863"/>
              <a:gd name="connsiteX241" fmla="*/ 92672 w 611815"/>
              <a:gd name="connsiteY241" fmla="*/ 4 h 50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611815" h="509863">
                <a:moveTo>
                  <a:pt x="305916" y="387506"/>
                </a:moveTo>
                <a:cubicBezTo>
                  <a:pt x="311548" y="387506"/>
                  <a:pt x="316113" y="392071"/>
                  <a:pt x="316113" y="397702"/>
                </a:cubicBezTo>
                <a:cubicBezTo>
                  <a:pt x="316113" y="403334"/>
                  <a:pt x="311548" y="407899"/>
                  <a:pt x="305916" y="407899"/>
                </a:cubicBezTo>
                <a:cubicBezTo>
                  <a:pt x="300285" y="407899"/>
                  <a:pt x="295720" y="403334"/>
                  <a:pt x="295720" y="397702"/>
                </a:cubicBezTo>
                <a:cubicBezTo>
                  <a:pt x="295720" y="392071"/>
                  <a:pt x="300285" y="387506"/>
                  <a:pt x="305916" y="387506"/>
                </a:cubicBezTo>
                <a:close/>
                <a:moveTo>
                  <a:pt x="319559" y="348534"/>
                </a:moveTo>
                <a:lnTo>
                  <a:pt x="309019" y="349824"/>
                </a:lnTo>
                <a:lnTo>
                  <a:pt x="316113" y="356917"/>
                </a:lnTo>
                <a:cubicBezTo>
                  <a:pt x="316113" y="362549"/>
                  <a:pt x="311548" y="367114"/>
                  <a:pt x="305916" y="367114"/>
                </a:cubicBezTo>
                <a:cubicBezTo>
                  <a:pt x="300285" y="367114"/>
                  <a:pt x="295720" y="362549"/>
                  <a:pt x="295720" y="356917"/>
                </a:cubicBezTo>
                <a:lnTo>
                  <a:pt x="301947" y="350690"/>
                </a:lnTo>
                <a:lnTo>
                  <a:pt x="280828" y="353275"/>
                </a:lnTo>
                <a:cubicBezTo>
                  <a:pt x="256317" y="367130"/>
                  <a:pt x="247678" y="398233"/>
                  <a:pt x="261533" y="422744"/>
                </a:cubicBezTo>
                <a:cubicBezTo>
                  <a:pt x="259137" y="418073"/>
                  <a:pt x="260680" y="412344"/>
                  <a:pt x="265100" y="409508"/>
                </a:cubicBezTo>
                <a:cubicBezTo>
                  <a:pt x="269840" y="406466"/>
                  <a:pt x="276147" y="407842"/>
                  <a:pt x="279190" y="412582"/>
                </a:cubicBezTo>
                <a:cubicBezTo>
                  <a:pt x="282231" y="417322"/>
                  <a:pt x="280854" y="423630"/>
                  <a:pt x="276114" y="426672"/>
                </a:cubicBezTo>
                <a:cubicBezTo>
                  <a:pt x="271374" y="429713"/>
                  <a:pt x="265067" y="428337"/>
                  <a:pt x="262024" y="423597"/>
                </a:cubicBezTo>
                <a:cubicBezTo>
                  <a:pt x="266410" y="431044"/>
                  <a:pt x="272620" y="437252"/>
                  <a:pt x="280067" y="441639"/>
                </a:cubicBezTo>
                <a:cubicBezTo>
                  <a:pt x="304307" y="455916"/>
                  <a:pt x="335531" y="447837"/>
                  <a:pt x="349808" y="423597"/>
                </a:cubicBezTo>
                <a:cubicBezTo>
                  <a:pt x="346972" y="428016"/>
                  <a:pt x="341244" y="429559"/>
                  <a:pt x="336573" y="427162"/>
                </a:cubicBezTo>
                <a:cubicBezTo>
                  <a:pt x="331563" y="424591"/>
                  <a:pt x="329584" y="418446"/>
                  <a:pt x="332155" y="413436"/>
                </a:cubicBezTo>
                <a:cubicBezTo>
                  <a:pt x="334726" y="408426"/>
                  <a:pt x="340871" y="406449"/>
                  <a:pt x="345881" y="409020"/>
                </a:cubicBezTo>
                <a:cubicBezTo>
                  <a:pt x="350891" y="411589"/>
                  <a:pt x="352868" y="417735"/>
                  <a:pt x="350298" y="422744"/>
                </a:cubicBezTo>
                <a:cubicBezTo>
                  <a:pt x="359098" y="407177"/>
                  <a:pt x="359098" y="388136"/>
                  <a:pt x="350298" y="372567"/>
                </a:cubicBezTo>
                <a:cubicBezTo>
                  <a:pt x="343370" y="360312"/>
                  <a:pt x="332130" y="352025"/>
                  <a:pt x="319559" y="348534"/>
                </a:cubicBezTo>
                <a:close/>
                <a:moveTo>
                  <a:pt x="305916" y="326328"/>
                </a:moveTo>
                <a:cubicBezTo>
                  <a:pt x="345317" y="326373"/>
                  <a:pt x="377246" y="358301"/>
                  <a:pt x="377291" y="397703"/>
                </a:cubicBezTo>
                <a:cubicBezTo>
                  <a:pt x="377291" y="437122"/>
                  <a:pt x="345335" y="469078"/>
                  <a:pt x="305916" y="469078"/>
                </a:cubicBezTo>
                <a:cubicBezTo>
                  <a:pt x="266497" y="469078"/>
                  <a:pt x="234541" y="437122"/>
                  <a:pt x="234541" y="397703"/>
                </a:cubicBezTo>
                <a:cubicBezTo>
                  <a:pt x="234541" y="358284"/>
                  <a:pt x="266497" y="326328"/>
                  <a:pt x="305916" y="326328"/>
                </a:cubicBezTo>
                <a:close/>
                <a:moveTo>
                  <a:pt x="550630" y="316131"/>
                </a:moveTo>
                <a:lnTo>
                  <a:pt x="550630" y="350061"/>
                </a:lnTo>
                <a:cubicBezTo>
                  <a:pt x="552659" y="349100"/>
                  <a:pt x="554631" y="348049"/>
                  <a:pt x="556546" y="346911"/>
                </a:cubicBezTo>
                <a:lnTo>
                  <a:pt x="556865" y="346708"/>
                </a:lnTo>
                <a:lnTo>
                  <a:pt x="556870" y="346718"/>
                </a:lnTo>
                <a:cubicBezTo>
                  <a:pt x="568911" y="339471"/>
                  <a:pt x="578543" y="328831"/>
                  <a:pt x="584560" y="316131"/>
                </a:cubicBezTo>
                <a:close/>
                <a:moveTo>
                  <a:pt x="455520" y="316131"/>
                </a:moveTo>
                <a:cubicBezTo>
                  <a:pt x="462575" y="331020"/>
                  <a:pt x="474563" y="343008"/>
                  <a:pt x="489451" y="350061"/>
                </a:cubicBezTo>
                <a:lnTo>
                  <a:pt x="489451" y="316131"/>
                </a:lnTo>
                <a:close/>
                <a:moveTo>
                  <a:pt x="305916" y="305935"/>
                </a:moveTo>
                <a:cubicBezTo>
                  <a:pt x="255234" y="305935"/>
                  <a:pt x="214148" y="347022"/>
                  <a:pt x="214148" y="397703"/>
                </a:cubicBezTo>
                <a:cubicBezTo>
                  <a:pt x="214205" y="448361"/>
                  <a:pt x="255257" y="489413"/>
                  <a:pt x="305916" y="489471"/>
                </a:cubicBezTo>
                <a:cubicBezTo>
                  <a:pt x="356597" y="489471"/>
                  <a:pt x="397684" y="448384"/>
                  <a:pt x="397684" y="397703"/>
                </a:cubicBezTo>
                <a:cubicBezTo>
                  <a:pt x="397684" y="347022"/>
                  <a:pt x="356597" y="305935"/>
                  <a:pt x="305916" y="305935"/>
                </a:cubicBezTo>
                <a:close/>
                <a:moveTo>
                  <a:pt x="91576" y="251031"/>
                </a:moveTo>
                <a:cubicBezTo>
                  <a:pt x="91703" y="252329"/>
                  <a:pt x="91791" y="253634"/>
                  <a:pt x="91791" y="254953"/>
                </a:cubicBezTo>
                <a:cubicBezTo>
                  <a:pt x="91798" y="265130"/>
                  <a:pt x="87986" y="274940"/>
                  <a:pt x="81107" y="282441"/>
                </a:cubicBezTo>
                <a:lnTo>
                  <a:pt x="141082" y="295601"/>
                </a:lnTo>
                <a:cubicBezTo>
                  <a:pt x="141641" y="295693"/>
                  <a:pt x="142206" y="295739"/>
                  <a:pt x="142773" y="295739"/>
                </a:cubicBezTo>
                <a:cubicBezTo>
                  <a:pt x="146993" y="295737"/>
                  <a:pt x="150777" y="293136"/>
                  <a:pt x="152290" y="289198"/>
                </a:cubicBezTo>
                <a:cubicBezTo>
                  <a:pt x="154312" y="283939"/>
                  <a:pt x="151687" y="278038"/>
                  <a:pt x="146428" y="276016"/>
                </a:cubicBezTo>
                <a:cubicBezTo>
                  <a:pt x="146235" y="275944"/>
                  <a:pt x="146045" y="275863"/>
                  <a:pt x="145857" y="275778"/>
                </a:cubicBezTo>
                <a:close/>
                <a:moveTo>
                  <a:pt x="137617" y="234780"/>
                </a:moveTo>
                <a:cubicBezTo>
                  <a:pt x="131026" y="235445"/>
                  <a:pt x="124457" y="237413"/>
                  <a:pt x="118280" y="240793"/>
                </a:cubicBezTo>
                <a:lnTo>
                  <a:pt x="154064" y="257107"/>
                </a:lnTo>
                <a:cubicBezTo>
                  <a:pt x="167609" y="262489"/>
                  <a:pt x="175477" y="276676"/>
                  <a:pt x="172868" y="291015"/>
                </a:cubicBezTo>
                <a:cubicBezTo>
                  <a:pt x="169845" y="307639"/>
                  <a:pt x="153916" y="318664"/>
                  <a:pt x="137292" y="315640"/>
                </a:cubicBezTo>
                <a:cubicBezTo>
                  <a:pt x="137170" y="315618"/>
                  <a:pt x="137046" y="315592"/>
                  <a:pt x="136925" y="315567"/>
                </a:cubicBezTo>
                <a:lnTo>
                  <a:pt x="96360" y="306665"/>
                </a:lnTo>
                <a:cubicBezTo>
                  <a:pt x="104650" y="324848"/>
                  <a:pt x="122789" y="336518"/>
                  <a:pt x="142773" y="336524"/>
                </a:cubicBezTo>
                <a:cubicBezTo>
                  <a:pt x="151324" y="336522"/>
                  <a:pt x="159737" y="334369"/>
                  <a:pt x="167239" y="330265"/>
                </a:cubicBezTo>
                <a:cubicBezTo>
                  <a:pt x="191947" y="316745"/>
                  <a:pt x="201015" y="285756"/>
                  <a:pt x="187496" y="261049"/>
                </a:cubicBezTo>
                <a:cubicBezTo>
                  <a:pt x="177355" y="242519"/>
                  <a:pt x="157389" y="232785"/>
                  <a:pt x="137617" y="234780"/>
                </a:cubicBezTo>
                <a:close/>
                <a:moveTo>
                  <a:pt x="51005" y="234560"/>
                </a:moveTo>
                <a:cubicBezTo>
                  <a:pt x="39748" y="234573"/>
                  <a:pt x="30625" y="243696"/>
                  <a:pt x="30612" y="254953"/>
                </a:cubicBezTo>
                <a:cubicBezTo>
                  <a:pt x="30570" y="264453"/>
                  <a:pt x="37126" y="272711"/>
                  <a:pt x="46389" y="274823"/>
                </a:cubicBezTo>
                <a:cubicBezTo>
                  <a:pt x="55765" y="276987"/>
                  <a:pt x="65379" y="272306"/>
                  <a:pt x="69457" y="263591"/>
                </a:cubicBezTo>
                <a:cubicBezTo>
                  <a:pt x="74233" y="253385"/>
                  <a:pt x="69831" y="241240"/>
                  <a:pt x="59626" y="236464"/>
                </a:cubicBezTo>
                <a:lnTo>
                  <a:pt x="59619" y="236460"/>
                </a:lnTo>
                <a:cubicBezTo>
                  <a:pt x="56923" y="235201"/>
                  <a:pt x="53981" y="234551"/>
                  <a:pt x="51005" y="234560"/>
                </a:cubicBezTo>
                <a:close/>
                <a:moveTo>
                  <a:pt x="550630" y="221023"/>
                </a:moveTo>
                <a:lnTo>
                  <a:pt x="550630" y="254953"/>
                </a:lnTo>
                <a:lnTo>
                  <a:pt x="584561" y="254953"/>
                </a:lnTo>
                <a:cubicBezTo>
                  <a:pt x="577506" y="240065"/>
                  <a:pt x="565518" y="228076"/>
                  <a:pt x="550630" y="221023"/>
                </a:cubicBezTo>
                <a:close/>
                <a:moveTo>
                  <a:pt x="489451" y="221023"/>
                </a:moveTo>
                <a:cubicBezTo>
                  <a:pt x="474563" y="228076"/>
                  <a:pt x="462575" y="240065"/>
                  <a:pt x="455522" y="254953"/>
                </a:cubicBezTo>
                <a:lnTo>
                  <a:pt x="489451" y="254953"/>
                </a:lnTo>
                <a:close/>
                <a:moveTo>
                  <a:pt x="509844" y="214915"/>
                </a:moveTo>
                <a:lnTo>
                  <a:pt x="509844" y="262753"/>
                </a:lnTo>
                <a:cubicBezTo>
                  <a:pt x="509844" y="265657"/>
                  <a:pt x="508607" y="268422"/>
                  <a:pt x="506441" y="270357"/>
                </a:cubicBezTo>
                <a:cubicBezTo>
                  <a:pt x="505884" y="270856"/>
                  <a:pt x="505354" y="271386"/>
                  <a:pt x="504856" y="271943"/>
                </a:cubicBezTo>
                <a:cubicBezTo>
                  <a:pt x="502921" y="274108"/>
                  <a:pt x="500155" y="275346"/>
                  <a:pt x="497252" y="275346"/>
                </a:cubicBezTo>
                <a:lnTo>
                  <a:pt x="449414" y="275346"/>
                </a:lnTo>
                <a:cubicBezTo>
                  <a:pt x="448416" y="282107"/>
                  <a:pt x="448416" y="288977"/>
                  <a:pt x="449414" y="295739"/>
                </a:cubicBezTo>
                <a:lnTo>
                  <a:pt x="497252" y="295739"/>
                </a:lnTo>
                <a:cubicBezTo>
                  <a:pt x="500155" y="295739"/>
                  <a:pt x="502921" y="296976"/>
                  <a:pt x="504856" y="299142"/>
                </a:cubicBezTo>
                <a:cubicBezTo>
                  <a:pt x="505354" y="299699"/>
                  <a:pt x="505884" y="300229"/>
                  <a:pt x="506441" y="300727"/>
                </a:cubicBezTo>
                <a:cubicBezTo>
                  <a:pt x="508607" y="302662"/>
                  <a:pt x="509844" y="305428"/>
                  <a:pt x="509844" y="308331"/>
                </a:cubicBezTo>
                <a:lnTo>
                  <a:pt x="509844" y="356164"/>
                </a:lnTo>
                <a:cubicBezTo>
                  <a:pt x="516608" y="357117"/>
                  <a:pt x="523473" y="357117"/>
                  <a:pt x="530237" y="356163"/>
                </a:cubicBezTo>
                <a:lnTo>
                  <a:pt x="530237" y="308331"/>
                </a:lnTo>
                <a:cubicBezTo>
                  <a:pt x="530237" y="305428"/>
                  <a:pt x="531475" y="302662"/>
                  <a:pt x="533640" y="300727"/>
                </a:cubicBezTo>
                <a:cubicBezTo>
                  <a:pt x="534197" y="300229"/>
                  <a:pt x="534727" y="299699"/>
                  <a:pt x="535226" y="299142"/>
                </a:cubicBezTo>
                <a:cubicBezTo>
                  <a:pt x="537160" y="296976"/>
                  <a:pt x="539926" y="295739"/>
                  <a:pt x="542830" y="295739"/>
                </a:cubicBezTo>
                <a:lnTo>
                  <a:pt x="590667" y="295739"/>
                </a:lnTo>
                <a:cubicBezTo>
                  <a:pt x="591157" y="292361"/>
                  <a:pt x="591407" y="288954"/>
                  <a:pt x="591416" y="285542"/>
                </a:cubicBezTo>
                <a:cubicBezTo>
                  <a:pt x="591407" y="282130"/>
                  <a:pt x="591157" y="278722"/>
                  <a:pt x="590667" y="275346"/>
                </a:cubicBezTo>
                <a:lnTo>
                  <a:pt x="542830" y="275346"/>
                </a:lnTo>
                <a:cubicBezTo>
                  <a:pt x="539926" y="275346"/>
                  <a:pt x="537160" y="274108"/>
                  <a:pt x="535226" y="271943"/>
                </a:cubicBezTo>
                <a:cubicBezTo>
                  <a:pt x="534727" y="271386"/>
                  <a:pt x="534197" y="270856"/>
                  <a:pt x="533640" y="270357"/>
                </a:cubicBezTo>
                <a:cubicBezTo>
                  <a:pt x="531475" y="268422"/>
                  <a:pt x="530237" y="265657"/>
                  <a:pt x="530237" y="262753"/>
                </a:cubicBezTo>
                <a:lnTo>
                  <a:pt x="530237" y="214915"/>
                </a:lnTo>
                <a:cubicBezTo>
                  <a:pt x="523476" y="213917"/>
                  <a:pt x="516606" y="213917"/>
                  <a:pt x="509844" y="214915"/>
                </a:cubicBezTo>
                <a:close/>
                <a:moveTo>
                  <a:pt x="336505" y="203971"/>
                </a:moveTo>
                <a:lnTo>
                  <a:pt x="336505" y="237901"/>
                </a:lnTo>
                <a:cubicBezTo>
                  <a:pt x="348641" y="232151"/>
                  <a:pt x="358909" y="223092"/>
                  <a:pt x="366127" y="211766"/>
                </a:cubicBezTo>
                <a:lnTo>
                  <a:pt x="366109" y="211755"/>
                </a:lnTo>
                <a:lnTo>
                  <a:pt x="367011" y="210344"/>
                </a:lnTo>
                <a:cubicBezTo>
                  <a:pt x="368259" y="208279"/>
                  <a:pt x="369403" y="206152"/>
                  <a:pt x="370435" y="203971"/>
                </a:cubicBezTo>
                <a:close/>
                <a:moveTo>
                  <a:pt x="241395" y="203971"/>
                </a:moveTo>
                <a:cubicBezTo>
                  <a:pt x="248450" y="218859"/>
                  <a:pt x="260438" y="230847"/>
                  <a:pt x="275327" y="237901"/>
                </a:cubicBezTo>
                <a:lnTo>
                  <a:pt x="275327" y="203971"/>
                </a:lnTo>
                <a:close/>
                <a:moveTo>
                  <a:pt x="336505" y="108862"/>
                </a:moveTo>
                <a:lnTo>
                  <a:pt x="336505" y="142792"/>
                </a:lnTo>
                <a:lnTo>
                  <a:pt x="370436" y="142792"/>
                </a:lnTo>
                <a:cubicBezTo>
                  <a:pt x="363382" y="127904"/>
                  <a:pt x="351393" y="115916"/>
                  <a:pt x="336505" y="108862"/>
                </a:cubicBezTo>
                <a:close/>
                <a:moveTo>
                  <a:pt x="275327" y="108862"/>
                </a:moveTo>
                <a:cubicBezTo>
                  <a:pt x="260438" y="115916"/>
                  <a:pt x="248450" y="127904"/>
                  <a:pt x="241397" y="142792"/>
                </a:cubicBezTo>
                <a:lnTo>
                  <a:pt x="275327" y="142792"/>
                </a:lnTo>
                <a:close/>
                <a:moveTo>
                  <a:pt x="295719" y="102755"/>
                </a:moveTo>
                <a:lnTo>
                  <a:pt x="295719" y="150593"/>
                </a:lnTo>
                <a:cubicBezTo>
                  <a:pt x="295719" y="153496"/>
                  <a:pt x="294482" y="156262"/>
                  <a:pt x="292316" y="158197"/>
                </a:cubicBezTo>
                <a:cubicBezTo>
                  <a:pt x="291759" y="158695"/>
                  <a:pt x="291229" y="159225"/>
                  <a:pt x="290731" y="159782"/>
                </a:cubicBezTo>
                <a:cubicBezTo>
                  <a:pt x="288796" y="161948"/>
                  <a:pt x="286030" y="163185"/>
                  <a:pt x="283127" y="163185"/>
                </a:cubicBezTo>
                <a:lnTo>
                  <a:pt x="235289" y="163185"/>
                </a:lnTo>
                <a:cubicBezTo>
                  <a:pt x="234291" y="169947"/>
                  <a:pt x="234291" y="176816"/>
                  <a:pt x="235289" y="183578"/>
                </a:cubicBezTo>
                <a:lnTo>
                  <a:pt x="283127" y="183578"/>
                </a:lnTo>
                <a:cubicBezTo>
                  <a:pt x="286030" y="183578"/>
                  <a:pt x="288796" y="184816"/>
                  <a:pt x="290731" y="186981"/>
                </a:cubicBezTo>
                <a:cubicBezTo>
                  <a:pt x="291229" y="187538"/>
                  <a:pt x="291759" y="188068"/>
                  <a:pt x="292316" y="188567"/>
                </a:cubicBezTo>
                <a:cubicBezTo>
                  <a:pt x="294482" y="190501"/>
                  <a:pt x="295719" y="193267"/>
                  <a:pt x="295719" y="196171"/>
                </a:cubicBezTo>
                <a:lnTo>
                  <a:pt x="295719" y="244003"/>
                </a:lnTo>
                <a:cubicBezTo>
                  <a:pt x="302483" y="244957"/>
                  <a:pt x="309348" y="244957"/>
                  <a:pt x="316112" y="244002"/>
                </a:cubicBezTo>
                <a:lnTo>
                  <a:pt x="316112" y="196171"/>
                </a:lnTo>
                <a:cubicBezTo>
                  <a:pt x="316112" y="193267"/>
                  <a:pt x="317350" y="190501"/>
                  <a:pt x="319515" y="188567"/>
                </a:cubicBezTo>
                <a:cubicBezTo>
                  <a:pt x="320072" y="188068"/>
                  <a:pt x="320602" y="187538"/>
                  <a:pt x="321101" y="186981"/>
                </a:cubicBezTo>
                <a:cubicBezTo>
                  <a:pt x="323036" y="184816"/>
                  <a:pt x="325801" y="183578"/>
                  <a:pt x="328705" y="183578"/>
                </a:cubicBezTo>
                <a:lnTo>
                  <a:pt x="376543" y="183578"/>
                </a:lnTo>
                <a:cubicBezTo>
                  <a:pt x="377541" y="176816"/>
                  <a:pt x="377541" y="169947"/>
                  <a:pt x="376543" y="163185"/>
                </a:cubicBezTo>
                <a:lnTo>
                  <a:pt x="328705" y="163185"/>
                </a:lnTo>
                <a:cubicBezTo>
                  <a:pt x="325801" y="163185"/>
                  <a:pt x="323036" y="161948"/>
                  <a:pt x="321101" y="159782"/>
                </a:cubicBezTo>
                <a:cubicBezTo>
                  <a:pt x="320602" y="159225"/>
                  <a:pt x="320072" y="158695"/>
                  <a:pt x="319515" y="158197"/>
                </a:cubicBezTo>
                <a:cubicBezTo>
                  <a:pt x="317350" y="156262"/>
                  <a:pt x="316112" y="153496"/>
                  <a:pt x="316112" y="150593"/>
                </a:cubicBezTo>
                <a:lnTo>
                  <a:pt x="316112" y="102755"/>
                </a:lnTo>
                <a:cubicBezTo>
                  <a:pt x="309351" y="101757"/>
                  <a:pt x="302481" y="101757"/>
                  <a:pt x="295719" y="102755"/>
                </a:cubicBezTo>
                <a:close/>
                <a:moveTo>
                  <a:pt x="462107" y="99497"/>
                </a:moveTo>
                <a:lnTo>
                  <a:pt x="384282" y="221190"/>
                </a:lnTo>
                <a:cubicBezTo>
                  <a:pt x="374260" y="237616"/>
                  <a:pt x="359329" y="250479"/>
                  <a:pt x="341598" y="257958"/>
                </a:cubicBezTo>
                <a:cubicBezTo>
                  <a:pt x="294887" y="277663"/>
                  <a:pt x="241046" y="255771"/>
                  <a:pt x="221342" y="209059"/>
                </a:cubicBezTo>
                <a:lnTo>
                  <a:pt x="221339" y="209060"/>
                </a:lnTo>
                <a:lnTo>
                  <a:pt x="180339" y="115862"/>
                </a:lnTo>
                <a:cubicBezTo>
                  <a:pt x="170829" y="150631"/>
                  <a:pt x="141894" y="176646"/>
                  <a:pt x="106313" y="182417"/>
                </a:cubicBezTo>
                <a:lnTo>
                  <a:pt x="175812" y="222271"/>
                </a:lnTo>
                <a:lnTo>
                  <a:pt x="175798" y="222298"/>
                </a:lnTo>
                <a:cubicBezTo>
                  <a:pt x="199350" y="234605"/>
                  <a:pt x="214124" y="258968"/>
                  <a:pt x="214148" y="285542"/>
                </a:cubicBezTo>
                <a:lnTo>
                  <a:pt x="214148" y="333290"/>
                </a:lnTo>
                <a:cubicBezTo>
                  <a:pt x="244266" y="290345"/>
                  <a:pt x="300129" y="274018"/>
                  <a:pt x="348635" y="293984"/>
                </a:cubicBezTo>
                <a:cubicBezTo>
                  <a:pt x="405901" y="317555"/>
                  <a:pt x="433216" y="383088"/>
                  <a:pt x="409643" y="440354"/>
                </a:cubicBezTo>
                <a:lnTo>
                  <a:pt x="509684" y="376720"/>
                </a:lnTo>
                <a:cubicBezTo>
                  <a:pt x="471738" y="372507"/>
                  <a:pt x="440368" y="345233"/>
                  <a:pt x="430921" y="308243"/>
                </a:cubicBezTo>
                <a:cubicBezTo>
                  <a:pt x="418385" y="259154"/>
                  <a:pt x="448016" y="209195"/>
                  <a:pt x="497105" y="196659"/>
                </a:cubicBezTo>
                <a:cubicBezTo>
                  <a:pt x="512152" y="192833"/>
                  <a:pt x="527917" y="192831"/>
                  <a:pt x="542965" y="196655"/>
                </a:cubicBezTo>
                <a:cubicBezTo>
                  <a:pt x="554473" y="199618"/>
                  <a:pt x="565294" y="204793"/>
                  <a:pt x="574826" y="211888"/>
                </a:cubicBezTo>
                <a:lnTo>
                  <a:pt x="549539" y="113555"/>
                </a:lnTo>
                <a:cubicBezTo>
                  <a:pt x="543802" y="120697"/>
                  <a:pt x="536245" y="126161"/>
                  <a:pt x="527665" y="129369"/>
                </a:cubicBezTo>
                <a:cubicBezTo>
                  <a:pt x="501312" y="139224"/>
                  <a:pt x="471962" y="125848"/>
                  <a:pt x="462107" y="99497"/>
                </a:cubicBezTo>
                <a:close/>
                <a:moveTo>
                  <a:pt x="91791" y="71418"/>
                </a:moveTo>
                <a:cubicBezTo>
                  <a:pt x="80528" y="71418"/>
                  <a:pt x="71398" y="80547"/>
                  <a:pt x="71398" y="91811"/>
                </a:cubicBezTo>
                <a:cubicBezTo>
                  <a:pt x="71411" y="103068"/>
                  <a:pt x="80533" y="112191"/>
                  <a:pt x="91791" y="112204"/>
                </a:cubicBezTo>
                <a:cubicBezTo>
                  <a:pt x="103053" y="112204"/>
                  <a:pt x="112184" y="103074"/>
                  <a:pt x="112184" y="91811"/>
                </a:cubicBezTo>
                <a:cubicBezTo>
                  <a:pt x="112184" y="80547"/>
                  <a:pt x="103053" y="71418"/>
                  <a:pt x="91791" y="71418"/>
                </a:cubicBezTo>
                <a:close/>
                <a:moveTo>
                  <a:pt x="509844" y="71417"/>
                </a:moveTo>
                <a:cubicBezTo>
                  <a:pt x="515476" y="71417"/>
                  <a:pt x="520041" y="75982"/>
                  <a:pt x="520041" y="81613"/>
                </a:cubicBezTo>
                <a:cubicBezTo>
                  <a:pt x="520041" y="87245"/>
                  <a:pt x="515476" y="91810"/>
                  <a:pt x="509844" y="91810"/>
                </a:cubicBezTo>
                <a:cubicBezTo>
                  <a:pt x="504213" y="91810"/>
                  <a:pt x="499648" y="87245"/>
                  <a:pt x="499648" y="81613"/>
                </a:cubicBezTo>
                <a:cubicBezTo>
                  <a:pt x="499648" y="75982"/>
                  <a:pt x="504213" y="71417"/>
                  <a:pt x="509844" y="71417"/>
                </a:cubicBezTo>
                <a:close/>
                <a:moveTo>
                  <a:pt x="91791" y="51025"/>
                </a:moveTo>
                <a:cubicBezTo>
                  <a:pt x="114316" y="51025"/>
                  <a:pt x="132576" y="69286"/>
                  <a:pt x="132576" y="91811"/>
                </a:cubicBezTo>
                <a:cubicBezTo>
                  <a:pt x="132551" y="114326"/>
                  <a:pt x="114306" y="132571"/>
                  <a:pt x="91791" y="132596"/>
                </a:cubicBezTo>
                <a:cubicBezTo>
                  <a:pt x="69265" y="132596"/>
                  <a:pt x="51005" y="114336"/>
                  <a:pt x="51005" y="91811"/>
                </a:cubicBezTo>
                <a:cubicBezTo>
                  <a:pt x="51005" y="69286"/>
                  <a:pt x="69265" y="51025"/>
                  <a:pt x="91791" y="51025"/>
                </a:cubicBezTo>
                <a:close/>
                <a:moveTo>
                  <a:pt x="509844" y="51024"/>
                </a:moveTo>
                <a:cubicBezTo>
                  <a:pt x="492958" y="51044"/>
                  <a:pt x="479274" y="64727"/>
                  <a:pt x="479255" y="81614"/>
                </a:cubicBezTo>
                <a:cubicBezTo>
                  <a:pt x="479255" y="98508"/>
                  <a:pt x="492950" y="112203"/>
                  <a:pt x="509844" y="112203"/>
                </a:cubicBezTo>
                <a:cubicBezTo>
                  <a:pt x="526738" y="112203"/>
                  <a:pt x="540434" y="98508"/>
                  <a:pt x="540434" y="81614"/>
                </a:cubicBezTo>
                <a:cubicBezTo>
                  <a:pt x="540434" y="64720"/>
                  <a:pt x="526738" y="51024"/>
                  <a:pt x="509844" y="51024"/>
                </a:cubicBezTo>
                <a:close/>
                <a:moveTo>
                  <a:pt x="83609" y="20822"/>
                </a:moveTo>
                <a:cubicBezTo>
                  <a:pt x="74398" y="21880"/>
                  <a:pt x="65243" y="24762"/>
                  <a:pt x="56664" y="29612"/>
                </a:cubicBezTo>
                <a:cubicBezTo>
                  <a:pt x="22349" y="49013"/>
                  <a:pt x="10258" y="92557"/>
                  <a:pt x="29658" y="126872"/>
                </a:cubicBezTo>
                <a:cubicBezTo>
                  <a:pt x="27416" y="122290"/>
                  <a:pt x="28907" y="116756"/>
                  <a:pt x="33148" y="113920"/>
                </a:cubicBezTo>
                <a:cubicBezTo>
                  <a:pt x="37827" y="110791"/>
                  <a:pt x="44157" y="112046"/>
                  <a:pt x="47286" y="116726"/>
                </a:cubicBezTo>
                <a:cubicBezTo>
                  <a:pt x="50416" y="121405"/>
                  <a:pt x="49159" y="127736"/>
                  <a:pt x="44480" y="130865"/>
                </a:cubicBezTo>
                <a:cubicBezTo>
                  <a:pt x="39801" y="133994"/>
                  <a:pt x="33470" y="132737"/>
                  <a:pt x="30341" y="128058"/>
                </a:cubicBezTo>
                <a:cubicBezTo>
                  <a:pt x="36482" y="138487"/>
                  <a:pt x="45176" y="147181"/>
                  <a:pt x="55605" y="153323"/>
                </a:cubicBezTo>
                <a:cubicBezTo>
                  <a:pt x="89543" y="173308"/>
                  <a:pt x="133256" y="161996"/>
                  <a:pt x="153241" y="128058"/>
                </a:cubicBezTo>
                <a:cubicBezTo>
                  <a:pt x="150403" y="132303"/>
                  <a:pt x="144863" y="133795"/>
                  <a:pt x="140277" y="131551"/>
                </a:cubicBezTo>
                <a:cubicBezTo>
                  <a:pt x="135218" y="129074"/>
                  <a:pt x="133123" y="122965"/>
                  <a:pt x="135600" y="117905"/>
                </a:cubicBezTo>
                <a:cubicBezTo>
                  <a:pt x="138076" y="112845"/>
                  <a:pt x="144185" y="110750"/>
                  <a:pt x="149245" y="113226"/>
                </a:cubicBezTo>
                <a:cubicBezTo>
                  <a:pt x="154305" y="115703"/>
                  <a:pt x="156399" y="121812"/>
                  <a:pt x="153924" y="126872"/>
                </a:cubicBezTo>
                <a:cubicBezTo>
                  <a:pt x="166247" y="105076"/>
                  <a:pt x="166247" y="78415"/>
                  <a:pt x="153924" y="56617"/>
                </a:cubicBezTo>
                <a:cubicBezTo>
                  <a:pt x="144224" y="39460"/>
                  <a:pt x="128487" y="27859"/>
                  <a:pt x="110887" y="22972"/>
                </a:cubicBezTo>
                <a:lnTo>
                  <a:pt x="92911" y="21555"/>
                </a:lnTo>
                <a:lnTo>
                  <a:pt x="101988" y="30631"/>
                </a:lnTo>
                <a:cubicBezTo>
                  <a:pt x="101988" y="36263"/>
                  <a:pt x="97423" y="40828"/>
                  <a:pt x="91791" y="40828"/>
                </a:cubicBezTo>
                <a:cubicBezTo>
                  <a:pt x="86160" y="40828"/>
                  <a:pt x="81595" y="36263"/>
                  <a:pt x="81595" y="30631"/>
                </a:cubicBezTo>
                <a:lnTo>
                  <a:pt x="90835" y="21391"/>
                </a:lnTo>
                <a:close/>
                <a:moveTo>
                  <a:pt x="92672" y="4"/>
                </a:moveTo>
                <a:cubicBezTo>
                  <a:pt x="128427" y="369"/>
                  <a:pt x="162195" y="21745"/>
                  <a:pt x="176642" y="56898"/>
                </a:cubicBezTo>
                <a:lnTo>
                  <a:pt x="176672" y="56885"/>
                </a:lnTo>
                <a:lnTo>
                  <a:pt x="217341" y="149327"/>
                </a:lnTo>
                <a:cubicBezTo>
                  <a:pt x="225968" y="117485"/>
                  <a:pt x="251034" y="92729"/>
                  <a:pt x="282980" y="84498"/>
                </a:cubicBezTo>
                <a:cubicBezTo>
                  <a:pt x="298028" y="80672"/>
                  <a:pt x="313793" y="80671"/>
                  <a:pt x="328840" y="84494"/>
                </a:cubicBezTo>
                <a:cubicBezTo>
                  <a:pt x="365801" y="93939"/>
                  <a:pt x="393016" y="125336"/>
                  <a:pt x="397120" y="163264"/>
                </a:cubicBezTo>
                <a:lnTo>
                  <a:pt x="467430" y="53322"/>
                </a:lnTo>
                <a:lnTo>
                  <a:pt x="467449" y="53335"/>
                </a:lnTo>
                <a:cubicBezTo>
                  <a:pt x="475013" y="41983"/>
                  <a:pt x="486812" y="34137"/>
                  <a:pt x="500206" y="31554"/>
                </a:cubicBezTo>
                <a:cubicBezTo>
                  <a:pt x="527841" y="26224"/>
                  <a:pt x="554565" y="44305"/>
                  <a:pt x="559895" y="71940"/>
                </a:cubicBezTo>
                <a:lnTo>
                  <a:pt x="608925" y="262607"/>
                </a:lnTo>
                <a:lnTo>
                  <a:pt x="608925" y="262608"/>
                </a:lnTo>
                <a:lnTo>
                  <a:pt x="608925" y="262609"/>
                </a:lnTo>
                <a:lnTo>
                  <a:pt x="608925" y="262610"/>
                </a:lnTo>
                <a:cubicBezTo>
                  <a:pt x="619014" y="301946"/>
                  <a:pt x="602109" y="343241"/>
                  <a:pt x="567337" y="364215"/>
                </a:cubicBezTo>
                <a:lnTo>
                  <a:pt x="370135" y="489654"/>
                </a:lnTo>
                <a:lnTo>
                  <a:pt x="370114" y="489620"/>
                </a:lnTo>
                <a:cubicBezTo>
                  <a:pt x="351261" y="502808"/>
                  <a:pt x="328807" y="509875"/>
                  <a:pt x="305799" y="509863"/>
                </a:cubicBezTo>
                <a:cubicBezTo>
                  <a:pt x="243886" y="509832"/>
                  <a:pt x="193723" y="459616"/>
                  <a:pt x="193755" y="397703"/>
                </a:cubicBezTo>
                <a:lnTo>
                  <a:pt x="193755" y="335426"/>
                </a:lnTo>
                <a:cubicBezTo>
                  <a:pt x="184205" y="345207"/>
                  <a:pt x="172044" y="352036"/>
                  <a:pt x="158723" y="355101"/>
                </a:cubicBezTo>
                <a:cubicBezTo>
                  <a:pt x="120336" y="363934"/>
                  <a:pt x="82057" y="339976"/>
                  <a:pt x="73224" y="301589"/>
                </a:cubicBezTo>
                <a:lnTo>
                  <a:pt x="41913" y="294719"/>
                </a:lnTo>
                <a:lnTo>
                  <a:pt x="41865" y="294706"/>
                </a:lnTo>
                <a:cubicBezTo>
                  <a:pt x="41846" y="294702"/>
                  <a:pt x="41827" y="294700"/>
                  <a:pt x="41808" y="294696"/>
                </a:cubicBezTo>
                <a:lnTo>
                  <a:pt x="41809" y="294692"/>
                </a:lnTo>
                <a:cubicBezTo>
                  <a:pt x="39056" y="294055"/>
                  <a:pt x="36378" y="293133"/>
                  <a:pt x="33816" y="291943"/>
                </a:cubicBezTo>
                <a:cubicBezTo>
                  <a:pt x="13387" y="282446"/>
                  <a:pt x="4524" y="258186"/>
                  <a:pt x="14021" y="237758"/>
                </a:cubicBezTo>
                <a:cubicBezTo>
                  <a:pt x="23517" y="217329"/>
                  <a:pt x="47777" y="208467"/>
                  <a:pt x="68205" y="217964"/>
                </a:cubicBezTo>
                <a:lnTo>
                  <a:pt x="96749" y="230977"/>
                </a:lnTo>
                <a:cubicBezTo>
                  <a:pt x="104849" y="224093"/>
                  <a:pt x="114402" y="219132"/>
                  <a:pt x="124690" y="216461"/>
                </a:cubicBezTo>
                <a:lnTo>
                  <a:pt x="44965" y="170745"/>
                </a:lnTo>
                <a:lnTo>
                  <a:pt x="44989" y="170704"/>
                </a:lnTo>
                <a:cubicBezTo>
                  <a:pt x="27850" y="160544"/>
                  <a:pt x="14484" y="145081"/>
                  <a:pt x="6911" y="126654"/>
                </a:cubicBezTo>
                <a:cubicBezTo>
                  <a:pt x="-12352" y="79785"/>
                  <a:pt x="10028" y="26173"/>
                  <a:pt x="56898" y="6911"/>
                </a:cubicBezTo>
                <a:cubicBezTo>
                  <a:pt x="68616" y="2095"/>
                  <a:pt x="80754" y="-118"/>
                  <a:pt x="92672" y="4"/>
                </a:cubicBezTo>
                <a:close/>
              </a:path>
            </a:pathLst>
          </a:custGeom>
          <a:solidFill>
            <a:schemeClr val="accent5"/>
          </a:solidFill>
          <a:ln w="1265" cap="flat">
            <a:noFill/>
            <a:prstDash val="solid"/>
            <a:miter/>
          </a:ln>
        </p:spPr>
        <p:txBody>
          <a:bodyPr rtlCol="0" anchor="ctr"/>
          <a:lstStyle/>
          <a:p>
            <a:endParaRPr lang="en-ID"/>
          </a:p>
        </p:txBody>
      </p:sp>
      <p:sp>
        <p:nvSpPr>
          <p:cNvPr id="87" name="ICON">
            <a:extLst>
              <a:ext uri="{FF2B5EF4-FFF2-40B4-BE49-F238E27FC236}">
                <a16:creationId xmlns:a16="http://schemas.microsoft.com/office/drawing/2014/main" id="{6B9CEEBF-39F8-1985-F2B9-B0E0F6A98C92}"/>
              </a:ext>
            </a:extLst>
          </p:cNvPr>
          <p:cNvSpPr/>
          <p:nvPr/>
        </p:nvSpPr>
        <p:spPr>
          <a:xfrm rot="18899852">
            <a:off x="8403090" y="3794999"/>
            <a:ext cx="325334" cy="370406"/>
          </a:xfrm>
          <a:custGeom>
            <a:avLst/>
            <a:gdLst>
              <a:gd name="connsiteX0" fmla="*/ 36393 w 569103"/>
              <a:gd name="connsiteY0" fmla="*/ 374998 h 647947"/>
              <a:gd name="connsiteX1" fmla="*/ 17156 w 569103"/>
              <a:gd name="connsiteY1" fmla="*/ 374997 h 647947"/>
              <a:gd name="connsiteX2" fmla="*/ 17154 w 569103"/>
              <a:gd name="connsiteY2" fmla="*/ 406364 h 647947"/>
              <a:gd name="connsiteX3" fmla="*/ 36391 w 569103"/>
              <a:gd name="connsiteY3" fmla="*/ 406364 h 647947"/>
              <a:gd name="connsiteX4" fmla="*/ 53548 w 569103"/>
              <a:gd name="connsiteY4" fmla="*/ 383904 h 647947"/>
              <a:gd name="connsiteX5" fmla="*/ 53546 w 569103"/>
              <a:gd name="connsiteY5" fmla="*/ 406365 h 647947"/>
              <a:gd name="connsiteX6" fmla="*/ 76008 w 569103"/>
              <a:gd name="connsiteY6" fmla="*/ 406366 h 647947"/>
              <a:gd name="connsiteX7" fmla="*/ 53548 w 569103"/>
              <a:gd name="connsiteY7" fmla="*/ 383904 h 647947"/>
              <a:gd name="connsiteX8" fmla="*/ 284021 w 569103"/>
              <a:gd name="connsiteY8" fmla="*/ 544835 h 647947"/>
              <a:gd name="connsiteX9" fmla="*/ 266867 w 569103"/>
              <a:gd name="connsiteY9" fmla="*/ 544834 h 647947"/>
              <a:gd name="connsiteX10" fmla="*/ 253694 w 569103"/>
              <a:gd name="connsiteY10" fmla="*/ 558005 h 647947"/>
              <a:gd name="connsiteX11" fmla="*/ 253694 w 569103"/>
              <a:gd name="connsiteY11" fmla="*/ 575160 h 647947"/>
              <a:gd name="connsiteX12" fmla="*/ 266865 w 569103"/>
              <a:gd name="connsiteY12" fmla="*/ 588332 h 647947"/>
              <a:gd name="connsiteX13" fmla="*/ 284020 w 569103"/>
              <a:gd name="connsiteY13" fmla="*/ 588332 h 647947"/>
              <a:gd name="connsiteX14" fmla="*/ 297192 w 569103"/>
              <a:gd name="connsiteY14" fmla="*/ 575162 h 647947"/>
              <a:gd name="connsiteX15" fmla="*/ 297192 w 569103"/>
              <a:gd name="connsiteY15" fmla="*/ 558006 h 647947"/>
              <a:gd name="connsiteX16" fmla="*/ 293641 w 569103"/>
              <a:gd name="connsiteY16" fmla="*/ 530193 h 647947"/>
              <a:gd name="connsiteX17" fmla="*/ 311836 w 569103"/>
              <a:gd name="connsiteY17" fmla="*/ 548390 h 647947"/>
              <a:gd name="connsiteX18" fmla="*/ 314348 w 569103"/>
              <a:gd name="connsiteY18" fmla="*/ 554455 h 647947"/>
              <a:gd name="connsiteX19" fmla="*/ 314347 w 569103"/>
              <a:gd name="connsiteY19" fmla="*/ 578715 h 647947"/>
              <a:gd name="connsiteX20" fmla="*/ 311833 w 569103"/>
              <a:gd name="connsiteY20" fmla="*/ 584781 h 647947"/>
              <a:gd name="connsiteX21" fmla="*/ 293637 w 569103"/>
              <a:gd name="connsiteY21" fmla="*/ 602976 h 647947"/>
              <a:gd name="connsiteX22" fmla="*/ 287572 w 569103"/>
              <a:gd name="connsiteY22" fmla="*/ 605488 h 647947"/>
              <a:gd name="connsiteX23" fmla="*/ 263311 w 569103"/>
              <a:gd name="connsiteY23" fmla="*/ 605487 h 647947"/>
              <a:gd name="connsiteX24" fmla="*/ 257246 w 569103"/>
              <a:gd name="connsiteY24" fmla="*/ 602975 h 647947"/>
              <a:gd name="connsiteX25" fmla="*/ 239051 w 569103"/>
              <a:gd name="connsiteY25" fmla="*/ 584778 h 647947"/>
              <a:gd name="connsiteX26" fmla="*/ 236538 w 569103"/>
              <a:gd name="connsiteY26" fmla="*/ 578712 h 647947"/>
              <a:gd name="connsiteX27" fmla="*/ 236539 w 569103"/>
              <a:gd name="connsiteY27" fmla="*/ 554451 h 647947"/>
              <a:gd name="connsiteX28" fmla="*/ 239052 w 569103"/>
              <a:gd name="connsiteY28" fmla="*/ 548387 h 647947"/>
              <a:gd name="connsiteX29" fmla="*/ 257249 w 569103"/>
              <a:gd name="connsiteY29" fmla="*/ 530191 h 647947"/>
              <a:gd name="connsiteX30" fmla="*/ 263314 w 569103"/>
              <a:gd name="connsiteY30" fmla="*/ 527679 h 647947"/>
              <a:gd name="connsiteX31" fmla="*/ 287575 w 569103"/>
              <a:gd name="connsiteY31" fmla="*/ 527680 h 647947"/>
              <a:gd name="connsiteX32" fmla="*/ 293641 w 569103"/>
              <a:gd name="connsiteY32" fmla="*/ 530193 h 647947"/>
              <a:gd name="connsiteX33" fmla="*/ 36398 w 569103"/>
              <a:gd name="connsiteY33" fmla="*/ 253691 h 647947"/>
              <a:gd name="connsiteX34" fmla="*/ 17162 w 569103"/>
              <a:gd name="connsiteY34" fmla="*/ 253690 h 647947"/>
              <a:gd name="connsiteX35" fmla="*/ 17160 w 569103"/>
              <a:gd name="connsiteY35" fmla="*/ 285058 h 647947"/>
              <a:gd name="connsiteX36" fmla="*/ 36396 w 569103"/>
              <a:gd name="connsiteY36" fmla="*/ 285058 h 647947"/>
              <a:gd name="connsiteX37" fmla="*/ 302220 w 569103"/>
              <a:gd name="connsiteY37" fmla="*/ 502379 h 647947"/>
              <a:gd name="connsiteX38" fmla="*/ 248673 w 569103"/>
              <a:gd name="connsiteY38" fmla="*/ 502378 h 647947"/>
              <a:gd name="connsiteX39" fmla="*/ 211238 w 569103"/>
              <a:gd name="connsiteY39" fmla="*/ 539809 h 647947"/>
              <a:gd name="connsiteX40" fmla="*/ 211237 w 569103"/>
              <a:gd name="connsiteY40" fmla="*/ 593355 h 647947"/>
              <a:gd name="connsiteX41" fmla="*/ 248668 w 569103"/>
              <a:gd name="connsiteY41" fmla="*/ 630789 h 647947"/>
              <a:gd name="connsiteX42" fmla="*/ 302214 w 569103"/>
              <a:gd name="connsiteY42" fmla="*/ 630791 h 647947"/>
              <a:gd name="connsiteX43" fmla="*/ 339649 w 569103"/>
              <a:gd name="connsiteY43" fmla="*/ 593360 h 647947"/>
              <a:gd name="connsiteX44" fmla="*/ 339651 w 569103"/>
              <a:gd name="connsiteY44" fmla="*/ 539814 h 647947"/>
              <a:gd name="connsiteX45" fmla="*/ 76014 w 569103"/>
              <a:gd name="connsiteY45" fmla="*/ 253694 h 647947"/>
              <a:gd name="connsiteX46" fmla="*/ 53553 w 569103"/>
              <a:gd name="connsiteY46" fmla="*/ 253693 h 647947"/>
              <a:gd name="connsiteX47" fmla="*/ 53553 w 569103"/>
              <a:gd name="connsiteY47" fmla="*/ 276154 h 647947"/>
              <a:gd name="connsiteX48" fmla="*/ 76014 w 569103"/>
              <a:gd name="connsiteY48" fmla="*/ 253694 h 647947"/>
              <a:gd name="connsiteX49" fmla="*/ 158133 w 569103"/>
              <a:gd name="connsiteY49" fmla="*/ 301789 h 647947"/>
              <a:gd name="connsiteX50" fmla="*/ 129888 w 569103"/>
              <a:gd name="connsiteY50" fmla="*/ 290088 h 647947"/>
              <a:gd name="connsiteX51" fmla="*/ 89943 w 569103"/>
              <a:gd name="connsiteY51" fmla="*/ 330031 h 647947"/>
              <a:gd name="connsiteX52" fmla="*/ 129884 w 569103"/>
              <a:gd name="connsiteY52" fmla="*/ 369977 h 647947"/>
              <a:gd name="connsiteX53" fmla="*/ 158130 w 569103"/>
              <a:gd name="connsiteY53" fmla="*/ 358279 h 647947"/>
              <a:gd name="connsiteX54" fmla="*/ 169831 w 569103"/>
              <a:gd name="connsiteY54" fmla="*/ 330035 h 647947"/>
              <a:gd name="connsiteX55" fmla="*/ 158133 w 569103"/>
              <a:gd name="connsiteY55" fmla="*/ 301789 h 647947"/>
              <a:gd name="connsiteX56" fmla="*/ 121311 w 569103"/>
              <a:gd name="connsiteY56" fmla="*/ 254187 h 647947"/>
              <a:gd name="connsiteX57" fmla="*/ 54028 w 569103"/>
              <a:gd name="connsiteY57" fmla="*/ 321464 h 647947"/>
              <a:gd name="connsiteX58" fmla="*/ 121306 w 569103"/>
              <a:gd name="connsiteY58" fmla="*/ 405876 h 647947"/>
              <a:gd name="connsiteX59" fmla="*/ 121306 w 569103"/>
              <a:gd name="connsiteY59" fmla="*/ 386486 h 647947"/>
              <a:gd name="connsiteX60" fmla="*/ 72786 w 569103"/>
              <a:gd name="connsiteY60" fmla="*/ 330030 h 647947"/>
              <a:gd name="connsiteX61" fmla="*/ 121311 w 569103"/>
              <a:gd name="connsiteY61" fmla="*/ 273570 h 647947"/>
              <a:gd name="connsiteX62" fmla="*/ 284028 w 569103"/>
              <a:gd name="connsiteY62" fmla="*/ 384624 h 647947"/>
              <a:gd name="connsiteX63" fmla="*/ 284028 w 569103"/>
              <a:gd name="connsiteY63" fmla="*/ 463473 h 647947"/>
              <a:gd name="connsiteX64" fmla="*/ 266872 w 569103"/>
              <a:gd name="connsiteY64" fmla="*/ 463473 h 647947"/>
              <a:gd name="connsiteX65" fmla="*/ 266872 w 569103"/>
              <a:gd name="connsiteY65" fmla="*/ 384624 h 647947"/>
              <a:gd name="connsiteX66" fmla="*/ 189588 w 569103"/>
              <a:gd name="connsiteY66" fmla="*/ 282460 h 647947"/>
              <a:gd name="connsiteX67" fmla="*/ 138467 w 569103"/>
              <a:gd name="connsiteY67" fmla="*/ 254188 h 647947"/>
              <a:gd name="connsiteX68" fmla="*/ 138466 w 569103"/>
              <a:gd name="connsiteY68" fmla="*/ 273578 h 647947"/>
              <a:gd name="connsiteX69" fmla="*/ 186338 w 569103"/>
              <a:gd name="connsiteY69" fmla="*/ 321453 h 647947"/>
              <a:gd name="connsiteX70" fmla="*/ 138462 w 569103"/>
              <a:gd name="connsiteY70" fmla="*/ 386494 h 647947"/>
              <a:gd name="connsiteX71" fmla="*/ 138461 w 569103"/>
              <a:gd name="connsiteY71" fmla="*/ 405878 h 647947"/>
              <a:gd name="connsiteX72" fmla="*/ 205744 w 569103"/>
              <a:gd name="connsiteY72" fmla="*/ 338600 h 647947"/>
              <a:gd name="connsiteX73" fmla="*/ 189588 w 569103"/>
              <a:gd name="connsiteY73" fmla="*/ 282460 h 647947"/>
              <a:gd name="connsiteX74" fmla="*/ 314356 w 569103"/>
              <a:gd name="connsiteY74" fmla="*/ 372496 h 647947"/>
              <a:gd name="connsiteX75" fmla="*/ 314351 w 569103"/>
              <a:gd name="connsiteY75" fmla="*/ 490249 h 647947"/>
              <a:gd name="connsiteX76" fmla="*/ 354293 w 569103"/>
              <a:gd name="connsiteY76" fmla="*/ 530196 h 647947"/>
              <a:gd name="connsiteX77" fmla="*/ 356806 w 569103"/>
              <a:gd name="connsiteY77" fmla="*/ 536261 h 647947"/>
              <a:gd name="connsiteX78" fmla="*/ 356804 w 569103"/>
              <a:gd name="connsiteY78" fmla="*/ 596914 h 647947"/>
              <a:gd name="connsiteX79" fmla="*/ 354290 w 569103"/>
              <a:gd name="connsiteY79" fmla="*/ 602979 h 647947"/>
              <a:gd name="connsiteX80" fmla="*/ 311832 w 569103"/>
              <a:gd name="connsiteY80" fmla="*/ 645434 h 647947"/>
              <a:gd name="connsiteX81" fmla="*/ 305767 w 569103"/>
              <a:gd name="connsiteY81" fmla="*/ 647947 h 647947"/>
              <a:gd name="connsiteX82" fmla="*/ 245114 w 569103"/>
              <a:gd name="connsiteY82" fmla="*/ 647944 h 647947"/>
              <a:gd name="connsiteX83" fmla="*/ 239048 w 569103"/>
              <a:gd name="connsiteY83" fmla="*/ 645431 h 647947"/>
              <a:gd name="connsiteX84" fmla="*/ 196593 w 569103"/>
              <a:gd name="connsiteY84" fmla="*/ 602973 h 647947"/>
              <a:gd name="connsiteX85" fmla="*/ 194081 w 569103"/>
              <a:gd name="connsiteY85" fmla="*/ 596907 h 647947"/>
              <a:gd name="connsiteX86" fmla="*/ 194083 w 569103"/>
              <a:gd name="connsiteY86" fmla="*/ 536254 h 647947"/>
              <a:gd name="connsiteX87" fmla="*/ 196596 w 569103"/>
              <a:gd name="connsiteY87" fmla="*/ 530189 h 647947"/>
              <a:gd name="connsiteX88" fmla="*/ 236542 w 569103"/>
              <a:gd name="connsiteY88" fmla="*/ 490246 h 647947"/>
              <a:gd name="connsiteX89" fmla="*/ 236547 w 569103"/>
              <a:gd name="connsiteY89" fmla="*/ 384624 h 647947"/>
              <a:gd name="connsiteX90" fmla="*/ 253702 w 569103"/>
              <a:gd name="connsiteY90" fmla="*/ 384625 h 647947"/>
              <a:gd name="connsiteX91" fmla="*/ 253697 w 569103"/>
              <a:gd name="connsiteY91" fmla="*/ 485223 h 647947"/>
              <a:gd name="connsiteX92" fmla="*/ 297196 w 569103"/>
              <a:gd name="connsiteY92" fmla="*/ 485225 h 647947"/>
              <a:gd name="connsiteX93" fmla="*/ 297200 w 569103"/>
              <a:gd name="connsiteY93" fmla="*/ 372496 h 647947"/>
              <a:gd name="connsiteX94" fmla="*/ 380267 w 569103"/>
              <a:gd name="connsiteY94" fmla="*/ 309280 h 647947"/>
              <a:gd name="connsiteX95" fmla="*/ 311994 w 569103"/>
              <a:gd name="connsiteY95" fmla="*/ 320421 h 647947"/>
              <a:gd name="connsiteX96" fmla="*/ 217969 w 569103"/>
              <a:gd name="connsiteY96" fmla="*/ 298727 h 647947"/>
              <a:gd name="connsiteX97" fmla="*/ 217968 w 569103"/>
              <a:gd name="connsiteY97" fmla="*/ 361344 h 647947"/>
              <a:gd name="connsiteX98" fmla="*/ 311995 w 569103"/>
              <a:gd name="connsiteY98" fmla="*/ 339657 h 647947"/>
              <a:gd name="connsiteX99" fmla="*/ 380265 w 569103"/>
              <a:gd name="connsiteY99" fmla="*/ 350805 h 647947"/>
              <a:gd name="connsiteX100" fmla="*/ 382116 w 569103"/>
              <a:gd name="connsiteY100" fmla="*/ 332455 h 647947"/>
              <a:gd name="connsiteX101" fmla="*/ 382115 w 569103"/>
              <a:gd name="connsiteY101" fmla="*/ 327630 h 647947"/>
              <a:gd name="connsiteX102" fmla="*/ 380267 w 569103"/>
              <a:gd name="connsiteY102" fmla="*/ 309280 h 647947"/>
              <a:gd name="connsiteX103" fmla="*/ 284037 w 569103"/>
              <a:gd name="connsiteY103" fmla="*/ 184470 h 647947"/>
              <a:gd name="connsiteX104" fmla="*/ 284037 w 569103"/>
              <a:gd name="connsiteY104" fmla="*/ 263319 h 647947"/>
              <a:gd name="connsiteX105" fmla="*/ 266880 w 569103"/>
              <a:gd name="connsiteY105" fmla="*/ 263319 h 647947"/>
              <a:gd name="connsiteX106" fmla="*/ 266880 w 569103"/>
              <a:gd name="connsiteY106" fmla="*/ 184470 h 647947"/>
              <a:gd name="connsiteX107" fmla="*/ 439217 w 569103"/>
              <a:gd name="connsiteY107" fmla="*/ 323979 h 647947"/>
              <a:gd name="connsiteX108" fmla="*/ 427085 w 569103"/>
              <a:gd name="connsiteY108" fmla="*/ 323979 h 647947"/>
              <a:gd name="connsiteX109" fmla="*/ 427086 w 569103"/>
              <a:gd name="connsiteY109" fmla="*/ 336109 h 647947"/>
              <a:gd name="connsiteX110" fmla="*/ 439215 w 569103"/>
              <a:gd name="connsiteY110" fmla="*/ 336110 h 647947"/>
              <a:gd name="connsiteX111" fmla="*/ 439217 w 569103"/>
              <a:gd name="connsiteY111" fmla="*/ 323979 h 647947"/>
              <a:gd name="connsiteX112" fmla="*/ 451347 w 569103"/>
              <a:gd name="connsiteY112" fmla="*/ 311849 h 647947"/>
              <a:gd name="connsiteX113" fmla="*/ 451346 w 569103"/>
              <a:gd name="connsiteY113" fmla="*/ 348241 h 647947"/>
              <a:gd name="connsiteX114" fmla="*/ 414954 w 569103"/>
              <a:gd name="connsiteY114" fmla="*/ 348240 h 647947"/>
              <a:gd name="connsiteX115" fmla="*/ 414956 w 569103"/>
              <a:gd name="connsiteY115" fmla="*/ 311848 h 647947"/>
              <a:gd name="connsiteX116" fmla="*/ 451347 w 569103"/>
              <a:gd name="connsiteY116" fmla="*/ 311849 h 647947"/>
              <a:gd name="connsiteX117" fmla="*/ 473099 w 569103"/>
              <a:gd name="connsiteY117" fmla="*/ 253711 h 647947"/>
              <a:gd name="connsiteX118" fmla="*/ 370703 w 569103"/>
              <a:gd name="connsiteY118" fmla="*/ 253706 h 647947"/>
              <a:gd name="connsiteX119" fmla="*/ 399271 w 569103"/>
              <a:gd name="connsiteY119" fmla="*/ 327631 h 647947"/>
              <a:gd name="connsiteX120" fmla="*/ 399272 w 569103"/>
              <a:gd name="connsiteY120" fmla="*/ 332456 h 647947"/>
              <a:gd name="connsiteX121" fmla="*/ 370698 w 569103"/>
              <a:gd name="connsiteY121" fmla="*/ 406379 h 647947"/>
              <a:gd name="connsiteX122" fmla="*/ 473092 w 569103"/>
              <a:gd name="connsiteY122" fmla="*/ 406383 h 647947"/>
              <a:gd name="connsiteX123" fmla="*/ 509490 w 569103"/>
              <a:gd name="connsiteY123" fmla="*/ 265843 h 647947"/>
              <a:gd name="connsiteX124" fmla="*/ 490254 w 569103"/>
              <a:gd name="connsiteY124" fmla="*/ 265842 h 647947"/>
              <a:gd name="connsiteX125" fmla="*/ 490248 w 569103"/>
              <a:gd name="connsiteY125" fmla="*/ 394253 h 647947"/>
              <a:gd name="connsiteX126" fmla="*/ 509484 w 569103"/>
              <a:gd name="connsiteY126" fmla="*/ 394254 h 647947"/>
              <a:gd name="connsiteX127" fmla="*/ 538776 w 569103"/>
              <a:gd name="connsiteY127" fmla="*/ 253713 h 647947"/>
              <a:gd name="connsiteX128" fmla="*/ 526645 w 569103"/>
              <a:gd name="connsiteY128" fmla="*/ 253712 h 647947"/>
              <a:gd name="connsiteX129" fmla="*/ 526640 w 569103"/>
              <a:gd name="connsiteY129" fmla="*/ 406385 h 647947"/>
              <a:gd name="connsiteX130" fmla="*/ 538769 w 569103"/>
              <a:gd name="connsiteY130" fmla="*/ 406386 h 647947"/>
              <a:gd name="connsiteX131" fmla="*/ 551941 w 569103"/>
              <a:gd name="connsiteY131" fmla="*/ 393215 h 647947"/>
              <a:gd name="connsiteX132" fmla="*/ 551947 w 569103"/>
              <a:gd name="connsiteY132" fmla="*/ 266885 h 647947"/>
              <a:gd name="connsiteX133" fmla="*/ 314370 w 569103"/>
              <a:gd name="connsiteY133" fmla="*/ 29288 h 647947"/>
              <a:gd name="connsiteX134" fmla="*/ 314368 w 569103"/>
              <a:gd name="connsiteY134" fmla="*/ 81363 h 647947"/>
              <a:gd name="connsiteX135" fmla="*/ 311856 w 569103"/>
              <a:gd name="connsiteY135" fmla="*/ 87428 h 647947"/>
              <a:gd name="connsiteX136" fmla="*/ 293659 w 569103"/>
              <a:gd name="connsiteY136" fmla="*/ 105623 h 647947"/>
              <a:gd name="connsiteX137" fmla="*/ 287593 w 569103"/>
              <a:gd name="connsiteY137" fmla="*/ 108136 h 647947"/>
              <a:gd name="connsiteX138" fmla="*/ 263332 w 569103"/>
              <a:gd name="connsiteY138" fmla="*/ 108135 h 647947"/>
              <a:gd name="connsiteX139" fmla="*/ 257267 w 569103"/>
              <a:gd name="connsiteY139" fmla="*/ 105622 h 647947"/>
              <a:gd name="connsiteX140" fmla="*/ 239072 w 569103"/>
              <a:gd name="connsiteY140" fmla="*/ 87425 h 647947"/>
              <a:gd name="connsiteX141" fmla="*/ 236560 w 569103"/>
              <a:gd name="connsiteY141" fmla="*/ 81360 h 647947"/>
              <a:gd name="connsiteX142" fmla="*/ 236562 w 569103"/>
              <a:gd name="connsiteY142" fmla="*/ 29285 h 647947"/>
              <a:gd name="connsiteX143" fmla="*/ 211258 w 569103"/>
              <a:gd name="connsiteY143" fmla="*/ 54586 h 647947"/>
              <a:gd name="connsiteX144" fmla="*/ 211257 w 569103"/>
              <a:gd name="connsiteY144" fmla="*/ 108131 h 647947"/>
              <a:gd name="connsiteX145" fmla="*/ 248688 w 569103"/>
              <a:gd name="connsiteY145" fmla="*/ 145566 h 647947"/>
              <a:gd name="connsiteX146" fmla="*/ 302234 w 569103"/>
              <a:gd name="connsiteY146" fmla="*/ 145568 h 647947"/>
              <a:gd name="connsiteX147" fmla="*/ 339669 w 569103"/>
              <a:gd name="connsiteY147" fmla="*/ 108137 h 647947"/>
              <a:gd name="connsiteX148" fmla="*/ 339671 w 569103"/>
              <a:gd name="connsiteY148" fmla="*/ 54591 h 647947"/>
              <a:gd name="connsiteX149" fmla="*/ 548395 w 569103"/>
              <a:gd name="connsiteY149" fmla="*/ 239071 h 647947"/>
              <a:gd name="connsiteX150" fmla="*/ 566590 w 569103"/>
              <a:gd name="connsiteY150" fmla="*/ 257267 h 647947"/>
              <a:gd name="connsiteX151" fmla="*/ 569103 w 569103"/>
              <a:gd name="connsiteY151" fmla="*/ 263333 h 647947"/>
              <a:gd name="connsiteX152" fmla="*/ 569097 w 569103"/>
              <a:gd name="connsiteY152" fmla="*/ 396770 h 647947"/>
              <a:gd name="connsiteX153" fmla="*/ 566584 w 569103"/>
              <a:gd name="connsiteY153" fmla="*/ 402834 h 647947"/>
              <a:gd name="connsiteX154" fmla="*/ 548388 w 569103"/>
              <a:gd name="connsiteY154" fmla="*/ 421029 h 647947"/>
              <a:gd name="connsiteX155" fmla="*/ 542322 w 569103"/>
              <a:gd name="connsiteY155" fmla="*/ 423542 h 647947"/>
              <a:gd name="connsiteX156" fmla="*/ 518060 w 569103"/>
              <a:gd name="connsiteY156" fmla="*/ 423540 h 647947"/>
              <a:gd name="connsiteX157" fmla="*/ 509483 w 569103"/>
              <a:gd name="connsiteY157" fmla="*/ 414962 h 647947"/>
              <a:gd name="connsiteX158" fmla="*/ 509483 w 569103"/>
              <a:gd name="connsiteY158" fmla="*/ 411410 h 647947"/>
              <a:gd name="connsiteX159" fmla="*/ 490247 w 569103"/>
              <a:gd name="connsiteY159" fmla="*/ 411409 h 647947"/>
              <a:gd name="connsiteX160" fmla="*/ 490247 w 569103"/>
              <a:gd name="connsiteY160" fmla="*/ 414961 h 647947"/>
              <a:gd name="connsiteX161" fmla="*/ 481668 w 569103"/>
              <a:gd name="connsiteY161" fmla="*/ 423539 h 647947"/>
              <a:gd name="connsiteX162" fmla="*/ 348233 w 569103"/>
              <a:gd name="connsiteY162" fmla="*/ 423533 h 647947"/>
              <a:gd name="connsiteX163" fmla="*/ 341253 w 569103"/>
              <a:gd name="connsiteY163" fmla="*/ 419941 h 647947"/>
              <a:gd name="connsiteX164" fmla="*/ 343248 w 569103"/>
              <a:gd name="connsiteY164" fmla="*/ 407976 h 647947"/>
              <a:gd name="connsiteX165" fmla="*/ 375321 w 569103"/>
              <a:gd name="connsiteY165" fmla="*/ 367247 h 647947"/>
              <a:gd name="connsiteX166" fmla="*/ 213986 w 569103"/>
              <a:gd name="connsiteY166" fmla="*/ 382836 h 647947"/>
              <a:gd name="connsiteX167" fmla="*/ 201633 w 569103"/>
              <a:gd name="connsiteY167" fmla="*/ 389894 h 647947"/>
              <a:gd name="connsiteX168" fmla="*/ 129883 w 569103"/>
              <a:gd name="connsiteY168" fmla="*/ 423524 h 647947"/>
              <a:gd name="connsiteX169" fmla="*/ 8577 w 569103"/>
              <a:gd name="connsiteY169" fmla="*/ 423519 h 647947"/>
              <a:gd name="connsiteX170" fmla="*/ 0 w 569103"/>
              <a:gd name="connsiteY170" fmla="*/ 414940 h 647947"/>
              <a:gd name="connsiteX171" fmla="*/ 2 w 569103"/>
              <a:gd name="connsiteY171" fmla="*/ 366419 h 647947"/>
              <a:gd name="connsiteX172" fmla="*/ 1 w 569103"/>
              <a:gd name="connsiteY172" fmla="*/ 366418 h 647947"/>
              <a:gd name="connsiteX173" fmla="*/ 8580 w 569103"/>
              <a:gd name="connsiteY173" fmla="*/ 357841 h 647947"/>
              <a:gd name="connsiteX174" fmla="*/ 36393 w 569103"/>
              <a:gd name="connsiteY174" fmla="*/ 357842 h 647947"/>
              <a:gd name="connsiteX175" fmla="*/ 36396 w 569103"/>
              <a:gd name="connsiteY175" fmla="*/ 302214 h 647947"/>
              <a:gd name="connsiteX176" fmla="*/ 8582 w 569103"/>
              <a:gd name="connsiteY176" fmla="*/ 302212 h 647947"/>
              <a:gd name="connsiteX177" fmla="*/ 5 w 569103"/>
              <a:gd name="connsiteY177" fmla="*/ 293635 h 647947"/>
              <a:gd name="connsiteX178" fmla="*/ 7 w 569103"/>
              <a:gd name="connsiteY178" fmla="*/ 245113 h 647947"/>
              <a:gd name="connsiteX179" fmla="*/ 6 w 569103"/>
              <a:gd name="connsiteY179" fmla="*/ 245112 h 647947"/>
              <a:gd name="connsiteX180" fmla="*/ 8585 w 569103"/>
              <a:gd name="connsiteY180" fmla="*/ 236535 h 647947"/>
              <a:gd name="connsiteX181" fmla="*/ 129891 w 569103"/>
              <a:gd name="connsiteY181" fmla="*/ 236541 h 647947"/>
              <a:gd name="connsiteX182" fmla="*/ 201635 w 569103"/>
              <a:gd name="connsiteY182" fmla="*/ 270175 h 647947"/>
              <a:gd name="connsiteX183" fmla="*/ 213990 w 569103"/>
              <a:gd name="connsiteY183" fmla="*/ 277236 h 647947"/>
              <a:gd name="connsiteX184" fmla="*/ 375325 w 569103"/>
              <a:gd name="connsiteY184" fmla="*/ 292837 h 647947"/>
              <a:gd name="connsiteX185" fmla="*/ 343254 w 569103"/>
              <a:gd name="connsiteY185" fmla="*/ 252108 h 647947"/>
              <a:gd name="connsiteX186" fmla="*/ 339662 w 569103"/>
              <a:gd name="connsiteY186" fmla="*/ 245127 h 647947"/>
              <a:gd name="connsiteX187" fmla="*/ 348240 w 569103"/>
              <a:gd name="connsiteY187" fmla="*/ 236549 h 647947"/>
              <a:gd name="connsiteX188" fmla="*/ 481677 w 569103"/>
              <a:gd name="connsiteY188" fmla="*/ 236555 h 647947"/>
              <a:gd name="connsiteX189" fmla="*/ 490255 w 569103"/>
              <a:gd name="connsiteY189" fmla="*/ 245133 h 647947"/>
              <a:gd name="connsiteX190" fmla="*/ 490255 w 569103"/>
              <a:gd name="connsiteY190" fmla="*/ 248686 h 647947"/>
              <a:gd name="connsiteX191" fmla="*/ 509491 w 569103"/>
              <a:gd name="connsiteY191" fmla="*/ 248687 h 647947"/>
              <a:gd name="connsiteX192" fmla="*/ 509491 w 569103"/>
              <a:gd name="connsiteY192" fmla="*/ 245134 h 647947"/>
              <a:gd name="connsiteX193" fmla="*/ 518069 w 569103"/>
              <a:gd name="connsiteY193" fmla="*/ 236557 h 647947"/>
              <a:gd name="connsiteX194" fmla="*/ 542330 w 569103"/>
              <a:gd name="connsiteY194" fmla="*/ 236558 h 647947"/>
              <a:gd name="connsiteX195" fmla="*/ 548395 w 569103"/>
              <a:gd name="connsiteY195" fmla="*/ 239071 h 647947"/>
              <a:gd name="connsiteX196" fmla="*/ 311859 w 569103"/>
              <a:gd name="connsiteY196" fmla="*/ 2515 h 647947"/>
              <a:gd name="connsiteX197" fmla="*/ 354314 w 569103"/>
              <a:gd name="connsiteY197" fmla="*/ 44973 h 647947"/>
              <a:gd name="connsiteX198" fmla="*/ 356826 w 569103"/>
              <a:gd name="connsiteY198" fmla="*/ 51038 h 647947"/>
              <a:gd name="connsiteX199" fmla="*/ 356824 w 569103"/>
              <a:gd name="connsiteY199" fmla="*/ 111691 h 647947"/>
              <a:gd name="connsiteX200" fmla="*/ 354311 w 569103"/>
              <a:gd name="connsiteY200" fmla="*/ 117757 h 647947"/>
              <a:gd name="connsiteX201" fmla="*/ 314365 w 569103"/>
              <a:gd name="connsiteY201" fmla="*/ 157700 h 647947"/>
              <a:gd name="connsiteX202" fmla="*/ 314359 w 569103"/>
              <a:gd name="connsiteY202" fmla="*/ 287583 h 647947"/>
              <a:gd name="connsiteX203" fmla="*/ 297204 w 569103"/>
              <a:gd name="connsiteY203" fmla="*/ 287582 h 647947"/>
              <a:gd name="connsiteX204" fmla="*/ 297210 w 569103"/>
              <a:gd name="connsiteY204" fmla="*/ 162723 h 647947"/>
              <a:gd name="connsiteX205" fmla="*/ 253711 w 569103"/>
              <a:gd name="connsiteY205" fmla="*/ 162721 h 647947"/>
              <a:gd name="connsiteX206" fmla="*/ 253706 w 569103"/>
              <a:gd name="connsiteY206" fmla="*/ 275450 h 647947"/>
              <a:gd name="connsiteX207" fmla="*/ 236551 w 569103"/>
              <a:gd name="connsiteY207" fmla="*/ 275450 h 647947"/>
              <a:gd name="connsiteX208" fmla="*/ 236556 w 569103"/>
              <a:gd name="connsiteY208" fmla="*/ 157697 h 647947"/>
              <a:gd name="connsiteX209" fmla="*/ 196614 w 569103"/>
              <a:gd name="connsiteY209" fmla="*/ 117750 h 647947"/>
              <a:gd name="connsiteX210" fmla="*/ 194102 w 569103"/>
              <a:gd name="connsiteY210" fmla="*/ 111685 h 647947"/>
              <a:gd name="connsiteX211" fmla="*/ 194104 w 569103"/>
              <a:gd name="connsiteY211" fmla="*/ 51031 h 647947"/>
              <a:gd name="connsiteX212" fmla="*/ 196617 w 569103"/>
              <a:gd name="connsiteY212" fmla="*/ 44966 h 647947"/>
              <a:gd name="connsiteX213" fmla="*/ 239075 w 569103"/>
              <a:gd name="connsiteY213" fmla="*/ 2511 h 647947"/>
              <a:gd name="connsiteX214" fmla="*/ 245140 w 569103"/>
              <a:gd name="connsiteY214" fmla="*/ 0 h 647947"/>
              <a:gd name="connsiteX215" fmla="*/ 253719 w 569103"/>
              <a:gd name="connsiteY215" fmla="*/ 8577 h 647947"/>
              <a:gd name="connsiteX216" fmla="*/ 253715 w 569103"/>
              <a:gd name="connsiteY216" fmla="*/ 77808 h 647947"/>
              <a:gd name="connsiteX217" fmla="*/ 266886 w 569103"/>
              <a:gd name="connsiteY217" fmla="*/ 90979 h 647947"/>
              <a:gd name="connsiteX218" fmla="*/ 284041 w 569103"/>
              <a:gd name="connsiteY218" fmla="*/ 90980 h 647947"/>
              <a:gd name="connsiteX219" fmla="*/ 297213 w 569103"/>
              <a:gd name="connsiteY219" fmla="*/ 77810 h 647947"/>
              <a:gd name="connsiteX220" fmla="*/ 297216 w 569103"/>
              <a:gd name="connsiteY220" fmla="*/ 8580 h 647947"/>
              <a:gd name="connsiteX221" fmla="*/ 299728 w 569103"/>
              <a:gd name="connsiteY221" fmla="*/ 2514 h 647947"/>
              <a:gd name="connsiteX222" fmla="*/ 311859 w 569103"/>
              <a:gd name="connsiteY222" fmla="*/ 2515 h 647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Lst>
            <a:rect l="l" t="t" r="r" b="b"/>
            <a:pathLst>
              <a:path w="569103" h="647947">
                <a:moveTo>
                  <a:pt x="36393" y="374998"/>
                </a:moveTo>
                <a:lnTo>
                  <a:pt x="17156" y="374997"/>
                </a:lnTo>
                <a:lnTo>
                  <a:pt x="17154" y="406364"/>
                </a:lnTo>
                <a:lnTo>
                  <a:pt x="36391" y="406364"/>
                </a:lnTo>
                <a:close/>
                <a:moveTo>
                  <a:pt x="53548" y="383904"/>
                </a:moveTo>
                <a:lnTo>
                  <a:pt x="53546" y="406365"/>
                </a:lnTo>
                <a:lnTo>
                  <a:pt x="76008" y="406366"/>
                </a:lnTo>
                <a:cubicBezTo>
                  <a:pt x="67281" y="400231"/>
                  <a:pt x="59682" y="392631"/>
                  <a:pt x="53548" y="383904"/>
                </a:cubicBezTo>
                <a:close/>
                <a:moveTo>
                  <a:pt x="284021" y="544835"/>
                </a:moveTo>
                <a:lnTo>
                  <a:pt x="266867" y="544834"/>
                </a:lnTo>
                <a:lnTo>
                  <a:pt x="253694" y="558005"/>
                </a:lnTo>
                <a:lnTo>
                  <a:pt x="253694" y="575160"/>
                </a:lnTo>
                <a:lnTo>
                  <a:pt x="266865" y="588332"/>
                </a:lnTo>
                <a:lnTo>
                  <a:pt x="284020" y="588332"/>
                </a:lnTo>
                <a:lnTo>
                  <a:pt x="297192" y="575162"/>
                </a:lnTo>
                <a:lnTo>
                  <a:pt x="297192" y="558006"/>
                </a:lnTo>
                <a:close/>
                <a:moveTo>
                  <a:pt x="293641" y="530193"/>
                </a:moveTo>
                <a:lnTo>
                  <a:pt x="311836" y="548390"/>
                </a:lnTo>
                <a:cubicBezTo>
                  <a:pt x="313444" y="549998"/>
                  <a:pt x="314347" y="552180"/>
                  <a:pt x="314348" y="554455"/>
                </a:cubicBezTo>
                <a:lnTo>
                  <a:pt x="314347" y="578715"/>
                </a:lnTo>
                <a:cubicBezTo>
                  <a:pt x="314347" y="580991"/>
                  <a:pt x="313442" y="583172"/>
                  <a:pt x="311833" y="584781"/>
                </a:cubicBezTo>
                <a:lnTo>
                  <a:pt x="293637" y="602976"/>
                </a:lnTo>
                <a:cubicBezTo>
                  <a:pt x="292028" y="604585"/>
                  <a:pt x="289847" y="605489"/>
                  <a:pt x="287572" y="605488"/>
                </a:cubicBezTo>
                <a:lnTo>
                  <a:pt x="263311" y="605487"/>
                </a:lnTo>
                <a:cubicBezTo>
                  <a:pt x="261035" y="605487"/>
                  <a:pt x="258855" y="604583"/>
                  <a:pt x="257246" y="602975"/>
                </a:cubicBezTo>
                <a:lnTo>
                  <a:pt x="239051" y="584778"/>
                </a:lnTo>
                <a:cubicBezTo>
                  <a:pt x="237442" y="583169"/>
                  <a:pt x="236539" y="580988"/>
                  <a:pt x="236538" y="578712"/>
                </a:cubicBezTo>
                <a:lnTo>
                  <a:pt x="236539" y="554451"/>
                </a:lnTo>
                <a:cubicBezTo>
                  <a:pt x="236539" y="552177"/>
                  <a:pt x="237443" y="549995"/>
                  <a:pt x="239052" y="548387"/>
                </a:cubicBezTo>
                <a:lnTo>
                  <a:pt x="257249" y="530191"/>
                </a:lnTo>
                <a:cubicBezTo>
                  <a:pt x="258857" y="528583"/>
                  <a:pt x="261040" y="527679"/>
                  <a:pt x="263314" y="527679"/>
                </a:cubicBezTo>
                <a:lnTo>
                  <a:pt x="287575" y="527680"/>
                </a:lnTo>
                <a:cubicBezTo>
                  <a:pt x="289851" y="527681"/>
                  <a:pt x="292032" y="528584"/>
                  <a:pt x="293641" y="530193"/>
                </a:cubicBezTo>
                <a:close/>
                <a:moveTo>
                  <a:pt x="36398" y="253691"/>
                </a:moveTo>
                <a:lnTo>
                  <a:pt x="17162" y="253690"/>
                </a:lnTo>
                <a:lnTo>
                  <a:pt x="17160" y="285058"/>
                </a:lnTo>
                <a:lnTo>
                  <a:pt x="36396" y="285058"/>
                </a:lnTo>
                <a:close/>
                <a:moveTo>
                  <a:pt x="302220" y="502379"/>
                </a:moveTo>
                <a:lnTo>
                  <a:pt x="248673" y="502378"/>
                </a:lnTo>
                <a:lnTo>
                  <a:pt x="211238" y="539809"/>
                </a:lnTo>
                <a:lnTo>
                  <a:pt x="211237" y="593355"/>
                </a:lnTo>
                <a:lnTo>
                  <a:pt x="248668" y="630789"/>
                </a:lnTo>
                <a:lnTo>
                  <a:pt x="302214" y="630791"/>
                </a:lnTo>
                <a:lnTo>
                  <a:pt x="339649" y="593360"/>
                </a:lnTo>
                <a:lnTo>
                  <a:pt x="339651" y="539814"/>
                </a:lnTo>
                <a:close/>
                <a:moveTo>
                  <a:pt x="76014" y="253694"/>
                </a:moveTo>
                <a:lnTo>
                  <a:pt x="53553" y="253693"/>
                </a:lnTo>
                <a:lnTo>
                  <a:pt x="53553" y="276154"/>
                </a:lnTo>
                <a:cubicBezTo>
                  <a:pt x="59715" y="267450"/>
                  <a:pt x="67310" y="259855"/>
                  <a:pt x="76014" y="253694"/>
                </a:cubicBezTo>
                <a:close/>
                <a:moveTo>
                  <a:pt x="158133" y="301789"/>
                </a:moveTo>
                <a:cubicBezTo>
                  <a:pt x="150905" y="294561"/>
                  <a:pt x="140919" y="290089"/>
                  <a:pt x="129888" y="290088"/>
                </a:cubicBezTo>
                <a:cubicBezTo>
                  <a:pt x="107829" y="290088"/>
                  <a:pt x="89944" y="307970"/>
                  <a:pt x="89943" y="330031"/>
                </a:cubicBezTo>
                <a:cubicBezTo>
                  <a:pt x="89943" y="352092"/>
                  <a:pt x="107825" y="369976"/>
                  <a:pt x="129884" y="369977"/>
                </a:cubicBezTo>
                <a:cubicBezTo>
                  <a:pt x="140478" y="369972"/>
                  <a:pt x="150636" y="365765"/>
                  <a:pt x="158130" y="358279"/>
                </a:cubicBezTo>
                <a:cubicBezTo>
                  <a:pt x="165622" y="350788"/>
                  <a:pt x="169831" y="340629"/>
                  <a:pt x="169831" y="330035"/>
                </a:cubicBezTo>
                <a:cubicBezTo>
                  <a:pt x="169832" y="319005"/>
                  <a:pt x="165361" y="309019"/>
                  <a:pt x="158133" y="301789"/>
                </a:cubicBezTo>
                <a:close/>
                <a:moveTo>
                  <a:pt x="121311" y="254187"/>
                </a:moveTo>
                <a:cubicBezTo>
                  <a:pt x="85940" y="258180"/>
                  <a:pt x="58025" y="286092"/>
                  <a:pt x="54028" y="321464"/>
                </a:cubicBezTo>
                <a:cubicBezTo>
                  <a:pt x="49297" y="363353"/>
                  <a:pt x="79418" y="401145"/>
                  <a:pt x="121306" y="405876"/>
                </a:cubicBezTo>
                <a:lnTo>
                  <a:pt x="121306" y="386486"/>
                </a:lnTo>
                <a:cubicBezTo>
                  <a:pt x="93423" y="382208"/>
                  <a:pt x="72823" y="358239"/>
                  <a:pt x="72786" y="330030"/>
                </a:cubicBezTo>
                <a:cubicBezTo>
                  <a:pt x="72793" y="301806"/>
                  <a:pt x="93409" y="277817"/>
                  <a:pt x="121311" y="273570"/>
                </a:cubicBezTo>
                <a:close/>
                <a:moveTo>
                  <a:pt x="284028" y="384624"/>
                </a:moveTo>
                <a:lnTo>
                  <a:pt x="284028" y="463473"/>
                </a:lnTo>
                <a:lnTo>
                  <a:pt x="266872" y="463473"/>
                </a:lnTo>
                <a:lnTo>
                  <a:pt x="266872" y="384624"/>
                </a:lnTo>
                <a:close/>
                <a:moveTo>
                  <a:pt x="189588" y="282460"/>
                </a:moveTo>
                <a:cubicBezTo>
                  <a:pt x="177414" y="267185"/>
                  <a:pt x="159411" y="256553"/>
                  <a:pt x="138467" y="254188"/>
                </a:cubicBezTo>
                <a:lnTo>
                  <a:pt x="138466" y="273578"/>
                </a:lnTo>
                <a:cubicBezTo>
                  <a:pt x="163183" y="277337"/>
                  <a:pt x="182581" y="296737"/>
                  <a:pt x="186338" y="321453"/>
                </a:cubicBezTo>
                <a:cubicBezTo>
                  <a:pt x="191077" y="352635"/>
                  <a:pt x="169642" y="381754"/>
                  <a:pt x="138462" y="386494"/>
                </a:cubicBezTo>
                <a:lnTo>
                  <a:pt x="138461" y="405878"/>
                </a:lnTo>
                <a:cubicBezTo>
                  <a:pt x="173833" y="401884"/>
                  <a:pt x="201748" y="373971"/>
                  <a:pt x="205744" y="338600"/>
                </a:cubicBezTo>
                <a:cubicBezTo>
                  <a:pt x="208110" y="317657"/>
                  <a:pt x="201763" y="297737"/>
                  <a:pt x="189588" y="282460"/>
                </a:cubicBezTo>
                <a:close/>
                <a:moveTo>
                  <a:pt x="314356" y="372496"/>
                </a:moveTo>
                <a:lnTo>
                  <a:pt x="314351" y="490249"/>
                </a:lnTo>
                <a:lnTo>
                  <a:pt x="354293" y="530196"/>
                </a:lnTo>
                <a:cubicBezTo>
                  <a:pt x="355902" y="531804"/>
                  <a:pt x="356805" y="533986"/>
                  <a:pt x="356806" y="536261"/>
                </a:cubicBezTo>
                <a:lnTo>
                  <a:pt x="356804" y="596914"/>
                </a:lnTo>
                <a:cubicBezTo>
                  <a:pt x="356803" y="599188"/>
                  <a:pt x="355900" y="601370"/>
                  <a:pt x="354290" y="602979"/>
                </a:cubicBezTo>
                <a:lnTo>
                  <a:pt x="311832" y="645434"/>
                </a:lnTo>
                <a:cubicBezTo>
                  <a:pt x="310223" y="647043"/>
                  <a:pt x="308041" y="647947"/>
                  <a:pt x="305767" y="647947"/>
                </a:cubicBezTo>
                <a:lnTo>
                  <a:pt x="245114" y="647944"/>
                </a:lnTo>
                <a:cubicBezTo>
                  <a:pt x="242838" y="647943"/>
                  <a:pt x="240656" y="647040"/>
                  <a:pt x="239048" y="645431"/>
                </a:cubicBezTo>
                <a:lnTo>
                  <a:pt x="196593" y="602973"/>
                </a:lnTo>
                <a:cubicBezTo>
                  <a:pt x="194984" y="601364"/>
                  <a:pt x="194081" y="599182"/>
                  <a:pt x="194081" y="596907"/>
                </a:cubicBezTo>
                <a:lnTo>
                  <a:pt x="194083" y="536254"/>
                </a:lnTo>
                <a:cubicBezTo>
                  <a:pt x="194083" y="533979"/>
                  <a:pt x="194987" y="531797"/>
                  <a:pt x="196596" y="530189"/>
                </a:cubicBezTo>
                <a:lnTo>
                  <a:pt x="236542" y="490246"/>
                </a:lnTo>
                <a:lnTo>
                  <a:pt x="236547" y="384624"/>
                </a:lnTo>
                <a:lnTo>
                  <a:pt x="253702" y="384625"/>
                </a:lnTo>
                <a:lnTo>
                  <a:pt x="253697" y="485223"/>
                </a:lnTo>
                <a:lnTo>
                  <a:pt x="297196" y="485225"/>
                </a:lnTo>
                <a:lnTo>
                  <a:pt x="297200" y="372496"/>
                </a:lnTo>
                <a:close/>
                <a:moveTo>
                  <a:pt x="380267" y="309280"/>
                </a:moveTo>
                <a:cubicBezTo>
                  <a:pt x="358265" y="316676"/>
                  <a:pt x="335206" y="320439"/>
                  <a:pt x="311994" y="320421"/>
                </a:cubicBezTo>
                <a:cubicBezTo>
                  <a:pt x="279413" y="320404"/>
                  <a:pt x="247263" y="312987"/>
                  <a:pt x="217969" y="298727"/>
                </a:cubicBezTo>
                <a:cubicBezTo>
                  <a:pt x="225182" y="318976"/>
                  <a:pt x="225181" y="341095"/>
                  <a:pt x="217968" y="361344"/>
                </a:cubicBezTo>
                <a:cubicBezTo>
                  <a:pt x="247263" y="347088"/>
                  <a:pt x="279415" y="339672"/>
                  <a:pt x="311995" y="339657"/>
                </a:cubicBezTo>
                <a:cubicBezTo>
                  <a:pt x="335206" y="339643"/>
                  <a:pt x="358264" y="343408"/>
                  <a:pt x="380265" y="350805"/>
                </a:cubicBezTo>
                <a:cubicBezTo>
                  <a:pt x="381493" y="344766"/>
                  <a:pt x="382111" y="338618"/>
                  <a:pt x="382116" y="332455"/>
                </a:cubicBezTo>
                <a:lnTo>
                  <a:pt x="382115" y="327630"/>
                </a:lnTo>
                <a:cubicBezTo>
                  <a:pt x="382114" y="321468"/>
                  <a:pt x="381494" y="315320"/>
                  <a:pt x="380267" y="309280"/>
                </a:cubicBezTo>
                <a:close/>
                <a:moveTo>
                  <a:pt x="284037" y="184470"/>
                </a:moveTo>
                <a:lnTo>
                  <a:pt x="284037" y="263319"/>
                </a:lnTo>
                <a:lnTo>
                  <a:pt x="266880" y="263319"/>
                </a:lnTo>
                <a:lnTo>
                  <a:pt x="266880" y="184470"/>
                </a:lnTo>
                <a:close/>
                <a:moveTo>
                  <a:pt x="439217" y="323979"/>
                </a:moveTo>
                <a:cubicBezTo>
                  <a:pt x="435864" y="320635"/>
                  <a:pt x="430438" y="320635"/>
                  <a:pt x="427085" y="323979"/>
                </a:cubicBezTo>
                <a:cubicBezTo>
                  <a:pt x="423736" y="327328"/>
                  <a:pt x="423736" y="332759"/>
                  <a:pt x="427086" y="336109"/>
                </a:cubicBezTo>
                <a:cubicBezTo>
                  <a:pt x="430435" y="339459"/>
                  <a:pt x="435866" y="339459"/>
                  <a:pt x="439215" y="336110"/>
                </a:cubicBezTo>
                <a:cubicBezTo>
                  <a:pt x="442565" y="332760"/>
                  <a:pt x="442566" y="327329"/>
                  <a:pt x="439217" y="323979"/>
                </a:cubicBezTo>
                <a:close/>
                <a:moveTo>
                  <a:pt x="451347" y="311849"/>
                </a:moveTo>
                <a:cubicBezTo>
                  <a:pt x="461396" y="321899"/>
                  <a:pt x="461396" y="338192"/>
                  <a:pt x="451346" y="348241"/>
                </a:cubicBezTo>
                <a:cubicBezTo>
                  <a:pt x="441296" y="358290"/>
                  <a:pt x="425003" y="358290"/>
                  <a:pt x="414954" y="348240"/>
                </a:cubicBezTo>
                <a:cubicBezTo>
                  <a:pt x="404921" y="338183"/>
                  <a:pt x="404922" y="321903"/>
                  <a:pt x="414956" y="311848"/>
                </a:cubicBezTo>
                <a:cubicBezTo>
                  <a:pt x="425005" y="301799"/>
                  <a:pt x="441299" y="301800"/>
                  <a:pt x="451347" y="311849"/>
                </a:cubicBezTo>
                <a:close/>
                <a:moveTo>
                  <a:pt x="473099" y="253711"/>
                </a:moveTo>
                <a:lnTo>
                  <a:pt x="370703" y="253706"/>
                </a:lnTo>
                <a:cubicBezTo>
                  <a:pt x="389064" y="273952"/>
                  <a:pt x="399247" y="300299"/>
                  <a:pt x="399271" y="327631"/>
                </a:cubicBezTo>
                <a:lnTo>
                  <a:pt x="399272" y="332456"/>
                </a:lnTo>
                <a:cubicBezTo>
                  <a:pt x="399242" y="359787"/>
                  <a:pt x="389058" y="386134"/>
                  <a:pt x="370698" y="406379"/>
                </a:cubicBezTo>
                <a:lnTo>
                  <a:pt x="473092" y="406383"/>
                </a:lnTo>
                <a:close/>
                <a:moveTo>
                  <a:pt x="509490" y="265843"/>
                </a:moveTo>
                <a:lnTo>
                  <a:pt x="490254" y="265842"/>
                </a:lnTo>
                <a:lnTo>
                  <a:pt x="490248" y="394253"/>
                </a:lnTo>
                <a:lnTo>
                  <a:pt x="509484" y="394254"/>
                </a:lnTo>
                <a:close/>
                <a:moveTo>
                  <a:pt x="538776" y="253713"/>
                </a:moveTo>
                <a:lnTo>
                  <a:pt x="526645" y="253712"/>
                </a:lnTo>
                <a:lnTo>
                  <a:pt x="526640" y="406385"/>
                </a:lnTo>
                <a:lnTo>
                  <a:pt x="538769" y="406386"/>
                </a:lnTo>
                <a:lnTo>
                  <a:pt x="551941" y="393215"/>
                </a:lnTo>
                <a:lnTo>
                  <a:pt x="551947" y="266885"/>
                </a:lnTo>
                <a:close/>
                <a:moveTo>
                  <a:pt x="314370" y="29288"/>
                </a:moveTo>
                <a:lnTo>
                  <a:pt x="314368" y="81363"/>
                </a:lnTo>
                <a:cubicBezTo>
                  <a:pt x="314368" y="83638"/>
                  <a:pt x="313464" y="85820"/>
                  <a:pt x="311856" y="87428"/>
                </a:cubicBezTo>
                <a:lnTo>
                  <a:pt x="293659" y="105623"/>
                </a:lnTo>
                <a:cubicBezTo>
                  <a:pt x="292050" y="107232"/>
                  <a:pt x="289868" y="108136"/>
                  <a:pt x="287593" y="108136"/>
                </a:cubicBezTo>
                <a:lnTo>
                  <a:pt x="263332" y="108135"/>
                </a:lnTo>
                <a:cubicBezTo>
                  <a:pt x="261057" y="108134"/>
                  <a:pt x="258875" y="107231"/>
                  <a:pt x="257267" y="105622"/>
                </a:cubicBezTo>
                <a:lnTo>
                  <a:pt x="239072" y="87425"/>
                </a:lnTo>
                <a:cubicBezTo>
                  <a:pt x="237463" y="85816"/>
                  <a:pt x="236560" y="83635"/>
                  <a:pt x="236560" y="81360"/>
                </a:cubicBezTo>
                <a:lnTo>
                  <a:pt x="236562" y="29285"/>
                </a:lnTo>
                <a:lnTo>
                  <a:pt x="211258" y="54586"/>
                </a:lnTo>
                <a:lnTo>
                  <a:pt x="211257" y="108131"/>
                </a:lnTo>
                <a:lnTo>
                  <a:pt x="248688" y="145566"/>
                </a:lnTo>
                <a:lnTo>
                  <a:pt x="302234" y="145568"/>
                </a:lnTo>
                <a:lnTo>
                  <a:pt x="339669" y="108137"/>
                </a:lnTo>
                <a:lnTo>
                  <a:pt x="339671" y="54591"/>
                </a:lnTo>
                <a:close/>
                <a:moveTo>
                  <a:pt x="548395" y="239071"/>
                </a:moveTo>
                <a:lnTo>
                  <a:pt x="566590" y="257267"/>
                </a:lnTo>
                <a:cubicBezTo>
                  <a:pt x="568199" y="258877"/>
                  <a:pt x="569101" y="261057"/>
                  <a:pt x="569103" y="263333"/>
                </a:cubicBezTo>
                <a:lnTo>
                  <a:pt x="569097" y="396770"/>
                </a:lnTo>
                <a:cubicBezTo>
                  <a:pt x="569097" y="399044"/>
                  <a:pt x="568193" y="401226"/>
                  <a:pt x="566584" y="402834"/>
                </a:cubicBezTo>
                <a:lnTo>
                  <a:pt x="548388" y="421029"/>
                </a:lnTo>
                <a:cubicBezTo>
                  <a:pt x="546779" y="422638"/>
                  <a:pt x="544597" y="423542"/>
                  <a:pt x="542322" y="423542"/>
                </a:cubicBezTo>
                <a:lnTo>
                  <a:pt x="518060" y="423540"/>
                </a:lnTo>
                <a:cubicBezTo>
                  <a:pt x="513323" y="423540"/>
                  <a:pt x="509484" y="419700"/>
                  <a:pt x="509483" y="414962"/>
                </a:cubicBezTo>
                <a:lnTo>
                  <a:pt x="509483" y="411410"/>
                </a:lnTo>
                <a:lnTo>
                  <a:pt x="490247" y="411409"/>
                </a:lnTo>
                <a:lnTo>
                  <a:pt x="490247" y="414961"/>
                </a:lnTo>
                <a:cubicBezTo>
                  <a:pt x="490247" y="419698"/>
                  <a:pt x="486406" y="423539"/>
                  <a:pt x="481668" y="423539"/>
                </a:cubicBezTo>
                <a:lnTo>
                  <a:pt x="348233" y="423533"/>
                </a:lnTo>
                <a:cubicBezTo>
                  <a:pt x="345463" y="423533"/>
                  <a:pt x="342863" y="422194"/>
                  <a:pt x="341253" y="419941"/>
                </a:cubicBezTo>
                <a:cubicBezTo>
                  <a:pt x="338500" y="416086"/>
                  <a:pt x="339392" y="410729"/>
                  <a:pt x="343248" y="407976"/>
                </a:cubicBezTo>
                <a:cubicBezTo>
                  <a:pt x="357586" y="397717"/>
                  <a:pt x="368711" y="383591"/>
                  <a:pt x="375321" y="367247"/>
                </a:cubicBezTo>
                <a:cubicBezTo>
                  <a:pt x="321789" y="349120"/>
                  <a:pt x="263057" y="354796"/>
                  <a:pt x="213986" y="382836"/>
                </a:cubicBezTo>
                <a:lnTo>
                  <a:pt x="201633" y="389894"/>
                </a:lnTo>
                <a:cubicBezTo>
                  <a:pt x="183898" y="411205"/>
                  <a:pt x="157607" y="423528"/>
                  <a:pt x="129883" y="423524"/>
                </a:cubicBezTo>
                <a:lnTo>
                  <a:pt x="8577" y="423519"/>
                </a:lnTo>
                <a:cubicBezTo>
                  <a:pt x="3839" y="423518"/>
                  <a:pt x="-1" y="419678"/>
                  <a:pt x="0" y="414940"/>
                </a:cubicBezTo>
                <a:lnTo>
                  <a:pt x="2" y="366419"/>
                </a:lnTo>
                <a:cubicBezTo>
                  <a:pt x="2" y="366419"/>
                  <a:pt x="1" y="366418"/>
                  <a:pt x="1" y="366418"/>
                </a:cubicBezTo>
                <a:cubicBezTo>
                  <a:pt x="2" y="361681"/>
                  <a:pt x="3842" y="357841"/>
                  <a:pt x="8580" y="357841"/>
                </a:cubicBezTo>
                <a:lnTo>
                  <a:pt x="36393" y="357842"/>
                </a:lnTo>
                <a:lnTo>
                  <a:pt x="36396" y="302214"/>
                </a:lnTo>
                <a:lnTo>
                  <a:pt x="8582" y="302212"/>
                </a:lnTo>
                <a:cubicBezTo>
                  <a:pt x="3844" y="302212"/>
                  <a:pt x="5" y="298372"/>
                  <a:pt x="5" y="293635"/>
                </a:cubicBezTo>
                <a:lnTo>
                  <a:pt x="7" y="245113"/>
                </a:lnTo>
                <a:cubicBezTo>
                  <a:pt x="7" y="245113"/>
                  <a:pt x="6" y="245112"/>
                  <a:pt x="6" y="245112"/>
                </a:cubicBezTo>
                <a:cubicBezTo>
                  <a:pt x="6" y="240375"/>
                  <a:pt x="3848" y="236535"/>
                  <a:pt x="8585" y="236535"/>
                </a:cubicBezTo>
                <a:lnTo>
                  <a:pt x="129891" y="236541"/>
                </a:lnTo>
                <a:cubicBezTo>
                  <a:pt x="157614" y="236539"/>
                  <a:pt x="183903" y="248864"/>
                  <a:pt x="201635" y="270175"/>
                </a:cubicBezTo>
                <a:lnTo>
                  <a:pt x="213990" y="277236"/>
                </a:lnTo>
                <a:cubicBezTo>
                  <a:pt x="263059" y="305280"/>
                  <a:pt x="321791" y="310959"/>
                  <a:pt x="375325" y="292837"/>
                </a:cubicBezTo>
                <a:cubicBezTo>
                  <a:pt x="368717" y="276492"/>
                  <a:pt x="357594" y="262366"/>
                  <a:pt x="343254" y="252108"/>
                </a:cubicBezTo>
                <a:cubicBezTo>
                  <a:pt x="341000" y="250497"/>
                  <a:pt x="339662" y="247897"/>
                  <a:pt x="339662" y="245127"/>
                </a:cubicBezTo>
                <a:cubicBezTo>
                  <a:pt x="339663" y="240390"/>
                  <a:pt x="343504" y="236549"/>
                  <a:pt x="348240" y="236549"/>
                </a:cubicBezTo>
                <a:lnTo>
                  <a:pt x="481677" y="236555"/>
                </a:lnTo>
                <a:cubicBezTo>
                  <a:pt x="486415" y="236557"/>
                  <a:pt x="490253" y="240396"/>
                  <a:pt x="490255" y="245133"/>
                </a:cubicBezTo>
                <a:lnTo>
                  <a:pt x="490255" y="248686"/>
                </a:lnTo>
                <a:lnTo>
                  <a:pt x="509491" y="248687"/>
                </a:lnTo>
                <a:lnTo>
                  <a:pt x="509491" y="245134"/>
                </a:lnTo>
                <a:cubicBezTo>
                  <a:pt x="509491" y="240397"/>
                  <a:pt x="513331" y="236557"/>
                  <a:pt x="518069" y="236557"/>
                </a:cubicBezTo>
                <a:lnTo>
                  <a:pt x="542330" y="236558"/>
                </a:lnTo>
                <a:cubicBezTo>
                  <a:pt x="544605" y="236559"/>
                  <a:pt x="546786" y="237462"/>
                  <a:pt x="548395" y="239071"/>
                </a:cubicBezTo>
                <a:close/>
                <a:moveTo>
                  <a:pt x="311859" y="2515"/>
                </a:moveTo>
                <a:lnTo>
                  <a:pt x="354314" y="44973"/>
                </a:lnTo>
                <a:cubicBezTo>
                  <a:pt x="355923" y="46582"/>
                  <a:pt x="356826" y="48763"/>
                  <a:pt x="356826" y="51038"/>
                </a:cubicBezTo>
                <a:lnTo>
                  <a:pt x="356824" y="111691"/>
                </a:lnTo>
                <a:cubicBezTo>
                  <a:pt x="356824" y="113966"/>
                  <a:pt x="355920" y="116149"/>
                  <a:pt x="354311" y="117757"/>
                </a:cubicBezTo>
                <a:lnTo>
                  <a:pt x="314365" y="157700"/>
                </a:lnTo>
                <a:lnTo>
                  <a:pt x="314359" y="287583"/>
                </a:lnTo>
                <a:lnTo>
                  <a:pt x="297204" y="287582"/>
                </a:lnTo>
                <a:lnTo>
                  <a:pt x="297210" y="162723"/>
                </a:lnTo>
                <a:lnTo>
                  <a:pt x="253711" y="162721"/>
                </a:lnTo>
                <a:lnTo>
                  <a:pt x="253706" y="275450"/>
                </a:lnTo>
                <a:lnTo>
                  <a:pt x="236551" y="275450"/>
                </a:lnTo>
                <a:lnTo>
                  <a:pt x="236556" y="157697"/>
                </a:lnTo>
                <a:lnTo>
                  <a:pt x="196614" y="117750"/>
                </a:lnTo>
                <a:cubicBezTo>
                  <a:pt x="195005" y="116142"/>
                  <a:pt x="194101" y="113959"/>
                  <a:pt x="194102" y="111685"/>
                </a:cubicBezTo>
                <a:lnTo>
                  <a:pt x="194104" y="51031"/>
                </a:lnTo>
                <a:cubicBezTo>
                  <a:pt x="194104" y="48757"/>
                  <a:pt x="195008" y="46575"/>
                  <a:pt x="196617" y="44966"/>
                </a:cubicBezTo>
                <a:lnTo>
                  <a:pt x="239075" y="2511"/>
                </a:lnTo>
                <a:cubicBezTo>
                  <a:pt x="240684" y="903"/>
                  <a:pt x="242866" y="0"/>
                  <a:pt x="245140" y="0"/>
                </a:cubicBezTo>
                <a:cubicBezTo>
                  <a:pt x="249877" y="-1"/>
                  <a:pt x="253718" y="3839"/>
                  <a:pt x="253719" y="8577"/>
                </a:cubicBezTo>
                <a:lnTo>
                  <a:pt x="253715" y="77808"/>
                </a:lnTo>
                <a:lnTo>
                  <a:pt x="266886" y="90979"/>
                </a:lnTo>
                <a:lnTo>
                  <a:pt x="284041" y="90980"/>
                </a:lnTo>
                <a:lnTo>
                  <a:pt x="297213" y="77810"/>
                </a:lnTo>
                <a:lnTo>
                  <a:pt x="297216" y="8580"/>
                </a:lnTo>
                <a:cubicBezTo>
                  <a:pt x="297216" y="6305"/>
                  <a:pt x="298119" y="4123"/>
                  <a:pt x="299728" y="2514"/>
                </a:cubicBezTo>
                <a:cubicBezTo>
                  <a:pt x="303079" y="-836"/>
                  <a:pt x="308509" y="-836"/>
                  <a:pt x="311859" y="2515"/>
                </a:cubicBezTo>
                <a:close/>
              </a:path>
            </a:pathLst>
          </a:custGeom>
          <a:solidFill>
            <a:schemeClr val="accent5"/>
          </a:solidFill>
          <a:ln w="1060" cap="flat">
            <a:noFill/>
            <a:prstDash val="solid"/>
            <a:miter/>
          </a:ln>
        </p:spPr>
        <p:txBody>
          <a:bodyPr rtlCol="0" anchor="ctr"/>
          <a:lstStyle/>
          <a:p>
            <a:endParaRPr lang="en-ID"/>
          </a:p>
        </p:txBody>
      </p:sp>
      <p:sp>
        <p:nvSpPr>
          <p:cNvPr id="89" name="TextBox 88">
            <a:extLst>
              <a:ext uri="{FF2B5EF4-FFF2-40B4-BE49-F238E27FC236}">
                <a16:creationId xmlns:a16="http://schemas.microsoft.com/office/drawing/2014/main" id="{C299C043-B3D6-5AF3-F9FE-C5265730C731}"/>
              </a:ext>
            </a:extLst>
          </p:cNvPr>
          <p:cNvSpPr txBox="1"/>
          <p:nvPr/>
        </p:nvSpPr>
        <p:spPr>
          <a:xfrm>
            <a:off x="8939827" y="2227025"/>
            <a:ext cx="3155547" cy="600164"/>
          </a:xfrm>
          <a:prstGeom prst="rect">
            <a:avLst/>
          </a:prstGeom>
          <a:noFill/>
        </p:spPr>
        <p:txBody>
          <a:bodyPr wrap="square" lIns="91440" tIns="45720" rIns="91440" bIns="45720" rtlCol="0" anchor="t">
            <a:spAutoFit/>
          </a:bodyPr>
          <a:lstStyle/>
          <a:p>
            <a:r>
              <a:rPr lang="en-US" sz="1100">
                <a:solidFill>
                  <a:schemeClr val="accent6"/>
                </a:solidFill>
                <a:ea typeface="+mn-lt"/>
                <a:cs typeface="+mn-lt"/>
              </a:rPr>
              <a:t>Implement robust ML algorithms to enhance the accuracy of pothole detection and road quality analysis.</a:t>
            </a:r>
            <a:endParaRPr lang="en-US">
              <a:solidFill>
                <a:schemeClr val="accent6"/>
              </a:solidFill>
              <a:ea typeface="+mn-lt"/>
              <a:cs typeface="+mn-lt"/>
            </a:endParaRPr>
          </a:p>
        </p:txBody>
      </p:sp>
      <p:sp>
        <p:nvSpPr>
          <p:cNvPr id="91" name="TextBox 90">
            <a:extLst>
              <a:ext uri="{FF2B5EF4-FFF2-40B4-BE49-F238E27FC236}">
                <a16:creationId xmlns:a16="http://schemas.microsoft.com/office/drawing/2014/main" id="{AC271EBD-5307-05F8-2BBE-DEDF7A66CEDF}"/>
              </a:ext>
            </a:extLst>
          </p:cNvPr>
          <p:cNvSpPr txBox="1"/>
          <p:nvPr/>
        </p:nvSpPr>
        <p:spPr>
          <a:xfrm>
            <a:off x="8925136" y="1902697"/>
            <a:ext cx="3375226" cy="323165"/>
          </a:xfrm>
          <a:prstGeom prst="rect">
            <a:avLst/>
          </a:prstGeom>
          <a:noFill/>
        </p:spPr>
        <p:txBody>
          <a:bodyPr wrap="square" lIns="91440" tIns="45720" rIns="91440" bIns="45720" rtlCol="0" anchor="t">
            <a:spAutoFit/>
          </a:bodyPr>
          <a:lstStyle/>
          <a:p>
            <a:r>
              <a:rPr lang="en-US" sz="1500" u="sng">
                <a:solidFill>
                  <a:schemeClr val="tx2"/>
                </a:solidFill>
                <a:ea typeface="+mn-lt"/>
                <a:cs typeface="+mn-lt"/>
              </a:rPr>
              <a:t>Advanced Model Training</a:t>
            </a:r>
            <a:endParaRPr lang="en-US" sz="1500" u="sng">
              <a:solidFill>
                <a:schemeClr val="tx2"/>
              </a:solidFill>
              <a:cs typeface="Poppins"/>
            </a:endParaRPr>
          </a:p>
        </p:txBody>
      </p:sp>
      <p:sp>
        <p:nvSpPr>
          <p:cNvPr id="93" name="TextBox 92">
            <a:extLst>
              <a:ext uri="{FF2B5EF4-FFF2-40B4-BE49-F238E27FC236}">
                <a16:creationId xmlns:a16="http://schemas.microsoft.com/office/drawing/2014/main" id="{D57E3D83-C757-E4BC-6BDE-CA8D9E3518D5}"/>
              </a:ext>
            </a:extLst>
          </p:cNvPr>
          <p:cNvSpPr txBox="1"/>
          <p:nvPr/>
        </p:nvSpPr>
        <p:spPr>
          <a:xfrm>
            <a:off x="8974463" y="3517030"/>
            <a:ext cx="3086274" cy="600164"/>
          </a:xfrm>
          <a:prstGeom prst="rect">
            <a:avLst/>
          </a:prstGeom>
          <a:noFill/>
        </p:spPr>
        <p:txBody>
          <a:bodyPr wrap="square" lIns="91440" tIns="45720" rIns="91440" bIns="45720" rtlCol="0" anchor="t">
            <a:spAutoFit/>
          </a:bodyPr>
          <a:lstStyle/>
          <a:p>
            <a:r>
              <a:rPr lang="en-US" sz="1100">
                <a:solidFill>
                  <a:schemeClr val="accent6"/>
                </a:solidFill>
                <a:ea typeface="+mn-lt"/>
                <a:cs typeface="+mn-lt"/>
              </a:rPr>
              <a:t>Enable swift data handling for real-time insights, critical for on-the-go driving applications.</a:t>
            </a:r>
            <a:endParaRPr lang="en-US">
              <a:solidFill>
                <a:schemeClr val="accent6"/>
              </a:solidFill>
              <a:ea typeface="+mn-lt"/>
              <a:cs typeface="+mn-lt"/>
            </a:endParaRPr>
          </a:p>
        </p:txBody>
      </p:sp>
      <p:sp>
        <p:nvSpPr>
          <p:cNvPr id="95" name="TextBox 94">
            <a:extLst>
              <a:ext uri="{FF2B5EF4-FFF2-40B4-BE49-F238E27FC236}">
                <a16:creationId xmlns:a16="http://schemas.microsoft.com/office/drawing/2014/main" id="{9F3B19B4-F3FF-D4E0-8ABB-1B1E81126B49}"/>
              </a:ext>
            </a:extLst>
          </p:cNvPr>
          <p:cNvSpPr txBox="1"/>
          <p:nvPr/>
        </p:nvSpPr>
        <p:spPr>
          <a:xfrm>
            <a:off x="8925138" y="3192703"/>
            <a:ext cx="3557066" cy="323165"/>
          </a:xfrm>
          <a:prstGeom prst="rect">
            <a:avLst/>
          </a:prstGeom>
          <a:noFill/>
        </p:spPr>
        <p:txBody>
          <a:bodyPr wrap="square" lIns="91440" tIns="45720" rIns="91440" bIns="45720" rtlCol="0" anchor="t">
            <a:spAutoFit/>
          </a:bodyPr>
          <a:lstStyle/>
          <a:p>
            <a:r>
              <a:rPr lang="en-US" sz="1500" u="sng">
                <a:solidFill>
                  <a:schemeClr val="tx2"/>
                </a:solidFill>
                <a:ea typeface="+mn-lt"/>
                <a:cs typeface="+mn-lt"/>
              </a:rPr>
              <a:t>Real-Time Data Processing</a:t>
            </a:r>
            <a:endParaRPr lang="en-US" u="sng">
              <a:solidFill>
                <a:schemeClr val="tx2"/>
              </a:solidFill>
              <a:cs typeface="Poppins"/>
            </a:endParaRPr>
          </a:p>
        </p:txBody>
      </p:sp>
      <p:sp>
        <p:nvSpPr>
          <p:cNvPr id="97" name="TextBox 96">
            <a:extLst>
              <a:ext uri="{FF2B5EF4-FFF2-40B4-BE49-F238E27FC236}">
                <a16:creationId xmlns:a16="http://schemas.microsoft.com/office/drawing/2014/main" id="{029516D4-F3A6-DE2C-6CD6-22C6C8BA1BBB}"/>
              </a:ext>
            </a:extLst>
          </p:cNvPr>
          <p:cNvSpPr txBox="1"/>
          <p:nvPr/>
        </p:nvSpPr>
        <p:spPr>
          <a:xfrm>
            <a:off x="9000439" y="5020582"/>
            <a:ext cx="2913092" cy="778100"/>
          </a:xfrm>
          <a:prstGeom prst="rect">
            <a:avLst/>
          </a:prstGeom>
          <a:noFill/>
        </p:spPr>
        <p:txBody>
          <a:bodyPr wrap="square" lIns="91440" tIns="45720" rIns="91440" bIns="45720" rtlCol="0" anchor="t">
            <a:spAutoFit/>
          </a:bodyPr>
          <a:lstStyle/>
          <a:p>
            <a:r>
              <a:rPr lang="en-US" sz="1100">
                <a:solidFill>
                  <a:schemeClr val="accent6"/>
                </a:solidFill>
                <a:ea typeface="+mn-lt"/>
                <a:cs typeface="+mn-lt"/>
              </a:rPr>
              <a:t>Build a scalable framework that supports continuous improvements and updates to driving-related ML models.</a:t>
            </a:r>
            <a:endParaRPr lang="en-US">
              <a:solidFill>
                <a:schemeClr val="accent6"/>
              </a:solidFill>
              <a:ea typeface="+mn-lt"/>
              <a:cs typeface="+mn-lt"/>
            </a:endParaRPr>
          </a:p>
        </p:txBody>
      </p:sp>
      <p:sp>
        <p:nvSpPr>
          <p:cNvPr id="99" name="TextBox 98">
            <a:extLst>
              <a:ext uri="{FF2B5EF4-FFF2-40B4-BE49-F238E27FC236}">
                <a16:creationId xmlns:a16="http://schemas.microsoft.com/office/drawing/2014/main" id="{D1F60E78-6F2D-FE62-63BD-61E3B8071F72}"/>
              </a:ext>
            </a:extLst>
          </p:cNvPr>
          <p:cNvSpPr txBox="1"/>
          <p:nvPr/>
        </p:nvSpPr>
        <p:spPr>
          <a:xfrm>
            <a:off x="9003067" y="4462459"/>
            <a:ext cx="3375226" cy="553998"/>
          </a:xfrm>
          <a:prstGeom prst="rect">
            <a:avLst/>
          </a:prstGeom>
          <a:noFill/>
        </p:spPr>
        <p:txBody>
          <a:bodyPr wrap="square" lIns="91440" tIns="45720" rIns="91440" bIns="45720" rtlCol="0" anchor="t">
            <a:spAutoFit/>
          </a:bodyPr>
          <a:lstStyle/>
          <a:p>
            <a:r>
              <a:rPr lang="en-US" sz="1500" u="sng">
                <a:solidFill>
                  <a:schemeClr val="tx2"/>
                </a:solidFill>
                <a:ea typeface="+mn-lt"/>
                <a:cs typeface="+mn-lt"/>
              </a:rPr>
              <a:t>Scalable Infrastructure for </a:t>
            </a:r>
          </a:p>
          <a:p>
            <a:r>
              <a:rPr lang="en-US" sz="1500" u="sng">
                <a:solidFill>
                  <a:schemeClr val="tx2"/>
                </a:solidFill>
                <a:ea typeface="+mn-lt"/>
                <a:cs typeface="+mn-lt"/>
              </a:rPr>
              <a:t>ML Models</a:t>
            </a:r>
            <a:endParaRPr lang="en-US" sz="1500" u="sng">
              <a:solidFill>
                <a:schemeClr val="tx2"/>
              </a:solidFill>
              <a:cs typeface="Poppins"/>
            </a:endParaRPr>
          </a:p>
        </p:txBody>
      </p:sp>
      <p:pic>
        <p:nvPicPr>
          <p:cNvPr id="4" name="Picture 3" descr="A black and red sign with text&#10;&#10;Description automatically generated">
            <a:extLst>
              <a:ext uri="{FF2B5EF4-FFF2-40B4-BE49-F238E27FC236}">
                <a16:creationId xmlns:a16="http://schemas.microsoft.com/office/drawing/2014/main" id="{10F002C0-BFDD-0DBE-C69C-B65526D3AA95}"/>
              </a:ext>
            </a:extLst>
          </p:cNvPr>
          <p:cNvPicPr>
            <a:picLocks noChangeAspect="1"/>
          </p:cNvPicPr>
          <p:nvPr/>
        </p:nvPicPr>
        <p:blipFill>
          <a:blip r:embed="rId2"/>
          <a:stretch>
            <a:fillRect/>
          </a:stretch>
        </p:blipFill>
        <p:spPr>
          <a:xfrm>
            <a:off x="11401105" y="77680"/>
            <a:ext cx="711483" cy="534125"/>
          </a:xfrm>
          <a:prstGeom prst="rect">
            <a:avLst/>
          </a:prstGeom>
        </p:spPr>
      </p:pic>
    </p:spTree>
    <p:extLst>
      <p:ext uri="{BB962C8B-B14F-4D97-AF65-F5344CB8AC3E}">
        <p14:creationId xmlns:p14="http://schemas.microsoft.com/office/powerpoint/2010/main" val="2255744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0B2EDA5E-C337-4F1F-9BA8-4A9177076B7F}"/>
              </a:ext>
            </a:extLst>
          </p:cNvPr>
          <p:cNvSpPr/>
          <p:nvPr/>
        </p:nvSpPr>
        <p:spPr>
          <a:xfrm rot="393496">
            <a:off x="852749" y="552730"/>
            <a:ext cx="8239376" cy="3324831"/>
          </a:xfrm>
          <a:prstGeom prst="swooshArrow">
            <a:avLst>
              <a:gd name="adj1" fmla="val 30631"/>
              <a:gd name="adj2" fmla="val 40811"/>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ID"/>
          </a:p>
        </p:txBody>
      </p:sp>
      <p:sp>
        <p:nvSpPr>
          <p:cNvPr id="3" name="Oval 2">
            <a:extLst>
              <a:ext uri="{FF2B5EF4-FFF2-40B4-BE49-F238E27FC236}">
                <a16:creationId xmlns:a16="http://schemas.microsoft.com/office/drawing/2014/main" id="{E2597EE7-D588-4A58-96C3-E13A026D49B7}"/>
              </a:ext>
            </a:extLst>
          </p:cNvPr>
          <p:cNvSpPr/>
          <p:nvPr/>
        </p:nvSpPr>
        <p:spPr>
          <a:xfrm>
            <a:off x="9414075" y="859408"/>
            <a:ext cx="1892300" cy="18923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 name="Rectangle: Top Corners Rounded 3">
            <a:extLst>
              <a:ext uri="{FF2B5EF4-FFF2-40B4-BE49-F238E27FC236}">
                <a16:creationId xmlns:a16="http://schemas.microsoft.com/office/drawing/2014/main" id="{10D57E1B-9FCD-4D46-B424-1F7D25ECC7F3}"/>
              </a:ext>
            </a:extLst>
          </p:cNvPr>
          <p:cNvSpPr/>
          <p:nvPr/>
        </p:nvSpPr>
        <p:spPr>
          <a:xfrm rot="5400000" flipH="1">
            <a:off x="436949" y="-660749"/>
            <a:ext cx="45720" cy="1371600"/>
          </a:xfrm>
          <a:prstGeom prst="round2SameRect">
            <a:avLst>
              <a:gd name="adj1" fmla="val 50000"/>
              <a:gd name="adj2" fmla="val 0"/>
            </a:avLst>
          </a:prstGeom>
          <a:gradFill>
            <a:gsLst>
              <a:gs pos="0">
                <a:schemeClr val="accent1"/>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Top Corners Rounded 4">
            <a:extLst>
              <a:ext uri="{FF2B5EF4-FFF2-40B4-BE49-F238E27FC236}">
                <a16:creationId xmlns:a16="http://schemas.microsoft.com/office/drawing/2014/main" id="{8CDCAC41-B89C-4CAB-BA86-6012C69A5E5F}"/>
              </a:ext>
            </a:extLst>
          </p:cNvPr>
          <p:cNvSpPr/>
          <p:nvPr/>
        </p:nvSpPr>
        <p:spPr>
          <a:xfrm rot="5400000" flipH="1">
            <a:off x="10530840" y="5791220"/>
            <a:ext cx="45720" cy="1371600"/>
          </a:xfrm>
          <a:prstGeom prst="round2SameRect">
            <a:avLst>
              <a:gd name="adj1" fmla="val 50000"/>
              <a:gd name="adj2" fmla="val 0"/>
            </a:avLst>
          </a:prstGeom>
          <a:gradFill>
            <a:gsLst>
              <a:gs pos="0">
                <a:schemeClr val="accent1"/>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F66222F2-1FD8-4E43-8BF3-15C8A3577F13}"/>
              </a:ext>
            </a:extLst>
          </p:cNvPr>
          <p:cNvSpPr txBox="1"/>
          <p:nvPr/>
        </p:nvSpPr>
        <p:spPr>
          <a:xfrm>
            <a:off x="2286686" y="-1288"/>
            <a:ext cx="7067785" cy="646331"/>
          </a:xfrm>
          <a:prstGeom prst="rect">
            <a:avLst/>
          </a:prstGeom>
          <a:noFill/>
        </p:spPr>
        <p:txBody>
          <a:bodyPr wrap="square" lIns="91440" tIns="45720" rIns="91440" bIns="45720" rtlCol="0" anchor="t">
            <a:spAutoFit/>
          </a:bodyPr>
          <a:lstStyle/>
          <a:p>
            <a:pPr algn="ctr"/>
            <a:r>
              <a:rPr lang="en-US" sz="3600" b="1" dirty="0">
                <a:solidFill>
                  <a:schemeClr val="accent3"/>
                </a:solidFill>
                <a:latin typeface="Poppins"/>
                <a:cs typeface="Poppins"/>
              </a:rPr>
              <a:t>Planning</a:t>
            </a:r>
            <a:endParaRPr lang="en-US" b="1" dirty="0">
              <a:solidFill>
                <a:schemeClr val="accent3"/>
              </a:solidFill>
              <a:latin typeface="Poppins"/>
              <a:cs typeface="Poppins"/>
            </a:endParaRPr>
          </a:p>
        </p:txBody>
      </p:sp>
      <p:grpSp>
        <p:nvGrpSpPr>
          <p:cNvPr id="7" name="Group 6">
            <a:extLst>
              <a:ext uri="{FF2B5EF4-FFF2-40B4-BE49-F238E27FC236}">
                <a16:creationId xmlns:a16="http://schemas.microsoft.com/office/drawing/2014/main" id="{11AABCA3-7DF2-4D68-B50A-8A4B1B321ED8}"/>
              </a:ext>
            </a:extLst>
          </p:cNvPr>
          <p:cNvGrpSpPr/>
          <p:nvPr/>
        </p:nvGrpSpPr>
        <p:grpSpPr>
          <a:xfrm>
            <a:off x="597579" y="3596184"/>
            <a:ext cx="277892" cy="247655"/>
            <a:chOff x="6455278" y="3030912"/>
            <a:chExt cx="207685" cy="185088"/>
          </a:xfrm>
        </p:grpSpPr>
        <p:sp>
          <p:nvSpPr>
            <p:cNvPr id="8" name="Parallelogram 7">
              <a:extLst>
                <a:ext uri="{FF2B5EF4-FFF2-40B4-BE49-F238E27FC236}">
                  <a16:creationId xmlns:a16="http://schemas.microsoft.com/office/drawing/2014/main" id="{6540D10D-0532-467C-B131-816C135C9BDF}"/>
                </a:ext>
              </a:extLst>
            </p:cNvPr>
            <p:cNvSpPr/>
            <p:nvPr/>
          </p:nvSpPr>
          <p:spPr>
            <a:xfrm>
              <a:off x="6455278" y="3054180"/>
              <a:ext cx="187243" cy="161820"/>
            </a:xfrm>
            <a:prstGeom prst="parallelogram">
              <a:avLst>
                <a:gd name="adj" fmla="val 1049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Shape 8">
              <a:extLst>
                <a:ext uri="{FF2B5EF4-FFF2-40B4-BE49-F238E27FC236}">
                  <a16:creationId xmlns:a16="http://schemas.microsoft.com/office/drawing/2014/main" id="{2DE8D035-CB26-46FD-8988-EB9447661B88}"/>
                </a:ext>
              </a:extLst>
            </p:cNvPr>
            <p:cNvSpPr/>
            <p:nvPr/>
          </p:nvSpPr>
          <p:spPr>
            <a:xfrm>
              <a:off x="6493830" y="3030912"/>
              <a:ext cx="169133" cy="160682"/>
            </a:xfrm>
            <a:custGeom>
              <a:avLst/>
              <a:gdLst/>
              <a:ahLst/>
              <a:cxnLst/>
              <a:rect l="l" t="t" r="r" b="b"/>
              <a:pathLst>
                <a:path w="762358" h="724268">
                  <a:moveTo>
                    <a:pt x="735729" y="0"/>
                  </a:moveTo>
                  <a:lnTo>
                    <a:pt x="762358" y="40004"/>
                  </a:lnTo>
                  <a:cubicBezTo>
                    <a:pt x="684034" y="100847"/>
                    <a:pt x="598527" y="190509"/>
                    <a:pt x="505837" y="308990"/>
                  </a:cubicBezTo>
                  <a:cubicBezTo>
                    <a:pt x="413147" y="427470"/>
                    <a:pt x="342023" y="538941"/>
                    <a:pt x="292466" y="643401"/>
                  </a:cubicBezTo>
                  <a:lnTo>
                    <a:pt x="247913" y="673500"/>
                  </a:lnTo>
                  <a:cubicBezTo>
                    <a:pt x="217310" y="694784"/>
                    <a:pt x="191891" y="711707"/>
                    <a:pt x="171655" y="724268"/>
                  </a:cubicBezTo>
                  <a:cubicBezTo>
                    <a:pt x="164009" y="703091"/>
                    <a:pt x="152142" y="671822"/>
                    <a:pt x="136056" y="630461"/>
                  </a:cubicBezTo>
                  <a:lnTo>
                    <a:pt x="121967" y="600991"/>
                  </a:lnTo>
                  <a:cubicBezTo>
                    <a:pt x="101023" y="552125"/>
                    <a:pt x="81836" y="516359"/>
                    <a:pt x="64406" y="493691"/>
                  </a:cubicBezTo>
                  <a:cubicBezTo>
                    <a:pt x="46976" y="471024"/>
                    <a:pt x="25508" y="454317"/>
                    <a:pt x="0" y="443570"/>
                  </a:cubicBezTo>
                  <a:cubicBezTo>
                    <a:pt x="42597" y="392363"/>
                    <a:pt x="81439" y="366759"/>
                    <a:pt x="116526" y="366759"/>
                  </a:cubicBezTo>
                  <a:cubicBezTo>
                    <a:pt x="148891" y="366759"/>
                    <a:pt x="181158" y="403977"/>
                    <a:pt x="213325" y="478413"/>
                  </a:cubicBezTo>
                  <a:lnTo>
                    <a:pt x="225875" y="515806"/>
                  </a:lnTo>
                  <a:cubicBezTo>
                    <a:pt x="278901" y="417564"/>
                    <a:pt x="352947" y="320209"/>
                    <a:pt x="448012" y="223740"/>
                  </a:cubicBezTo>
                  <a:cubicBezTo>
                    <a:pt x="543078" y="127272"/>
                    <a:pt x="638983" y="52692"/>
                    <a:pt x="735729" y="0"/>
                  </a:cubicBezTo>
                  <a:close/>
                </a:path>
              </a:pathLst>
            </a:custGeom>
            <a:solidFill>
              <a:schemeClr val="accent1"/>
            </a:solidFill>
            <a:ln>
              <a:noFill/>
            </a:ln>
            <a:effectLst>
              <a:outerShdw blurRad="228600" dist="38100" dir="5400000" algn="t" rotWithShape="0">
                <a:schemeClr val="accent1">
                  <a:alpha val="40000"/>
                </a:scheme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130000"/>
                </a:lnSpc>
              </a:pPr>
              <a:endParaRPr lang="en-US" sz="8800" b="1">
                <a:solidFill>
                  <a:srgbClr val="3B234C"/>
                </a:solidFill>
                <a:latin typeface="Poppins" panose="00000500000000000000" pitchFamily="2" charset="0"/>
                <a:cs typeface="Poppins" panose="00000500000000000000" pitchFamily="2" charset="0"/>
              </a:endParaRPr>
            </a:p>
          </p:txBody>
        </p:sp>
      </p:grpSp>
      <p:sp>
        <p:nvSpPr>
          <p:cNvPr id="10" name="TextBox 9">
            <a:extLst>
              <a:ext uri="{FF2B5EF4-FFF2-40B4-BE49-F238E27FC236}">
                <a16:creationId xmlns:a16="http://schemas.microsoft.com/office/drawing/2014/main" id="{6EDFB0C2-659C-4E51-9BC4-FB322FCB596B}"/>
              </a:ext>
            </a:extLst>
          </p:cNvPr>
          <p:cNvSpPr txBox="1"/>
          <p:nvPr/>
        </p:nvSpPr>
        <p:spPr>
          <a:xfrm>
            <a:off x="596632" y="4106887"/>
            <a:ext cx="2920139" cy="2748128"/>
          </a:xfrm>
          <a:prstGeom prst="rect">
            <a:avLst/>
          </a:prstGeom>
          <a:noFill/>
        </p:spPr>
        <p:txBody>
          <a:bodyPr wrap="square" lIns="91440" tIns="45720" rIns="91440" bIns="45720" rtlCol="0" anchor="t">
            <a:spAutoFit/>
          </a:bodyPr>
          <a:lstStyle/>
          <a:p>
            <a:pPr marL="285750" indent="-285750">
              <a:buFont typeface="Wingdings"/>
              <a:buChar char="v"/>
            </a:pPr>
            <a:r>
              <a:rPr lang="en-US" sz="1300" b="1" u="sng">
                <a:solidFill>
                  <a:schemeClr val="accent6"/>
                </a:solidFill>
                <a:latin typeface="Aptos Display"/>
                <a:ea typeface="+mn-lt"/>
                <a:cs typeface="+mn-lt"/>
              </a:rPr>
              <a:t>Front-End Development :</a:t>
            </a:r>
            <a:r>
              <a:rPr lang="en-US" sz="1300">
                <a:solidFill>
                  <a:schemeClr val="accent6"/>
                </a:solidFill>
                <a:latin typeface="Aptos Display"/>
                <a:ea typeface="+mn-lt"/>
                <a:cs typeface="+mn-lt"/>
              </a:rPr>
              <a:t> Create an intuitive interface for user interactions, showing parking availability and payment options.</a:t>
            </a:r>
            <a:endParaRPr lang="en-US" sz="1300">
              <a:solidFill>
                <a:schemeClr val="accent6"/>
              </a:solidFill>
              <a:latin typeface="Aptos Display"/>
              <a:cs typeface="Poppins"/>
            </a:endParaRPr>
          </a:p>
          <a:p>
            <a:pPr marL="285750" indent="-285750">
              <a:buFont typeface="Wingdings"/>
              <a:buChar char="v"/>
            </a:pPr>
            <a:r>
              <a:rPr lang="en-US" sz="1300" b="1" u="sng">
                <a:solidFill>
                  <a:schemeClr val="accent6"/>
                </a:solidFill>
                <a:latin typeface="Aptos Display"/>
                <a:ea typeface="+mn-lt"/>
                <a:cs typeface="+mn-lt"/>
              </a:rPr>
              <a:t>Back-End Development :</a:t>
            </a:r>
            <a:r>
              <a:rPr lang="en-US" sz="1300">
                <a:solidFill>
                  <a:schemeClr val="accent6"/>
                </a:solidFill>
                <a:latin typeface="Aptos Display"/>
                <a:ea typeface="+mn-lt"/>
                <a:cs typeface="+mn-lt"/>
              </a:rPr>
              <a:t> Build server logic for data processing, sensor communication, and payment integration.</a:t>
            </a:r>
            <a:endParaRPr lang="en-US" sz="1300">
              <a:solidFill>
                <a:schemeClr val="accent6"/>
              </a:solidFill>
              <a:latin typeface="Aptos Display"/>
              <a:cs typeface="Poppins"/>
            </a:endParaRPr>
          </a:p>
          <a:p>
            <a:pPr marL="285750" indent="-285750">
              <a:buFont typeface="Wingdings"/>
              <a:buChar char="v"/>
            </a:pPr>
            <a:r>
              <a:rPr lang="en-US" sz="1300" b="1" u="sng">
                <a:solidFill>
                  <a:schemeClr val="accent6"/>
                </a:solidFill>
                <a:latin typeface="Aptos Display"/>
                <a:ea typeface="+mn-lt"/>
                <a:cs typeface="+mn-lt"/>
              </a:rPr>
              <a:t>System Integration :</a:t>
            </a:r>
            <a:r>
              <a:rPr lang="en-US" sz="1300">
                <a:solidFill>
                  <a:schemeClr val="accent6"/>
                </a:solidFill>
                <a:latin typeface="Aptos Display"/>
                <a:ea typeface="+mn-lt"/>
                <a:cs typeface="+mn-lt"/>
              </a:rPr>
              <a:t> Ensure seamless data flow between the ML model, front-end, and back-end components.</a:t>
            </a:r>
            <a:endParaRPr lang="en-US" sz="1300">
              <a:solidFill>
                <a:schemeClr val="accent6"/>
              </a:solidFill>
              <a:latin typeface="Aptos Display"/>
              <a:cs typeface="Poppins"/>
            </a:endParaRPr>
          </a:p>
          <a:p>
            <a:pPr marL="228600" indent="-228600">
              <a:buFont typeface="Wingdings"/>
              <a:buChar char="v"/>
            </a:pPr>
            <a:endParaRPr lang="en-US" sz="1300">
              <a:solidFill>
                <a:schemeClr val="accent6"/>
              </a:solidFill>
              <a:latin typeface="Aptos Display"/>
              <a:ea typeface="Open Sans" panose="020B0606030504020204" pitchFamily="34" charset="0"/>
              <a:cs typeface="Open Sans" panose="020B0606030504020204" pitchFamily="34" charset="0"/>
            </a:endParaRPr>
          </a:p>
        </p:txBody>
      </p:sp>
      <p:sp>
        <p:nvSpPr>
          <p:cNvPr id="11" name="TextBox 10">
            <a:extLst>
              <a:ext uri="{FF2B5EF4-FFF2-40B4-BE49-F238E27FC236}">
                <a16:creationId xmlns:a16="http://schemas.microsoft.com/office/drawing/2014/main" id="{80241145-5F1A-48A8-9957-86713BF6EFCB}"/>
              </a:ext>
            </a:extLst>
          </p:cNvPr>
          <p:cNvSpPr txBox="1"/>
          <p:nvPr/>
        </p:nvSpPr>
        <p:spPr>
          <a:xfrm>
            <a:off x="875205" y="3585277"/>
            <a:ext cx="2282686" cy="523220"/>
          </a:xfrm>
          <a:prstGeom prst="rect">
            <a:avLst/>
          </a:prstGeom>
          <a:noFill/>
        </p:spPr>
        <p:txBody>
          <a:bodyPr wrap="square" lIns="91440" tIns="45720" rIns="91440" bIns="45720" rtlCol="0" anchor="t">
            <a:spAutoFit/>
          </a:bodyPr>
          <a:lstStyle/>
          <a:p>
            <a:r>
              <a:rPr lang="en-US" sz="1400">
                <a:solidFill>
                  <a:schemeClr val="tx2"/>
                </a:solidFill>
                <a:ea typeface="+mn-lt"/>
                <a:cs typeface="+mn-lt"/>
              </a:rPr>
              <a:t>System Development and Integration</a:t>
            </a:r>
            <a:endParaRPr lang="en-US" sz="1400">
              <a:solidFill>
                <a:schemeClr val="tx2"/>
              </a:solidFill>
              <a:cs typeface="Poppins"/>
            </a:endParaRPr>
          </a:p>
        </p:txBody>
      </p:sp>
      <p:grpSp>
        <p:nvGrpSpPr>
          <p:cNvPr id="14" name="Group 13">
            <a:extLst>
              <a:ext uri="{FF2B5EF4-FFF2-40B4-BE49-F238E27FC236}">
                <a16:creationId xmlns:a16="http://schemas.microsoft.com/office/drawing/2014/main" id="{9AD07380-1A69-4C5C-AEE7-8FC1C3FF5FA8}"/>
              </a:ext>
            </a:extLst>
          </p:cNvPr>
          <p:cNvGrpSpPr/>
          <p:nvPr/>
        </p:nvGrpSpPr>
        <p:grpSpPr>
          <a:xfrm>
            <a:off x="3734094" y="3623744"/>
            <a:ext cx="277887" cy="247645"/>
            <a:chOff x="6455274" y="3030915"/>
            <a:chExt cx="207681" cy="185080"/>
          </a:xfrm>
        </p:grpSpPr>
        <p:sp>
          <p:nvSpPr>
            <p:cNvPr id="17" name="Parallelogram 16">
              <a:extLst>
                <a:ext uri="{FF2B5EF4-FFF2-40B4-BE49-F238E27FC236}">
                  <a16:creationId xmlns:a16="http://schemas.microsoft.com/office/drawing/2014/main" id="{4861A4D9-0724-4A0B-A65A-A8840BC0081F}"/>
                </a:ext>
              </a:extLst>
            </p:cNvPr>
            <p:cNvSpPr/>
            <p:nvPr/>
          </p:nvSpPr>
          <p:spPr>
            <a:xfrm>
              <a:off x="6455274" y="3054175"/>
              <a:ext cx="187243" cy="161820"/>
            </a:xfrm>
            <a:prstGeom prst="parallelogram">
              <a:avLst>
                <a:gd name="adj" fmla="val 1049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Freeform: Shape 17">
              <a:extLst>
                <a:ext uri="{FF2B5EF4-FFF2-40B4-BE49-F238E27FC236}">
                  <a16:creationId xmlns:a16="http://schemas.microsoft.com/office/drawing/2014/main" id="{6F8104C0-BD93-4116-A701-358F2A8D0A46}"/>
                </a:ext>
              </a:extLst>
            </p:cNvPr>
            <p:cNvSpPr/>
            <p:nvPr/>
          </p:nvSpPr>
          <p:spPr>
            <a:xfrm>
              <a:off x="6493822" y="3030915"/>
              <a:ext cx="169133" cy="160682"/>
            </a:xfrm>
            <a:custGeom>
              <a:avLst/>
              <a:gdLst/>
              <a:ahLst/>
              <a:cxnLst/>
              <a:rect l="l" t="t" r="r" b="b"/>
              <a:pathLst>
                <a:path w="762358" h="724268">
                  <a:moveTo>
                    <a:pt x="735729" y="0"/>
                  </a:moveTo>
                  <a:lnTo>
                    <a:pt x="762358" y="40004"/>
                  </a:lnTo>
                  <a:cubicBezTo>
                    <a:pt x="684034" y="100847"/>
                    <a:pt x="598527" y="190509"/>
                    <a:pt x="505837" y="308990"/>
                  </a:cubicBezTo>
                  <a:cubicBezTo>
                    <a:pt x="413147" y="427470"/>
                    <a:pt x="342023" y="538941"/>
                    <a:pt x="292466" y="643401"/>
                  </a:cubicBezTo>
                  <a:lnTo>
                    <a:pt x="247913" y="673500"/>
                  </a:lnTo>
                  <a:cubicBezTo>
                    <a:pt x="217310" y="694784"/>
                    <a:pt x="191891" y="711707"/>
                    <a:pt x="171655" y="724268"/>
                  </a:cubicBezTo>
                  <a:cubicBezTo>
                    <a:pt x="164009" y="703091"/>
                    <a:pt x="152142" y="671822"/>
                    <a:pt x="136056" y="630461"/>
                  </a:cubicBezTo>
                  <a:lnTo>
                    <a:pt x="121967" y="600991"/>
                  </a:lnTo>
                  <a:cubicBezTo>
                    <a:pt x="101023" y="552125"/>
                    <a:pt x="81836" y="516359"/>
                    <a:pt x="64406" y="493691"/>
                  </a:cubicBezTo>
                  <a:cubicBezTo>
                    <a:pt x="46976" y="471024"/>
                    <a:pt x="25508" y="454317"/>
                    <a:pt x="0" y="443570"/>
                  </a:cubicBezTo>
                  <a:cubicBezTo>
                    <a:pt x="42597" y="392363"/>
                    <a:pt x="81439" y="366759"/>
                    <a:pt x="116526" y="366759"/>
                  </a:cubicBezTo>
                  <a:cubicBezTo>
                    <a:pt x="148891" y="366759"/>
                    <a:pt x="181158" y="403977"/>
                    <a:pt x="213325" y="478413"/>
                  </a:cubicBezTo>
                  <a:lnTo>
                    <a:pt x="225875" y="515806"/>
                  </a:lnTo>
                  <a:cubicBezTo>
                    <a:pt x="278901" y="417564"/>
                    <a:pt x="352947" y="320209"/>
                    <a:pt x="448012" y="223740"/>
                  </a:cubicBezTo>
                  <a:cubicBezTo>
                    <a:pt x="543078" y="127272"/>
                    <a:pt x="638983" y="52692"/>
                    <a:pt x="735729" y="0"/>
                  </a:cubicBezTo>
                  <a:close/>
                </a:path>
              </a:pathLst>
            </a:custGeom>
            <a:solidFill>
              <a:schemeClr val="accent1"/>
            </a:solidFill>
            <a:ln>
              <a:noFill/>
            </a:ln>
            <a:effectLst>
              <a:outerShdw blurRad="228600" dist="38100" dir="5400000" algn="t" rotWithShape="0">
                <a:schemeClr val="accent1">
                  <a:alpha val="40000"/>
                </a:scheme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130000"/>
                </a:lnSpc>
              </a:pPr>
              <a:endParaRPr lang="en-US" sz="8800" b="1">
                <a:solidFill>
                  <a:srgbClr val="3B234C"/>
                </a:solidFill>
                <a:latin typeface="Poppins" panose="00000500000000000000" pitchFamily="2" charset="0"/>
                <a:cs typeface="Poppins" panose="00000500000000000000" pitchFamily="2" charset="0"/>
              </a:endParaRPr>
            </a:p>
          </p:txBody>
        </p:sp>
      </p:grpSp>
      <p:sp>
        <p:nvSpPr>
          <p:cNvPr id="16" name="TextBox 15">
            <a:extLst>
              <a:ext uri="{FF2B5EF4-FFF2-40B4-BE49-F238E27FC236}">
                <a16:creationId xmlns:a16="http://schemas.microsoft.com/office/drawing/2014/main" id="{958117C6-420D-4B45-8F6A-7B40CF22F043}"/>
              </a:ext>
            </a:extLst>
          </p:cNvPr>
          <p:cNvSpPr txBox="1"/>
          <p:nvPr/>
        </p:nvSpPr>
        <p:spPr>
          <a:xfrm>
            <a:off x="4011722" y="3594458"/>
            <a:ext cx="2539746" cy="307777"/>
          </a:xfrm>
          <a:prstGeom prst="rect">
            <a:avLst/>
          </a:prstGeom>
          <a:noFill/>
        </p:spPr>
        <p:txBody>
          <a:bodyPr wrap="square" lIns="91440" tIns="45720" rIns="91440" bIns="45720" rtlCol="0" anchor="t">
            <a:spAutoFit/>
          </a:bodyPr>
          <a:lstStyle/>
          <a:p>
            <a:r>
              <a:rPr lang="en-US" sz="1400">
                <a:solidFill>
                  <a:schemeClr val="tx2"/>
                </a:solidFill>
                <a:ea typeface="+mn-lt"/>
                <a:cs typeface="+mn-lt"/>
              </a:rPr>
              <a:t>Testing and Deployment</a:t>
            </a:r>
            <a:endParaRPr lang="en-US" sz="1400">
              <a:solidFill>
                <a:schemeClr val="tx2"/>
              </a:solidFill>
              <a:cs typeface="Poppins"/>
            </a:endParaRPr>
          </a:p>
        </p:txBody>
      </p:sp>
      <p:grpSp>
        <p:nvGrpSpPr>
          <p:cNvPr id="20" name="Group 19">
            <a:extLst>
              <a:ext uri="{FF2B5EF4-FFF2-40B4-BE49-F238E27FC236}">
                <a16:creationId xmlns:a16="http://schemas.microsoft.com/office/drawing/2014/main" id="{30D0D656-D5F9-47E0-8C4B-2D04802DCC0F}"/>
              </a:ext>
            </a:extLst>
          </p:cNvPr>
          <p:cNvGrpSpPr/>
          <p:nvPr/>
        </p:nvGrpSpPr>
        <p:grpSpPr>
          <a:xfrm>
            <a:off x="6971576" y="3596196"/>
            <a:ext cx="277897" cy="247649"/>
            <a:chOff x="6455274" y="3030912"/>
            <a:chExt cx="207689" cy="185083"/>
          </a:xfrm>
        </p:grpSpPr>
        <p:sp>
          <p:nvSpPr>
            <p:cNvPr id="23" name="Parallelogram 22">
              <a:extLst>
                <a:ext uri="{FF2B5EF4-FFF2-40B4-BE49-F238E27FC236}">
                  <a16:creationId xmlns:a16="http://schemas.microsoft.com/office/drawing/2014/main" id="{081D6880-0C24-46A1-9BD9-5110C05280E6}"/>
                </a:ext>
              </a:extLst>
            </p:cNvPr>
            <p:cNvSpPr/>
            <p:nvPr/>
          </p:nvSpPr>
          <p:spPr>
            <a:xfrm>
              <a:off x="6455274" y="3054175"/>
              <a:ext cx="187243" cy="161820"/>
            </a:xfrm>
            <a:prstGeom prst="parallelogram">
              <a:avLst>
                <a:gd name="adj" fmla="val 1049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reeform: Shape 23">
              <a:extLst>
                <a:ext uri="{FF2B5EF4-FFF2-40B4-BE49-F238E27FC236}">
                  <a16:creationId xmlns:a16="http://schemas.microsoft.com/office/drawing/2014/main" id="{7B171111-A5E2-464C-ACF0-4EB12259D62C}"/>
                </a:ext>
              </a:extLst>
            </p:cNvPr>
            <p:cNvSpPr/>
            <p:nvPr/>
          </p:nvSpPr>
          <p:spPr>
            <a:xfrm>
              <a:off x="6493830" y="3030912"/>
              <a:ext cx="169133" cy="160682"/>
            </a:xfrm>
            <a:custGeom>
              <a:avLst/>
              <a:gdLst/>
              <a:ahLst/>
              <a:cxnLst/>
              <a:rect l="l" t="t" r="r" b="b"/>
              <a:pathLst>
                <a:path w="762358" h="724268">
                  <a:moveTo>
                    <a:pt x="735729" y="0"/>
                  </a:moveTo>
                  <a:lnTo>
                    <a:pt x="762358" y="40004"/>
                  </a:lnTo>
                  <a:cubicBezTo>
                    <a:pt x="684034" y="100847"/>
                    <a:pt x="598527" y="190509"/>
                    <a:pt x="505837" y="308990"/>
                  </a:cubicBezTo>
                  <a:cubicBezTo>
                    <a:pt x="413147" y="427470"/>
                    <a:pt x="342023" y="538941"/>
                    <a:pt x="292466" y="643401"/>
                  </a:cubicBezTo>
                  <a:lnTo>
                    <a:pt x="247913" y="673500"/>
                  </a:lnTo>
                  <a:cubicBezTo>
                    <a:pt x="217310" y="694784"/>
                    <a:pt x="191891" y="711707"/>
                    <a:pt x="171655" y="724268"/>
                  </a:cubicBezTo>
                  <a:cubicBezTo>
                    <a:pt x="164009" y="703091"/>
                    <a:pt x="152142" y="671822"/>
                    <a:pt x="136056" y="630461"/>
                  </a:cubicBezTo>
                  <a:lnTo>
                    <a:pt x="121967" y="600991"/>
                  </a:lnTo>
                  <a:cubicBezTo>
                    <a:pt x="101023" y="552125"/>
                    <a:pt x="81836" y="516359"/>
                    <a:pt x="64406" y="493691"/>
                  </a:cubicBezTo>
                  <a:cubicBezTo>
                    <a:pt x="46976" y="471024"/>
                    <a:pt x="25508" y="454317"/>
                    <a:pt x="0" y="443570"/>
                  </a:cubicBezTo>
                  <a:cubicBezTo>
                    <a:pt x="42597" y="392363"/>
                    <a:pt x="81439" y="366759"/>
                    <a:pt x="116526" y="366759"/>
                  </a:cubicBezTo>
                  <a:cubicBezTo>
                    <a:pt x="148891" y="366759"/>
                    <a:pt x="181158" y="403977"/>
                    <a:pt x="213325" y="478413"/>
                  </a:cubicBezTo>
                  <a:lnTo>
                    <a:pt x="225875" y="515806"/>
                  </a:lnTo>
                  <a:cubicBezTo>
                    <a:pt x="278901" y="417564"/>
                    <a:pt x="352947" y="320209"/>
                    <a:pt x="448012" y="223740"/>
                  </a:cubicBezTo>
                  <a:cubicBezTo>
                    <a:pt x="543078" y="127272"/>
                    <a:pt x="638983" y="52692"/>
                    <a:pt x="735729" y="0"/>
                  </a:cubicBezTo>
                  <a:close/>
                </a:path>
              </a:pathLst>
            </a:custGeom>
            <a:solidFill>
              <a:schemeClr val="accent1"/>
            </a:solidFill>
            <a:ln>
              <a:noFill/>
            </a:ln>
            <a:effectLst>
              <a:outerShdw blurRad="228600" dist="38100" dir="5400000" algn="t" rotWithShape="0">
                <a:schemeClr val="accent1">
                  <a:alpha val="40000"/>
                </a:scheme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130000"/>
                </a:lnSpc>
              </a:pPr>
              <a:endParaRPr lang="en-US" sz="8800" b="1">
                <a:solidFill>
                  <a:srgbClr val="3B234C"/>
                </a:solidFill>
                <a:latin typeface="Poppins" panose="00000500000000000000" pitchFamily="2" charset="0"/>
                <a:cs typeface="Poppins" panose="00000500000000000000" pitchFamily="2" charset="0"/>
              </a:endParaRPr>
            </a:p>
          </p:txBody>
        </p:sp>
      </p:grpSp>
      <p:sp>
        <p:nvSpPr>
          <p:cNvPr id="22" name="TextBox 21">
            <a:extLst>
              <a:ext uri="{FF2B5EF4-FFF2-40B4-BE49-F238E27FC236}">
                <a16:creationId xmlns:a16="http://schemas.microsoft.com/office/drawing/2014/main" id="{0D695102-B730-4D95-9DBD-6EC534EB73DC}"/>
              </a:ext>
            </a:extLst>
          </p:cNvPr>
          <p:cNvSpPr txBox="1"/>
          <p:nvPr/>
        </p:nvSpPr>
        <p:spPr>
          <a:xfrm>
            <a:off x="7258409" y="3585278"/>
            <a:ext cx="1897095" cy="523220"/>
          </a:xfrm>
          <a:prstGeom prst="rect">
            <a:avLst/>
          </a:prstGeom>
          <a:noFill/>
        </p:spPr>
        <p:txBody>
          <a:bodyPr wrap="square" lIns="91440" tIns="45720" rIns="91440" bIns="45720" rtlCol="0" anchor="t">
            <a:spAutoFit/>
          </a:bodyPr>
          <a:lstStyle/>
          <a:p>
            <a:r>
              <a:rPr lang="en-US" sz="1400">
                <a:solidFill>
                  <a:schemeClr val="tx2"/>
                </a:solidFill>
                <a:ea typeface="+mn-lt"/>
                <a:cs typeface="+mn-lt"/>
              </a:rPr>
              <a:t>Monitoring and Maintenance</a:t>
            </a:r>
            <a:endParaRPr lang="en-US" sz="1400">
              <a:solidFill>
                <a:schemeClr val="tx2"/>
              </a:solidFill>
              <a:cs typeface="Poppins"/>
            </a:endParaRPr>
          </a:p>
        </p:txBody>
      </p:sp>
      <p:sp>
        <p:nvSpPr>
          <p:cNvPr id="25" name="Oval 24">
            <a:extLst>
              <a:ext uri="{FF2B5EF4-FFF2-40B4-BE49-F238E27FC236}">
                <a16:creationId xmlns:a16="http://schemas.microsoft.com/office/drawing/2014/main" id="{7561808A-C6C8-493D-BC86-5FCEBA4EC7EE}"/>
              </a:ext>
            </a:extLst>
          </p:cNvPr>
          <p:cNvSpPr/>
          <p:nvPr/>
        </p:nvSpPr>
        <p:spPr>
          <a:xfrm>
            <a:off x="2029925" y="2481111"/>
            <a:ext cx="503999" cy="5039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8" name="Oval 27">
            <a:extLst>
              <a:ext uri="{FF2B5EF4-FFF2-40B4-BE49-F238E27FC236}">
                <a16:creationId xmlns:a16="http://schemas.microsoft.com/office/drawing/2014/main" id="{1DFF876A-C399-4C19-8337-2D3CF5E48E6B}"/>
              </a:ext>
            </a:extLst>
          </p:cNvPr>
          <p:cNvSpPr/>
          <p:nvPr/>
        </p:nvSpPr>
        <p:spPr>
          <a:xfrm>
            <a:off x="4210377" y="1881206"/>
            <a:ext cx="743727" cy="7437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9" name="Oval 28">
            <a:extLst>
              <a:ext uri="{FF2B5EF4-FFF2-40B4-BE49-F238E27FC236}">
                <a16:creationId xmlns:a16="http://schemas.microsoft.com/office/drawing/2014/main" id="{2550EB86-CB04-44DB-90C4-954C0888F943}"/>
              </a:ext>
            </a:extLst>
          </p:cNvPr>
          <p:cNvSpPr/>
          <p:nvPr/>
        </p:nvSpPr>
        <p:spPr>
          <a:xfrm>
            <a:off x="6550492" y="1680080"/>
            <a:ext cx="917611" cy="91761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30" name="ICON">
            <a:extLst>
              <a:ext uri="{FF2B5EF4-FFF2-40B4-BE49-F238E27FC236}">
                <a16:creationId xmlns:a16="http://schemas.microsoft.com/office/drawing/2014/main" id="{C96618CC-71FC-4CAC-B658-5E3E3FFB2905}"/>
              </a:ext>
            </a:extLst>
          </p:cNvPr>
          <p:cNvSpPr/>
          <p:nvPr/>
        </p:nvSpPr>
        <p:spPr>
          <a:xfrm>
            <a:off x="2151575" y="2602761"/>
            <a:ext cx="260698" cy="260698"/>
          </a:xfrm>
          <a:custGeom>
            <a:avLst/>
            <a:gdLst>
              <a:gd name="connsiteX0" fmla="*/ 281644 w 611784"/>
              <a:gd name="connsiteY0" fmla="*/ 438446 h 611784"/>
              <a:gd name="connsiteX1" fmla="*/ 294718 w 611784"/>
              <a:gd name="connsiteY1" fmla="*/ 529934 h 611784"/>
              <a:gd name="connsiteX2" fmla="*/ 305892 w 611784"/>
              <a:gd name="connsiteY2" fmla="*/ 530213 h 611784"/>
              <a:gd name="connsiteX3" fmla="*/ 317066 w 611784"/>
              <a:gd name="connsiteY3" fmla="*/ 529934 h 611784"/>
              <a:gd name="connsiteX4" fmla="*/ 330140 w 611784"/>
              <a:gd name="connsiteY4" fmla="*/ 438446 h 611784"/>
              <a:gd name="connsiteX5" fmla="*/ 372245 w 611784"/>
              <a:gd name="connsiteY5" fmla="*/ 432079 h 611784"/>
              <a:gd name="connsiteX6" fmla="*/ 350756 w 611784"/>
              <a:gd name="connsiteY6" fmla="*/ 438342 h 611784"/>
              <a:gd name="connsiteX7" fmla="*/ 337956 w 611784"/>
              <a:gd name="connsiteY7" fmla="*/ 527912 h 611784"/>
              <a:gd name="connsiteX8" fmla="*/ 359140 w 611784"/>
              <a:gd name="connsiteY8" fmla="*/ 523811 h 611784"/>
              <a:gd name="connsiteX9" fmla="*/ 239540 w 611784"/>
              <a:gd name="connsiteY9" fmla="*/ 432079 h 611784"/>
              <a:gd name="connsiteX10" fmla="*/ 252644 w 611784"/>
              <a:gd name="connsiteY10" fmla="*/ 523811 h 611784"/>
              <a:gd name="connsiteX11" fmla="*/ 273828 w 611784"/>
              <a:gd name="connsiteY11" fmla="*/ 527912 h 611784"/>
              <a:gd name="connsiteX12" fmla="*/ 261028 w 611784"/>
              <a:gd name="connsiteY12" fmla="*/ 438342 h 611784"/>
              <a:gd name="connsiteX13" fmla="*/ 239540 w 611784"/>
              <a:gd name="connsiteY13" fmla="*/ 432079 h 611784"/>
              <a:gd name="connsiteX14" fmla="*/ 452718 w 611784"/>
              <a:gd name="connsiteY14" fmla="*/ 318914 h 611784"/>
              <a:gd name="connsiteX15" fmla="*/ 407321 w 611784"/>
              <a:gd name="connsiteY15" fmla="*/ 330756 h 611784"/>
              <a:gd name="connsiteX16" fmla="*/ 401020 w 611784"/>
              <a:gd name="connsiteY16" fmla="*/ 374862 h 611784"/>
              <a:gd name="connsiteX17" fmla="*/ 440371 w 611784"/>
              <a:gd name="connsiteY17" fmla="*/ 368308 h 611784"/>
              <a:gd name="connsiteX18" fmla="*/ 159066 w 611784"/>
              <a:gd name="connsiteY18" fmla="*/ 318914 h 611784"/>
              <a:gd name="connsiteX19" fmla="*/ 171413 w 611784"/>
              <a:gd name="connsiteY19" fmla="*/ 368308 h 611784"/>
              <a:gd name="connsiteX20" fmla="*/ 210765 w 611784"/>
              <a:gd name="connsiteY20" fmla="*/ 374862 h 611784"/>
              <a:gd name="connsiteX21" fmla="*/ 204463 w 611784"/>
              <a:gd name="connsiteY21" fmla="*/ 330756 h 611784"/>
              <a:gd name="connsiteX22" fmla="*/ 530087 w 611784"/>
              <a:gd name="connsiteY22" fmla="*/ 298733 h 611784"/>
              <a:gd name="connsiteX23" fmla="*/ 475204 w 611784"/>
              <a:gd name="connsiteY23" fmla="*/ 313049 h 611784"/>
              <a:gd name="connsiteX24" fmla="*/ 458534 w 611784"/>
              <a:gd name="connsiteY24" fmla="*/ 379740 h 611784"/>
              <a:gd name="connsiteX25" fmla="*/ 450317 w 611784"/>
              <a:gd name="connsiteY25" fmla="*/ 387325 h 611784"/>
              <a:gd name="connsiteX26" fmla="*/ 397994 w 611784"/>
              <a:gd name="connsiteY26" fmla="*/ 396040 h 611784"/>
              <a:gd name="connsiteX27" fmla="*/ 380660 w 611784"/>
              <a:gd name="connsiteY27" fmla="*/ 517385 h 611784"/>
              <a:gd name="connsiteX28" fmla="*/ 530213 w 611784"/>
              <a:gd name="connsiteY28" fmla="*/ 305892 h 611784"/>
              <a:gd name="connsiteX29" fmla="*/ 530087 w 611784"/>
              <a:gd name="connsiteY29" fmla="*/ 298733 h 611784"/>
              <a:gd name="connsiteX30" fmla="*/ 81697 w 611784"/>
              <a:gd name="connsiteY30" fmla="*/ 298733 h 611784"/>
              <a:gd name="connsiteX31" fmla="*/ 81571 w 611784"/>
              <a:gd name="connsiteY31" fmla="*/ 305892 h 611784"/>
              <a:gd name="connsiteX32" fmla="*/ 231124 w 611784"/>
              <a:gd name="connsiteY32" fmla="*/ 517385 h 611784"/>
              <a:gd name="connsiteX33" fmla="*/ 213790 w 611784"/>
              <a:gd name="connsiteY33" fmla="*/ 396040 h 611784"/>
              <a:gd name="connsiteX34" fmla="*/ 161467 w 611784"/>
              <a:gd name="connsiteY34" fmla="*/ 387325 h 611784"/>
              <a:gd name="connsiteX35" fmla="*/ 153250 w 611784"/>
              <a:gd name="connsiteY35" fmla="*/ 379740 h 611784"/>
              <a:gd name="connsiteX36" fmla="*/ 136581 w 611784"/>
              <a:gd name="connsiteY36" fmla="*/ 313049 h 611784"/>
              <a:gd name="connsiteX37" fmla="*/ 425857 w 611784"/>
              <a:gd name="connsiteY37" fmla="*/ 201019 h 611784"/>
              <a:gd name="connsiteX38" fmla="*/ 410449 w 611784"/>
              <a:gd name="connsiteY38" fmla="*/ 308864 h 611784"/>
              <a:gd name="connsiteX39" fmla="*/ 528490 w 611784"/>
              <a:gd name="connsiteY39" fmla="*/ 278074 h 611784"/>
              <a:gd name="connsiteX40" fmla="*/ 521299 w 611784"/>
              <a:gd name="connsiteY40" fmla="*/ 243244 h 611784"/>
              <a:gd name="connsiteX41" fmla="*/ 425857 w 611784"/>
              <a:gd name="connsiteY41" fmla="*/ 201019 h 611784"/>
              <a:gd name="connsiteX42" fmla="*/ 185927 w 611784"/>
              <a:gd name="connsiteY42" fmla="*/ 201019 h 611784"/>
              <a:gd name="connsiteX43" fmla="*/ 90485 w 611784"/>
              <a:gd name="connsiteY43" fmla="*/ 243244 h 611784"/>
              <a:gd name="connsiteX44" fmla="*/ 83295 w 611784"/>
              <a:gd name="connsiteY44" fmla="*/ 278074 h 611784"/>
              <a:gd name="connsiteX45" fmla="*/ 201335 w 611784"/>
              <a:gd name="connsiteY45" fmla="*/ 308864 h 611784"/>
              <a:gd name="connsiteX46" fmla="*/ 225729 w 611784"/>
              <a:gd name="connsiteY46" fmla="*/ 191223 h 611784"/>
              <a:gd name="connsiteX47" fmla="*/ 205754 w 611784"/>
              <a:gd name="connsiteY47" fmla="*/ 195605 h 611784"/>
              <a:gd name="connsiteX48" fmla="*/ 233786 w 611784"/>
              <a:gd name="connsiteY48" fmla="*/ 391798 h 611784"/>
              <a:gd name="connsiteX49" fmla="*/ 264066 w 611784"/>
              <a:gd name="connsiteY49" fmla="*/ 418053 h 611784"/>
              <a:gd name="connsiteX50" fmla="*/ 347718 w 611784"/>
              <a:gd name="connsiteY50" fmla="*/ 418053 h 611784"/>
              <a:gd name="connsiteX51" fmla="*/ 378000 w 611784"/>
              <a:gd name="connsiteY51" fmla="*/ 391789 h 611784"/>
              <a:gd name="connsiteX52" fmla="*/ 406030 w 611784"/>
              <a:gd name="connsiteY52" fmla="*/ 195605 h 611784"/>
              <a:gd name="connsiteX53" fmla="*/ 386055 w 611784"/>
              <a:gd name="connsiteY53" fmla="*/ 191223 h 611784"/>
              <a:gd name="connsiteX54" fmla="*/ 359064 w 611784"/>
              <a:gd name="connsiteY54" fmla="*/ 380151 h 611784"/>
              <a:gd name="connsiteX55" fmla="*/ 338875 w 611784"/>
              <a:gd name="connsiteY55" fmla="*/ 397660 h 611784"/>
              <a:gd name="connsiteX56" fmla="*/ 272909 w 611784"/>
              <a:gd name="connsiteY56" fmla="*/ 397660 h 611784"/>
              <a:gd name="connsiteX57" fmla="*/ 252720 w 611784"/>
              <a:gd name="connsiteY57" fmla="*/ 380153 h 611784"/>
              <a:gd name="connsiteX58" fmla="*/ 305892 w 611784"/>
              <a:gd name="connsiteY58" fmla="*/ 183535 h 611784"/>
              <a:gd name="connsiteX59" fmla="*/ 245845 w 611784"/>
              <a:gd name="connsiteY59" fmla="*/ 187832 h 611784"/>
              <a:gd name="connsiteX60" fmla="*/ 272909 w 611784"/>
              <a:gd name="connsiteY60" fmla="*/ 377267 h 611784"/>
              <a:gd name="connsiteX61" fmla="*/ 338875 w 611784"/>
              <a:gd name="connsiteY61" fmla="*/ 377267 h 611784"/>
              <a:gd name="connsiteX62" fmla="*/ 365939 w 611784"/>
              <a:gd name="connsiteY62" fmla="*/ 187832 h 611784"/>
              <a:gd name="connsiteX63" fmla="*/ 305892 w 611784"/>
              <a:gd name="connsiteY63" fmla="*/ 183535 h 611784"/>
              <a:gd name="connsiteX64" fmla="*/ 305892 w 611784"/>
              <a:gd name="connsiteY64" fmla="*/ 81571 h 611784"/>
              <a:gd name="connsiteX65" fmla="*/ 101419 w 611784"/>
              <a:gd name="connsiteY65" fmla="*/ 213658 h 611784"/>
              <a:gd name="connsiteX66" fmla="*/ 191716 w 611784"/>
              <a:gd name="connsiteY66" fmla="*/ 178163 h 611784"/>
              <a:gd name="connsiteX67" fmla="*/ 191719 w 611784"/>
              <a:gd name="connsiteY67" fmla="*/ 178163 h 611784"/>
              <a:gd name="connsiteX68" fmla="*/ 420065 w 611784"/>
              <a:gd name="connsiteY68" fmla="*/ 178163 h 611784"/>
              <a:gd name="connsiteX69" fmla="*/ 420068 w 611784"/>
              <a:gd name="connsiteY69" fmla="*/ 178163 h 611784"/>
              <a:gd name="connsiteX70" fmla="*/ 510366 w 611784"/>
              <a:gd name="connsiteY70" fmla="*/ 213658 h 611784"/>
              <a:gd name="connsiteX71" fmla="*/ 305892 w 611784"/>
              <a:gd name="connsiteY71" fmla="*/ 81571 h 611784"/>
              <a:gd name="connsiteX72" fmla="*/ 305892 w 611784"/>
              <a:gd name="connsiteY72" fmla="*/ 61178 h 611784"/>
              <a:gd name="connsiteX73" fmla="*/ 550606 w 611784"/>
              <a:gd name="connsiteY73" fmla="*/ 305892 h 611784"/>
              <a:gd name="connsiteX74" fmla="*/ 305892 w 611784"/>
              <a:gd name="connsiteY74" fmla="*/ 550606 h 611784"/>
              <a:gd name="connsiteX75" fmla="*/ 61178 w 611784"/>
              <a:gd name="connsiteY75" fmla="*/ 305892 h 611784"/>
              <a:gd name="connsiteX76" fmla="*/ 305892 w 611784"/>
              <a:gd name="connsiteY76" fmla="*/ 61178 h 611784"/>
              <a:gd name="connsiteX77" fmla="*/ 305876 w 611784"/>
              <a:gd name="connsiteY77" fmla="*/ 20351 h 611784"/>
              <a:gd name="connsiteX78" fmla="*/ 104014 w 611784"/>
              <a:gd name="connsiteY78" fmla="*/ 104013 h 611784"/>
              <a:gd name="connsiteX79" fmla="*/ 103932 w 611784"/>
              <a:gd name="connsiteY79" fmla="*/ 104095 h 611784"/>
              <a:gd name="connsiteX80" fmla="*/ 104013 w 611784"/>
              <a:gd name="connsiteY80" fmla="*/ 507853 h 611784"/>
              <a:gd name="connsiteX81" fmla="*/ 507771 w 611784"/>
              <a:gd name="connsiteY81" fmla="*/ 507771 h 611784"/>
              <a:gd name="connsiteX82" fmla="*/ 507853 w 611784"/>
              <a:gd name="connsiteY82" fmla="*/ 507690 h 611784"/>
              <a:gd name="connsiteX83" fmla="*/ 507771 w 611784"/>
              <a:gd name="connsiteY83" fmla="*/ 103932 h 611784"/>
              <a:gd name="connsiteX84" fmla="*/ 305876 w 611784"/>
              <a:gd name="connsiteY84" fmla="*/ 20351 h 611784"/>
              <a:gd name="connsiteX85" fmla="*/ 305892 w 611784"/>
              <a:gd name="connsiteY85" fmla="*/ 0 h 611784"/>
              <a:gd name="connsiteX86" fmla="*/ 522190 w 611784"/>
              <a:gd name="connsiteY86" fmla="*/ 89593 h 611784"/>
              <a:gd name="connsiteX87" fmla="*/ 522191 w 611784"/>
              <a:gd name="connsiteY87" fmla="*/ 522190 h 611784"/>
              <a:gd name="connsiteX88" fmla="*/ 89594 w 611784"/>
              <a:gd name="connsiteY88" fmla="*/ 522191 h 611784"/>
              <a:gd name="connsiteX89" fmla="*/ 89593 w 611784"/>
              <a:gd name="connsiteY89" fmla="*/ 89594 h 611784"/>
              <a:gd name="connsiteX90" fmla="*/ 305892 w 611784"/>
              <a:gd name="connsiteY90" fmla="*/ 0 h 611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611784" h="611784">
                <a:moveTo>
                  <a:pt x="281644" y="438446"/>
                </a:moveTo>
                <a:lnTo>
                  <a:pt x="294718" y="529934"/>
                </a:lnTo>
                <a:cubicBezTo>
                  <a:pt x="298421" y="530120"/>
                  <a:pt x="302145" y="530213"/>
                  <a:pt x="305892" y="530213"/>
                </a:cubicBezTo>
                <a:cubicBezTo>
                  <a:pt x="309639" y="530210"/>
                  <a:pt x="313364" y="530117"/>
                  <a:pt x="317066" y="529934"/>
                </a:cubicBezTo>
                <a:lnTo>
                  <a:pt x="330140" y="438446"/>
                </a:lnTo>
                <a:close/>
                <a:moveTo>
                  <a:pt x="372245" y="432079"/>
                </a:moveTo>
                <a:cubicBezTo>
                  <a:pt x="365639" y="435745"/>
                  <a:pt x="358297" y="437885"/>
                  <a:pt x="350756" y="438342"/>
                </a:cubicBezTo>
                <a:lnTo>
                  <a:pt x="337956" y="527912"/>
                </a:lnTo>
                <a:cubicBezTo>
                  <a:pt x="345137" y="526874"/>
                  <a:pt x="352199" y="525508"/>
                  <a:pt x="359140" y="523811"/>
                </a:cubicBezTo>
                <a:close/>
                <a:moveTo>
                  <a:pt x="239540" y="432079"/>
                </a:moveTo>
                <a:lnTo>
                  <a:pt x="252644" y="523811"/>
                </a:lnTo>
                <a:cubicBezTo>
                  <a:pt x="259590" y="525513"/>
                  <a:pt x="266652" y="526880"/>
                  <a:pt x="273828" y="527912"/>
                </a:cubicBezTo>
                <a:lnTo>
                  <a:pt x="261028" y="438342"/>
                </a:lnTo>
                <a:cubicBezTo>
                  <a:pt x="253488" y="437885"/>
                  <a:pt x="246145" y="435745"/>
                  <a:pt x="239540" y="432079"/>
                </a:cubicBezTo>
                <a:close/>
                <a:moveTo>
                  <a:pt x="452718" y="318914"/>
                </a:moveTo>
                <a:lnTo>
                  <a:pt x="407321" y="330756"/>
                </a:lnTo>
                <a:lnTo>
                  <a:pt x="401020" y="374862"/>
                </a:lnTo>
                <a:lnTo>
                  <a:pt x="440371" y="368308"/>
                </a:lnTo>
                <a:close/>
                <a:moveTo>
                  <a:pt x="159066" y="318914"/>
                </a:moveTo>
                <a:lnTo>
                  <a:pt x="171413" y="368308"/>
                </a:lnTo>
                <a:lnTo>
                  <a:pt x="210765" y="374862"/>
                </a:lnTo>
                <a:lnTo>
                  <a:pt x="204463" y="330756"/>
                </a:lnTo>
                <a:close/>
                <a:moveTo>
                  <a:pt x="530087" y="298733"/>
                </a:moveTo>
                <a:lnTo>
                  <a:pt x="475204" y="313049"/>
                </a:lnTo>
                <a:lnTo>
                  <a:pt x="458534" y="379740"/>
                </a:lnTo>
                <a:cubicBezTo>
                  <a:pt x="457549" y="383678"/>
                  <a:pt x="454321" y="386658"/>
                  <a:pt x="450317" y="387325"/>
                </a:cubicBezTo>
                <a:lnTo>
                  <a:pt x="397994" y="396040"/>
                </a:lnTo>
                <a:lnTo>
                  <a:pt x="380660" y="517385"/>
                </a:lnTo>
                <a:cubicBezTo>
                  <a:pt x="467699" y="486523"/>
                  <a:pt x="530213" y="403378"/>
                  <a:pt x="530213" y="305892"/>
                </a:cubicBezTo>
                <a:cubicBezTo>
                  <a:pt x="530213" y="303496"/>
                  <a:pt x="530162" y="301111"/>
                  <a:pt x="530087" y="298733"/>
                </a:cubicBezTo>
                <a:close/>
                <a:moveTo>
                  <a:pt x="81697" y="298733"/>
                </a:moveTo>
                <a:cubicBezTo>
                  <a:pt x="81622" y="301111"/>
                  <a:pt x="81571" y="303496"/>
                  <a:pt x="81571" y="305892"/>
                </a:cubicBezTo>
                <a:cubicBezTo>
                  <a:pt x="81571" y="403378"/>
                  <a:pt x="144085" y="486523"/>
                  <a:pt x="231124" y="517385"/>
                </a:cubicBezTo>
                <a:lnTo>
                  <a:pt x="213790" y="396040"/>
                </a:lnTo>
                <a:lnTo>
                  <a:pt x="161467" y="387325"/>
                </a:lnTo>
                <a:cubicBezTo>
                  <a:pt x="157463" y="386658"/>
                  <a:pt x="154234" y="383678"/>
                  <a:pt x="153250" y="379740"/>
                </a:cubicBezTo>
                <a:lnTo>
                  <a:pt x="136581" y="313049"/>
                </a:lnTo>
                <a:close/>
                <a:moveTo>
                  <a:pt x="425857" y="201019"/>
                </a:moveTo>
                <a:lnTo>
                  <a:pt x="410449" y="308864"/>
                </a:lnTo>
                <a:lnTo>
                  <a:pt x="528490" y="278074"/>
                </a:lnTo>
                <a:cubicBezTo>
                  <a:pt x="527026" y="266291"/>
                  <a:pt x="524621" y="254644"/>
                  <a:pt x="521299" y="243244"/>
                </a:cubicBezTo>
                <a:cubicBezTo>
                  <a:pt x="491387" y="225214"/>
                  <a:pt x="459319" y="211027"/>
                  <a:pt x="425857" y="201019"/>
                </a:cubicBezTo>
                <a:close/>
                <a:moveTo>
                  <a:pt x="185927" y="201019"/>
                </a:moveTo>
                <a:cubicBezTo>
                  <a:pt x="152465" y="211027"/>
                  <a:pt x="120398" y="225214"/>
                  <a:pt x="90485" y="243244"/>
                </a:cubicBezTo>
                <a:cubicBezTo>
                  <a:pt x="87163" y="254644"/>
                  <a:pt x="84759" y="266291"/>
                  <a:pt x="83295" y="278074"/>
                </a:cubicBezTo>
                <a:lnTo>
                  <a:pt x="201335" y="308864"/>
                </a:lnTo>
                <a:close/>
                <a:moveTo>
                  <a:pt x="225729" y="191223"/>
                </a:moveTo>
                <a:cubicBezTo>
                  <a:pt x="219029" y="192518"/>
                  <a:pt x="212371" y="193979"/>
                  <a:pt x="205754" y="195605"/>
                </a:cubicBezTo>
                <a:lnTo>
                  <a:pt x="233786" y="391798"/>
                </a:lnTo>
                <a:cubicBezTo>
                  <a:pt x="236002" y="406832"/>
                  <a:pt x="248870" y="417989"/>
                  <a:pt x="264066" y="418053"/>
                </a:cubicBezTo>
                <a:lnTo>
                  <a:pt x="347718" y="418053"/>
                </a:lnTo>
                <a:cubicBezTo>
                  <a:pt x="362917" y="417989"/>
                  <a:pt x="375787" y="406827"/>
                  <a:pt x="378000" y="391789"/>
                </a:cubicBezTo>
                <a:lnTo>
                  <a:pt x="406030" y="195605"/>
                </a:lnTo>
                <a:cubicBezTo>
                  <a:pt x="399410" y="193984"/>
                  <a:pt x="392752" y="192523"/>
                  <a:pt x="386055" y="191223"/>
                </a:cubicBezTo>
                <a:lnTo>
                  <a:pt x="359064" y="380151"/>
                </a:lnTo>
                <a:cubicBezTo>
                  <a:pt x="357587" y="390176"/>
                  <a:pt x="349008" y="397617"/>
                  <a:pt x="338875" y="397660"/>
                </a:cubicBezTo>
                <a:lnTo>
                  <a:pt x="272909" y="397660"/>
                </a:lnTo>
                <a:cubicBezTo>
                  <a:pt x="262778" y="397617"/>
                  <a:pt x="254198" y="390176"/>
                  <a:pt x="252720" y="380153"/>
                </a:cubicBezTo>
                <a:close/>
                <a:moveTo>
                  <a:pt x="305892" y="183535"/>
                </a:moveTo>
                <a:cubicBezTo>
                  <a:pt x="285825" y="183535"/>
                  <a:pt x="265758" y="184967"/>
                  <a:pt x="245845" y="187832"/>
                </a:cubicBezTo>
                <a:lnTo>
                  <a:pt x="272909" y="377267"/>
                </a:lnTo>
                <a:lnTo>
                  <a:pt x="338875" y="377267"/>
                </a:lnTo>
                <a:lnTo>
                  <a:pt x="365939" y="187832"/>
                </a:lnTo>
                <a:cubicBezTo>
                  <a:pt x="346026" y="184967"/>
                  <a:pt x="325959" y="183535"/>
                  <a:pt x="305892" y="183535"/>
                </a:cubicBezTo>
                <a:close/>
                <a:moveTo>
                  <a:pt x="305892" y="81571"/>
                </a:moveTo>
                <a:cubicBezTo>
                  <a:pt x="215057" y="81571"/>
                  <a:pt x="136660" y="135840"/>
                  <a:pt x="101419" y="213658"/>
                </a:cubicBezTo>
                <a:cubicBezTo>
                  <a:pt x="130101" y="198498"/>
                  <a:pt x="160389" y="186593"/>
                  <a:pt x="191716" y="178163"/>
                </a:cubicBezTo>
                <a:lnTo>
                  <a:pt x="191719" y="178163"/>
                </a:lnTo>
                <a:cubicBezTo>
                  <a:pt x="266517" y="158136"/>
                  <a:pt x="345267" y="158136"/>
                  <a:pt x="420065" y="178163"/>
                </a:cubicBezTo>
                <a:lnTo>
                  <a:pt x="420068" y="178163"/>
                </a:lnTo>
                <a:cubicBezTo>
                  <a:pt x="451395" y="186593"/>
                  <a:pt x="481684" y="198498"/>
                  <a:pt x="510366" y="213658"/>
                </a:cubicBezTo>
                <a:cubicBezTo>
                  <a:pt x="475125" y="135840"/>
                  <a:pt x="396727" y="81571"/>
                  <a:pt x="305892" y="81571"/>
                </a:cubicBezTo>
                <a:close/>
                <a:moveTo>
                  <a:pt x="305892" y="61178"/>
                </a:moveTo>
                <a:cubicBezTo>
                  <a:pt x="440828" y="61178"/>
                  <a:pt x="550606" y="170957"/>
                  <a:pt x="550606" y="305892"/>
                </a:cubicBezTo>
                <a:cubicBezTo>
                  <a:pt x="550606" y="440828"/>
                  <a:pt x="440828" y="550606"/>
                  <a:pt x="305892" y="550606"/>
                </a:cubicBezTo>
                <a:cubicBezTo>
                  <a:pt x="170957" y="550606"/>
                  <a:pt x="61178" y="440828"/>
                  <a:pt x="61178" y="305892"/>
                </a:cubicBezTo>
                <a:cubicBezTo>
                  <a:pt x="61178" y="170957"/>
                  <a:pt x="170957" y="61178"/>
                  <a:pt x="305892" y="61178"/>
                </a:cubicBezTo>
                <a:close/>
                <a:moveTo>
                  <a:pt x="305876" y="20351"/>
                </a:moveTo>
                <a:cubicBezTo>
                  <a:pt x="232810" y="20366"/>
                  <a:pt x="159750" y="48255"/>
                  <a:pt x="104014" y="104013"/>
                </a:cubicBezTo>
                <a:cubicBezTo>
                  <a:pt x="103986" y="104040"/>
                  <a:pt x="103959" y="104068"/>
                  <a:pt x="103932" y="104095"/>
                </a:cubicBezTo>
                <a:cubicBezTo>
                  <a:pt x="-7541" y="215612"/>
                  <a:pt x="-7504" y="396380"/>
                  <a:pt x="104013" y="507853"/>
                </a:cubicBezTo>
                <a:cubicBezTo>
                  <a:pt x="215530" y="619325"/>
                  <a:pt x="396299" y="619288"/>
                  <a:pt x="507771" y="507771"/>
                </a:cubicBezTo>
                <a:cubicBezTo>
                  <a:pt x="507798" y="507744"/>
                  <a:pt x="507826" y="507716"/>
                  <a:pt x="507853" y="507690"/>
                </a:cubicBezTo>
                <a:cubicBezTo>
                  <a:pt x="619325" y="396173"/>
                  <a:pt x="619288" y="215404"/>
                  <a:pt x="507771" y="103932"/>
                </a:cubicBezTo>
                <a:cubicBezTo>
                  <a:pt x="452013" y="48196"/>
                  <a:pt x="378941" y="20337"/>
                  <a:pt x="305876" y="20351"/>
                </a:cubicBezTo>
                <a:close/>
                <a:moveTo>
                  <a:pt x="305892" y="0"/>
                </a:moveTo>
                <a:cubicBezTo>
                  <a:pt x="384176" y="0"/>
                  <a:pt x="462461" y="29864"/>
                  <a:pt x="522190" y="89593"/>
                </a:cubicBezTo>
                <a:cubicBezTo>
                  <a:pt x="641649" y="209052"/>
                  <a:pt x="641649" y="402731"/>
                  <a:pt x="522191" y="522190"/>
                </a:cubicBezTo>
                <a:cubicBezTo>
                  <a:pt x="402733" y="641649"/>
                  <a:pt x="209053" y="641649"/>
                  <a:pt x="89594" y="522191"/>
                </a:cubicBezTo>
                <a:cubicBezTo>
                  <a:pt x="-29864" y="402733"/>
                  <a:pt x="-29865" y="209053"/>
                  <a:pt x="89593" y="89594"/>
                </a:cubicBezTo>
                <a:cubicBezTo>
                  <a:pt x="149323" y="29865"/>
                  <a:pt x="227607" y="0"/>
                  <a:pt x="305892" y="0"/>
                </a:cubicBezTo>
                <a:close/>
              </a:path>
            </a:pathLst>
          </a:custGeom>
          <a:solidFill>
            <a:schemeClr val="accent5"/>
          </a:solidFill>
          <a:ln w="1265" cap="flat">
            <a:noFill/>
            <a:prstDash val="solid"/>
            <a:miter/>
          </a:ln>
        </p:spPr>
        <p:txBody>
          <a:bodyPr rtlCol="0" anchor="ctr"/>
          <a:lstStyle/>
          <a:p>
            <a:endParaRPr lang="en-ID"/>
          </a:p>
        </p:txBody>
      </p:sp>
      <p:sp>
        <p:nvSpPr>
          <p:cNvPr id="31" name="ICON">
            <a:extLst>
              <a:ext uri="{FF2B5EF4-FFF2-40B4-BE49-F238E27FC236}">
                <a16:creationId xmlns:a16="http://schemas.microsoft.com/office/drawing/2014/main" id="{C24030F6-5170-4F5F-91A9-987282297212}"/>
              </a:ext>
            </a:extLst>
          </p:cNvPr>
          <p:cNvSpPr/>
          <p:nvPr/>
        </p:nvSpPr>
        <p:spPr>
          <a:xfrm>
            <a:off x="4399601" y="2069201"/>
            <a:ext cx="365279" cy="367737"/>
          </a:xfrm>
          <a:custGeom>
            <a:avLst/>
            <a:gdLst>
              <a:gd name="connsiteX0" fmla="*/ 168872 w 515184"/>
              <a:gd name="connsiteY0" fmla="*/ 484060 h 518650"/>
              <a:gd name="connsiteX1" fmla="*/ 198811 w 515184"/>
              <a:gd name="connsiteY1" fmla="*/ 501348 h 518650"/>
              <a:gd name="connsiteX2" fmla="*/ 228751 w 515184"/>
              <a:gd name="connsiteY2" fmla="*/ 484060 h 518650"/>
              <a:gd name="connsiteX3" fmla="*/ 363046 w 515184"/>
              <a:gd name="connsiteY3" fmla="*/ 458129 h 518650"/>
              <a:gd name="connsiteX4" fmla="*/ 371690 w 515184"/>
              <a:gd name="connsiteY4" fmla="*/ 466773 h 518650"/>
              <a:gd name="connsiteX5" fmla="*/ 363046 w 515184"/>
              <a:gd name="connsiteY5" fmla="*/ 475417 h 518650"/>
              <a:gd name="connsiteX6" fmla="*/ 354402 w 515184"/>
              <a:gd name="connsiteY6" fmla="*/ 466773 h 518650"/>
              <a:gd name="connsiteX7" fmla="*/ 363046 w 515184"/>
              <a:gd name="connsiteY7" fmla="*/ 458129 h 518650"/>
              <a:gd name="connsiteX8" fmla="*/ 184555 w 515184"/>
              <a:gd name="connsiteY8" fmla="*/ 449485 h 518650"/>
              <a:gd name="connsiteX9" fmla="*/ 162945 w 515184"/>
              <a:gd name="connsiteY9" fmla="*/ 466773 h 518650"/>
              <a:gd name="connsiteX10" fmla="*/ 251965 w 515184"/>
              <a:gd name="connsiteY10" fmla="*/ 466773 h 518650"/>
              <a:gd name="connsiteX11" fmla="*/ 230355 w 515184"/>
              <a:gd name="connsiteY11" fmla="*/ 449485 h 518650"/>
              <a:gd name="connsiteX12" fmla="*/ 363046 w 515184"/>
              <a:gd name="connsiteY12" fmla="*/ 432197 h 518650"/>
              <a:gd name="connsiteX13" fmla="*/ 328470 w 515184"/>
              <a:gd name="connsiteY13" fmla="*/ 466773 h 518650"/>
              <a:gd name="connsiteX14" fmla="*/ 363046 w 515184"/>
              <a:gd name="connsiteY14" fmla="*/ 501348 h 518650"/>
              <a:gd name="connsiteX15" fmla="*/ 397622 w 515184"/>
              <a:gd name="connsiteY15" fmla="*/ 466773 h 518650"/>
              <a:gd name="connsiteX16" fmla="*/ 363046 w 515184"/>
              <a:gd name="connsiteY16" fmla="*/ 432197 h 518650"/>
              <a:gd name="connsiteX17" fmla="*/ 119886 w 515184"/>
              <a:gd name="connsiteY17" fmla="*/ 394324 h 518650"/>
              <a:gd name="connsiteX18" fmla="*/ 115244 w 515184"/>
              <a:gd name="connsiteY18" fmla="*/ 405112 h 518650"/>
              <a:gd name="connsiteX19" fmla="*/ 126877 w 515184"/>
              <a:gd name="connsiteY19" fmla="*/ 410722 h 518650"/>
              <a:gd name="connsiteX20" fmla="*/ 130644 w 515184"/>
              <a:gd name="connsiteY20" fmla="*/ 411482 h 518650"/>
              <a:gd name="connsiteX21" fmla="*/ 153992 w 515184"/>
              <a:gd name="connsiteY21" fmla="*/ 411551 h 518650"/>
              <a:gd name="connsiteX22" fmla="*/ 151584 w 515184"/>
              <a:gd name="connsiteY22" fmla="*/ 409744 h 518650"/>
              <a:gd name="connsiteX23" fmla="*/ 119886 w 515184"/>
              <a:gd name="connsiteY23" fmla="*/ 394324 h 518650"/>
              <a:gd name="connsiteX24" fmla="*/ 308127 w 515184"/>
              <a:gd name="connsiteY24" fmla="*/ 391489 h 518650"/>
              <a:gd name="connsiteX25" fmla="*/ 300937 w 515184"/>
              <a:gd name="connsiteY25" fmla="*/ 392927 h 518650"/>
              <a:gd name="connsiteX26" fmla="*/ 263325 w 515184"/>
              <a:gd name="connsiteY26" fmla="*/ 409743 h 518650"/>
              <a:gd name="connsiteX27" fmla="*/ 260918 w 515184"/>
              <a:gd name="connsiteY27" fmla="*/ 411548 h 518650"/>
              <a:gd name="connsiteX28" fmla="*/ 284274 w 515184"/>
              <a:gd name="connsiteY28" fmla="*/ 411476 h 518650"/>
              <a:gd name="connsiteX29" fmla="*/ 288031 w 515184"/>
              <a:gd name="connsiteY29" fmla="*/ 410725 h 518650"/>
              <a:gd name="connsiteX30" fmla="*/ 308102 w 515184"/>
              <a:gd name="connsiteY30" fmla="*/ 391586 h 518650"/>
              <a:gd name="connsiteX31" fmla="*/ 414909 w 515184"/>
              <a:gd name="connsiteY31" fmla="*/ 380334 h 518650"/>
              <a:gd name="connsiteX32" fmla="*/ 449485 w 515184"/>
              <a:gd name="connsiteY32" fmla="*/ 380334 h 518650"/>
              <a:gd name="connsiteX33" fmla="*/ 449485 w 515184"/>
              <a:gd name="connsiteY33" fmla="*/ 397622 h 518650"/>
              <a:gd name="connsiteX34" fmla="*/ 414909 w 515184"/>
              <a:gd name="connsiteY34" fmla="*/ 397622 h 518650"/>
              <a:gd name="connsiteX35" fmla="*/ 308085 w 515184"/>
              <a:gd name="connsiteY35" fmla="*/ 373867 h 518650"/>
              <a:gd name="connsiteX36" fmla="*/ 314719 w 515184"/>
              <a:gd name="connsiteY36" fmla="*/ 374025 h 518650"/>
              <a:gd name="connsiteX37" fmla="*/ 325727 w 515184"/>
              <a:gd name="connsiteY37" fmla="*/ 392368 h 518650"/>
              <a:gd name="connsiteX38" fmla="*/ 324875 w 515184"/>
              <a:gd name="connsiteY38" fmla="*/ 395778 h 518650"/>
              <a:gd name="connsiteX39" fmla="*/ 291421 w 515184"/>
              <a:gd name="connsiteY39" fmla="*/ 427677 h 518650"/>
              <a:gd name="connsiteX40" fmla="*/ 287665 w 515184"/>
              <a:gd name="connsiteY40" fmla="*/ 428429 h 518650"/>
              <a:gd name="connsiteX41" fmla="*/ 247807 w 515184"/>
              <a:gd name="connsiteY41" fmla="*/ 425947 h 518650"/>
              <a:gd name="connsiteX42" fmla="*/ 239297 w 515184"/>
              <a:gd name="connsiteY42" fmla="*/ 423109 h 518650"/>
              <a:gd name="connsiteX43" fmla="*/ 235115 w 515184"/>
              <a:gd name="connsiteY43" fmla="*/ 420096 h 518650"/>
              <a:gd name="connsiteX44" fmla="*/ 236844 w 515184"/>
              <a:gd name="connsiteY44" fmla="*/ 407994 h 518650"/>
              <a:gd name="connsiteX45" fmla="*/ 252953 w 515184"/>
              <a:gd name="connsiteY45" fmla="*/ 395912 h 518650"/>
              <a:gd name="connsiteX46" fmla="*/ 297546 w 515184"/>
              <a:gd name="connsiteY46" fmla="*/ 375974 h 518650"/>
              <a:gd name="connsiteX47" fmla="*/ 376417 w 515184"/>
              <a:gd name="connsiteY47" fmla="*/ 329917 h 518650"/>
              <a:gd name="connsiteX48" fmla="*/ 363744 w 515184"/>
              <a:gd name="connsiteY48" fmla="*/ 345757 h 518650"/>
              <a:gd name="connsiteX49" fmla="*/ 397622 w 515184"/>
              <a:gd name="connsiteY49" fmla="*/ 345757 h 518650"/>
              <a:gd name="connsiteX50" fmla="*/ 397622 w 515184"/>
              <a:gd name="connsiteY50" fmla="*/ 335218 h 518650"/>
              <a:gd name="connsiteX51" fmla="*/ 131595 w 515184"/>
              <a:gd name="connsiteY51" fmla="*/ 320710 h 518650"/>
              <a:gd name="connsiteX52" fmla="*/ 151275 w 515184"/>
              <a:gd name="connsiteY52" fmla="*/ 323301 h 518650"/>
              <a:gd name="connsiteX53" fmla="*/ 142620 w 515184"/>
              <a:gd name="connsiteY53" fmla="*/ 338265 h 518650"/>
              <a:gd name="connsiteX54" fmla="*/ 138304 w 515184"/>
              <a:gd name="connsiteY54" fmla="*/ 337114 h 518650"/>
              <a:gd name="connsiteX55" fmla="*/ 129660 w 515184"/>
              <a:gd name="connsiteY55" fmla="*/ 345758 h 518650"/>
              <a:gd name="connsiteX56" fmla="*/ 112372 w 515184"/>
              <a:gd name="connsiteY56" fmla="*/ 345758 h 518650"/>
              <a:gd name="connsiteX57" fmla="*/ 115847 w 515184"/>
              <a:gd name="connsiteY57" fmla="*/ 332795 h 518650"/>
              <a:gd name="connsiteX58" fmla="*/ 131595 w 515184"/>
              <a:gd name="connsiteY58" fmla="*/ 320710 h 518650"/>
              <a:gd name="connsiteX59" fmla="*/ 458129 w 515184"/>
              <a:gd name="connsiteY59" fmla="*/ 276606 h 518650"/>
              <a:gd name="connsiteX60" fmla="*/ 394411 w 515184"/>
              <a:gd name="connsiteY60" fmla="*/ 307428 h 518650"/>
              <a:gd name="connsiteX61" fmla="*/ 388298 w 515184"/>
              <a:gd name="connsiteY61" fmla="*/ 315067 h 518650"/>
              <a:gd name="connsiteX62" fmla="*/ 408362 w 515184"/>
              <a:gd name="connsiteY62" fmla="*/ 320084 h 518650"/>
              <a:gd name="connsiteX63" fmla="*/ 414910 w 515184"/>
              <a:gd name="connsiteY63" fmla="*/ 328470 h 518650"/>
              <a:gd name="connsiteX64" fmla="*/ 414910 w 515184"/>
              <a:gd name="connsiteY64" fmla="*/ 345757 h 518650"/>
              <a:gd name="connsiteX65" fmla="*/ 459687 w 515184"/>
              <a:gd name="connsiteY65" fmla="*/ 345757 h 518650"/>
              <a:gd name="connsiteX66" fmla="*/ 473398 w 515184"/>
              <a:gd name="connsiteY66" fmla="*/ 277222 h 518650"/>
              <a:gd name="connsiteX67" fmla="*/ 460733 w 515184"/>
              <a:gd name="connsiteY67" fmla="*/ 276606 h 518650"/>
              <a:gd name="connsiteX68" fmla="*/ 352414 w 515184"/>
              <a:gd name="connsiteY68" fmla="*/ 276606 h 518650"/>
              <a:gd name="connsiteX69" fmla="*/ 269715 w 515184"/>
              <a:gd name="connsiteY69" fmla="*/ 293053 h 518650"/>
              <a:gd name="connsiteX70" fmla="*/ 199608 w 515184"/>
              <a:gd name="connsiteY70" fmla="*/ 339898 h 518650"/>
              <a:gd name="connsiteX71" fmla="*/ 193747 w 515184"/>
              <a:gd name="connsiteY71" fmla="*/ 345757 h 518650"/>
              <a:gd name="connsiteX72" fmla="*/ 341604 w 515184"/>
              <a:gd name="connsiteY72" fmla="*/ 345757 h 518650"/>
              <a:gd name="connsiteX73" fmla="*/ 380911 w 515184"/>
              <a:gd name="connsiteY73" fmla="*/ 296630 h 518650"/>
              <a:gd name="connsiteX74" fmla="*/ 402462 w 515184"/>
              <a:gd name="connsiteY74" fmla="*/ 276606 h 518650"/>
              <a:gd name="connsiteX75" fmla="*/ 352414 w 515184"/>
              <a:gd name="connsiteY75" fmla="*/ 259318 h 518650"/>
              <a:gd name="connsiteX76" fmla="*/ 460733 w 515184"/>
              <a:gd name="connsiteY76" fmla="*/ 259318 h 518650"/>
              <a:gd name="connsiteX77" fmla="*/ 485098 w 515184"/>
              <a:gd name="connsiteY77" fmla="*/ 261347 h 518650"/>
              <a:gd name="connsiteX78" fmla="*/ 485114 w 515184"/>
              <a:gd name="connsiteY78" fmla="*/ 261349 h 518650"/>
              <a:gd name="connsiteX79" fmla="*/ 485123 w 515184"/>
              <a:gd name="connsiteY79" fmla="*/ 261351 h 518650"/>
              <a:gd name="connsiteX80" fmla="*/ 485129 w 515184"/>
              <a:gd name="connsiteY80" fmla="*/ 261353 h 518650"/>
              <a:gd name="connsiteX81" fmla="*/ 513037 w 515184"/>
              <a:gd name="connsiteY81" fmla="*/ 268846 h 518650"/>
              <a:gd name="connsiteX82" fmla="*/ 506949 w 515184"/>
              <a:gd name="connsiteY82" fmla="*/ 285026 h 518650"/>
              <a:gd name="connsiteX83" fmla="*/ 490464 w 515184"/>
              <a:gd name="connsiteY83" fmla="*/ 280044 h 518650"/>
              <a:gd name="connsiteX84" fmla="*/ 477318 w 515184"/>
              <a:gd name="connsiteY84" fmla="*/ 345757 h 518650"/>
              <a:gd name="connsiteX85" fmla="*/ 480236 w 515184"/>
              <a:gd name="connsiteY85" fmla="*/ 345757 h 518650"/>
              <a:gd name="connsiteX86" fmla="*/ 508079 w 515184"/>
              <a:gd name="connsiteY86" fmla="*/ 342637 h 518650"/>
              <a:gd name="connsiteX87" fmla="*/ 511907 w 515184"/>
              <a:gd name="connsiteY87" fmla="*/ 359496 h 518650"/>
              <a:gd name="connsiteX88" fmla="*/ 480236 w 515184"/>
              <a:gd name="connsiteY88" fmla="*/ 363045 h 518650"/>
              <a:gd name="connsiteX89" fmla="*/ 172879 w 515184"/>
              <a:gd name="connsiteY89" fmla="*/ 363045 h 518650"/>
              <a:gd name="connsiteX90" fmla="*/ 131212 w 515184"/>
              <a:gd name="connsiteY90" fmla="*/ 379718 h 518650"/>
              <a:gd name="connsiteX91" fmla="*/ 161957 w 515184"/>
              <a:gd name="connsiteY91" fmla="*/ 395914 h 518650"/>
              <a:gd name="connsiteX92" fmla="*/ 178065 w 515184"/>
              <a:gd name="connsiteY92" fmla="*/ 407994 h 518650"/>
              <a:gd name="connsiteX93" fmla="*/ 181079 w 515184"/>
              <a:gd name="connsiteY93" fmla="*/ 412172 h 518650"/>
              <a:gd name="connsiteX94" fmla="*/ 175616 w 515184"/>
              <a:gd name="connsiteY94" fmla="*/ 423108 h 518650"/>
              <a:gd name="connsiteX95" fmla="*/ 167102 w 515184"/>
              <a:gd name="connsiteY95" fmla="*/ 425949 h 518650"/>
              <a:gd name="connsiteX96" fmla="*/ 127245 w 515184"/>
              <a:gd name="connsiteY96" fmla="*/ 428431 h 518650"/>
              <a:gd name="connsiteX97" fmla="*/ 123478 w 515184"/>
              <a:gd name="connsiteY97" fmla="*/ 427673 h 518650"/>
              <a:gd name="connsiteX98" fmla="*/ 112372 w 515184"/>
              <a:gd name="connsiteY98" fmla="*/ 423800 h 518650"/>
              <a:gd name="connsiteX99" fmla="*/ 112372 w 515184"/>
              <a:gd name="connsiteY99" fmla="*/ 466773 h 518650"/>
              <a:gd name="connsiteX100" fmla="*/ 135272 w 515184"/>
              <a:gd name="connsiteY100" fmla="*/ 466773 h 518650"/>
              <a:gd name="connsiteX101" fmla="*/ 176123 w 515184"/>
              <a:gd name="connsiteY101" fmla="*/ 434091 h 518650"/>
              <a:gd name="connsiteX102" fmla="*/ 181523 w 515184"/>
              <a:gd name="connsiteY102" fmla="*/ 432197 h 518650"/>
              <a:gd name="connsiteX103" fmla="*/ 233387 w 515184"/>
              <a:gd name="connsiteY103" fmla="*/ 432197 h 518650"/>
              <a:gd name="connsiteX104" fmla="*/ 238787 w 515184"/>
              <a:gd name="connsiteY104" fmla="*/ 434091 h 518650"/>
              <a:gd name="connsiteX105" fmla="*/ 279639 w 515184"/>
              <a:gd name="connsiteY105" fmla="*/ 466773 h 518650"/>
              <a:gd name="connsiteX106" fmla="*/ 311182 w 515184"/>
              <a:gd name="connsiteY106" fmla="*/ 466773 h 518650"/>
              <a:gd name="connsiteX107" fmla="*/ 363046 w 515184"/>
              <a:gd name="connsiteY107" fmla="*/ 414909 h 518650"/>
              <a:gd name="connsiteX108" fmla="*/ 414910 w 515184"/>
              <a:gd name="connsiteY108" fmla="*/ 466773 h 518650"/>
              <a:gd name="connsiteX109" fmla="*/ 484061 w 515184"/>
              <a:gd name="connsiteY109" fmla="*/ 466773 h 518650"/>
              <a:gd name="connsiteX110" fmla="*/ 504801 w 515184"/>
              <a:gd name="connsiteY110" fmla="*/ 425283 h 518650"/>
              <a:gd name="connsiteX111" fmla="*/ 515184 w 515184"/>
              <a:gd name="connsiteY111" fmla="*/ 439105 h 518650"/>
              <a:gd name="connsiteX112" fmla="*/ 501349 w 515184"/>
              <a:gd name="connsiteY112" fmla="*/ 466773 h 518650"/>
              <a:gd name="connsiteX113" fmla="*/ 515184 w 515184"/>
              <a:gd name="connsiteY113" fmla="*/ 494440 h 518650"/>
              <a:gd name="connsiteX114" fmla="*/ 504801 w 515184"/>
              <a:gd name="connsiteY114" fmla="*/ 508262 h 518650"/>
              <a:gd name="connsiteX115" fmla="*/ 486995 w 515184"/>
              <a:gd name="connsiteY115" fmla="*/ 484060 h 518650"/>
              <a:gd name="connsiteX116" fmla="*/ 411936 w 515184"/>
              <a:gd name="connsiteY116" fmla="*/ 484060 h 518650"/>
              <a:gd name="connsiteX117" fmla="*/ 380323 w 515184"/>
              <a:gd name="connsiteY117" fmla="*/ 515673 h 518650"/>
              <a:gd name="connsiteX118" fmla="*/ 314156 w 515184"/>
              <a:gd name="connsiteY118" fmla="*/ 484060 h 518650"/>
              <a:gd name="connsiteX119" fmla="*/ 247713 w 515184"/>
              <a:gd name="connsiteY119" fmla="*/ 484060 h 518650"/>
              <a:gd name="connsiteX120" fmla="*/ 216106 w 515184"/>
              <a:gd name="connsiteY120" fmla="*/ 515668 h 518650"/>
              <a:gd name="connsiteX121" fmla="*/ 149909 w 515184"/>
              <a:gd name="connsiteY121" fmla="*/ 484060 h 518650"/>
              <a:gd name="connsiteX122" fmla="*/ 103728 w 515184"/>
              <a:gd name="connsiteY122" fmla="*/ 484060 h 518650"/>
              <a:gd name="connsiteX123" fmla="*/ 95084 w 515184"/>
              <a:gd name="connsiteY123" fmla="*/ 475416 h 518650"/>
              <a:gd name="connsiteX124" fmla="*/ 95084 w 515184"/>
              <a:gd name="connsiteY124" fmla="*/ 423553 h 518650"/>
              <a:gd name="connsiteX125" fmla="*/ 97164 w 515184"/>
              <a:gd name="connsiteY125" fmla="*/ 405646 h 518650"/>
              <a:gd name="connsiteX126" fmla="*/ 108695 w 515184"/>
              <a:gd name="connsiteY126" fmla="*/ 379585 h 518650"/>
              <a:gd name="connsiteX127" fmla="*/ 169204 w 515184"/>
              <a:gd name="connsiteY127" fmla="*/ 345854 h 518650"/>
              <a:gd name="connsiteX128" fmla="*/ 187383 w 515184"/>
              <a:gd name="connsiteY128" fmla="*/ 327673 h 518650"/>
              <a:gd name="connsiteX129" fmla="*/ 352414 w 515184"/>
              <a:gd name="connsiteY129" fmla="*/ 259318 h 518650"/>
              <a:gd name="connsiteX130" fmla="*/ 146947 w 515184"/>
              <a:gd name="connsiteY130" fmla="*/ 250674 h 518650"/>
              <a:gd name="connsiteX131" fmla="*/ 138303 w 515184"/>
              <a:gd name="connsiteY131" fmla="*/ 259318 h 518650"/>
              <a:gd name="connsiteX132" fmla="*/ 146947 w 515184"/>
              <a:gd name="connsiteY132" fmla="*/ 267962 h 518650"/>
              <a:gd name="connsiteX133" fmla="*/ 181523 w 515184"/>
              <a:gd name="connsiteY133" fmla="*/ 267962 h 518650"/>
              <a:gd name="connsiteX134" fmla="*/ 181523 w 515184"/>
              <a:gd name="connsiteY134" fmla="*/ 250674 h 518650"/>
              <a:gd name="connsiteX135" fmla="*/ 138303 w 515184"/>
              <a:gd name="connsiteY135" fmla="*/ 216099 h 518650"/>
              <a:gd name="connsiteX136" fmla="*/ 129659 w 515184"/>
              <a:gd name="connsiteY136" fmla="*/ 224743 h 518650"/>
              <a:gd name="connsiteX137" fmla="*/ 138303 w 515184"/>
              <a:gd name="connsiteY137" fmla="*/ 233387 h 518650"/>
              <a:gd name="connsiteX138" fmla="*/ 190167 w 515184"/>
              <a:gd name="connsiteY138" fmla="*/ 233387 h 518650"/>
              <a:gd name="connsiteX139" fmla="*/ 190167 w 515184"/>
              <a:gd name="connsiteY139" fmla="*/ 216099 h 518650"/>
              <a:gd name="connsiteX140" fmla="*/ 124019 w 515184"/>
              <a:gd name="connsiteY140" fmla="*/ 181523 h 518650"/>
              <a:gd name="connsiteX141" fmla="*/ 121357 w 515184"/>
              <a:gd name="connsiteY141" fmla="*/ 186655 h 518650"/>
              <a:gd name="connsiteX142" fmla="*/ 121015 w 515184"/>
              <a:gd name="connsiteY142" fmla="*/ 187465 h 518650"/>
              <a:gd name="connsiteX143" fmla="*/ 121015 w 515184"/>
              <a:gd name="connsiteY143" fmla="*/ 198811 h 518650"/>
              <a:gd name="connsiteX144" fmla="*/ 198811 w 515184"/>
              <a:gd name="connsiteY144" fmla="*/ 198811 h 518650"/>
              <a:gd name="connsiteX145" fmla="*/ 198811 w 515184"/>
              <a:gd name="connsiteY145" fmla="*/ 181523 h 518650"/>
              <a:gd name="connsiteX146" fmla="*/ 171982 w 515184"/>
              <a:gd name="connsiteY146" fmla="*/ 146947 h 518650"/>
              <a:gd name="connsiteX147" fmla="*/ 158494 w 515184"/>
              <a:gd name="connsiteY147" fmla="*/ 164235 h 518650"/>
              <a:gd name="connsiteX148" fmla="*/ 198811 w 515184"/>
              <a:gd name="connsiteY148" fmla="*/ 164235 h 518650"/>
              <a:gd name="connsiteX149" fmla="*/ 198811 w 515184"/>
              <a:gd name="connsiteY149" fmla="*/ 146947 h 518650"/>
              <a:gd name="connsiteX150" fmla="*/ 109405 w 515184"/>
              <a:gd name="connsiteY150" fmla="*/ 129659 h 518650"/>
              <a:gd name="connsiteX151" fmla="*/ 91068 w 515184"/>
              <a:gd name="connsiteY151" fmla="*/ 137254 h 518650"/>
              <a:gd name="connsiteX152" fmla="*/ 57976 w 515184"/>
              <a:gd name="connsiteY152" fmla="*/ 170347 h 518650"/>
              <a:gd name="connsiteX153" fmla="*/ 51864 w 515184"/>
              <a:gd name="connsiteY153" fmla="*/ 172879 h 518650"/>
              <a:gd name="connsiteX154" fmla="*/ 43220 w 515184"/>
              <a:gd name="connsiteY154" fmla="*/ 172879 h 518650"/>
              <a:gd name="connsiteX155" fmla="*/ 43220 w 515184"/>
              <a:gd name="connsiteY155" fmla="*/ 259318 h 518650"/>
              <a:gd name="connsiteX156" fmla="*/ 69152 w 515184"/>
              <a:gd name="connsiteY156" fmla="*/ 259318 h 518650"/>
              <a:gd name="connsiteX157" fmla="*/ 70374 w 515184"/>
              <a:gd name="connsiteY157" fmla="*/ 259406 h 518650"/>
              <a:gd name="connsiteX158" fmla="*/ 122119 w 515184"/>
              <a:gd name="connsiteY158" fmla="*/ 266798 h 518650"/>
              <a:gd name="connsiteX159" fmla="*/ 124356 w 515184"/>
              <a:gd name="connsiteY159" fmla="*/ 246597 h 518650"/>
              <a:gd name="connsiteX160" fmla="*/ 114366 w 515184"/>
              <a:gd name="connsiteY160" fmla="*/ 214769 h 518650"/>
              <a:gd name="connsiteX161" fmla="*/ 105770 w 515184"/>
              <a:gd name="connsiteY161" fmla="*/ 206934 h 518650"/>
              <a:gd name="connsiteX162" fmla="*/ 77868 w 515184"/>
              <a:gd name="connsiteY162" fmla="*/ 216099 h 518650"/>
              <a:gd name="connsiteX163" fmla="*/ 69152 w 515184"/>
              <a:gd name="connsiteY163" fmla="*/ 216099 h 518650"/>
              <a:gd name="connsiteX164" fmla="*/ 69152 w 515184"/>
              <a:gd name="connsiteY164" fmla="*/ 198811 h 518650"/>
              <a:gd name="connsiteX165" fmla="*/ 77868 w 515184"/>
              <a:gd name="connsiteY165" fmla="*/ 198811 h 518650"/>
              <a:gd name="connsiteX166" fmla="*/ 105305 w 515184"/>
              <a:gd name="connsiteY166" fmla="*/ 180235 h 518650"/>
              <a:gd name="connsiteX167" fmla="*/ 139608 w 515184"/>
              <a:gd name="connsiteY167" fmla="*/ 151701 h 518650"/>
              <a:gd name="connsiteX168" fmla="*/ 147266 w 515184"/>
              <a:gd name="connsiteY168" fmla="*/ 150169 h 518650"/>
              <a:gd name="connsiteX169" fmla="*/ 155591 w 515184"/>
              <a:gd name="connsiteY169" fmla="*/ 140015 h 518650"/>
              <a:gd name="connsiteX170" fmla="*/ 145235 w 515184"/>
              <a:gd name="connsiteY170" fmla="*/ 129659 h 518650"/>
              <a:gd name="connsiteX171" fmla="*/ 112371 w 515184"/>
              <a:gd name="connsiteY171" fmla="*/ 25932 h 518650"/>
              <a:gd name="connsiteX172" fmla="*/ 95083 w 515184"/>
              <a:gd name="connsiteY172" fmla="*/ 38898 h 518650"/>
              <a:gd name="connsiteX173" fmla="*/ 95083 w 515184"/>
              <a:gd name="connsiteY173" fmla="*/ 73474 h 518650"/>
              <a:gd name="connsiteX174" fmla="*/ 126201 w 515184"/>
              <a:gd name="connsiteY174" fmla="*/ 96812 h 518650"/>
              <a:gd name="connsiteX175" fmla="*/ 129659 w 515184"/>
              <a:gd name="connsiteY175" fmla="*/ 103728 h 518650"/>
              <a:gd name="connsiteX176" fmla="*/ 129659 w 515184"/>
              <a:gd name="connsiteY176" fmla="*/ 112371 h 518650"/>
              <a:gd name="connsiteX177" fmla="*/ 145235 w 515184"/>
              <a:gd name="connsiteY177" fmla="*/ 112371 h 518650"/>
              <a:gd name="connsiteX178" fmla="*/ 146947 w 515184"/>
              <a:gd name="connsiteY178" fmla="*/ 112430 h 518650"/>
              <a:gd name="connsiteX179" fmla="*/ 146947 w 515184"/>
              <a:gd name="connsiteY179" fmla="*/ 103728 h 518650"/>
              <a:gd name="connsiteX180" fmla="*/ 150405 w 515184"/>
              <a:gd name="connsiteY180" fmla="*/ 96812 h 518650"/>
              <a:gd name="connsiteX181" fmla="*/ 181523 w 515184"/>
              <a:gd name="connsiteY181" fmla="*/ 73474 h 518650"/>
              <a:gd name="connsiteX182" fmla="*/ 181523 w 515184"/>
              <a:gd name="connsiteY182" fmla="*/ 38898 h 518650"/>
              <a:gd name="connsiteX183" fmla="*/ 164235 w 515184"/>
              <a:gd name="connsiteY183" fmla="*/ 25932 h 518650"/>
              <a:gd name="connsiteX184" fmla="*/ 164235 w 515184"/>
              <a:gd name="connsiteY184" fmla="*/ 51864 h 518650"/>
              <a:gd name="connsiteX185" fmla="*/ 138303 w 515184"/>
              <a:gd name="connsiteY185" fmla="*/ 77796 h 518650"/>
              <a:gd name="connsiteX186" fmla="*/ 112371 w 515184"/>
              <a:gd name="connsiteY186" fmla="*/ 51864 h 518650"/>
              <a:gd name="connsiteX187" fmla="*/ 121015 w 515184"/>
              <a:gd name="connsiteY187" fmla="*/ 0 h 518650"/>
              <a:gd name="connsiteX188" fmla="*/ 129659 w 515184"/>
              <a:gd name="connsiteY188" fmla="*/ 8644 h 518650"/>
              <a:gd name="connsiteX189" fmla="*/ 129659 w 515184"/>
              <a:gd name="connsiteY189" fmla="*/ 51864 h 518650"/>
              <a:gd name="connsiteX190" fmla="*/ 138303 w 515184"/>
              <a:gd name="connsiteY190" fmla="*/ 60508 h 518650"/>
              <a:gd name="connsiteX191" fmla="*/ 146947 w 515184"/>
              <a:gd name="connsiteY191" fmla="*/ 51864 h 518650"/>
              <a:gd name="connsiteX192" fmla="*/ 146947 w 515184"/>
              <a:gd name="connsiteY192" fmla="*/ 8644 h 518650"/>
              <a:gd name="connsiteX193" fmla="*/ 148676 w 515184"/>
              <a:gd name="connsiteY193" fmla="*/ 3458 h 518650"/>
              <a:gd name="connsiteX194" fmla="*/ 160777 w 515184"/>
              <a:gd name="connsiteY194" fmla="*/ 1729 h 518650"/>
              <a:gd name="connsiteX195" fmla="*/ 195353 w 515184"/>
              <a:gd name="connsiteY195" fmla="*/ 27661 h 518650"/>
              <a:gd name="connsiteX196" fmla="*/ 198811 w 515184"/>
              <a:gd name="connsiteY196" fmla="*/ 34576 h 518650"/>
              <a:gd name="connsiteX197" fmla="*/ 198811 w 515184"/>
              <a:gd name="connsiteY197" fmla="*/ 77796 h 518650"/>
              <a:gd name="connsiteX198" fmla="*/ 195353 w 515184"/>
              <a:gd name="connsiteY198" fmla="*/ 84711 h 518650"/>
              <a:gd name="connsiteX199" fmla="*/ 164235 w 515184"/>
              <a:gd name="connsiteY199" fmla="*/ 108049 h 518650"/>
              <a:gd name="connsiteX200" fmla="*/ 164235 w 515184"/>
              <a:gd name="connsiteY200" fmla="*/ 119964 h 518650"/>
              <a:gd name="connsiteX201" fmla="*/ 170858 w 515184"/>
              <a:gd name="connsiteY201" fmla="*/ 129659 h 518650"/>
              <a:gd name="connsiteX202" fmla="*/ 198811 w 515184"/>
              <a:gd name="connsiteY202" fmla="*/ 129659 h 518650"/>
              <a:gd name="connsiteX203" fmla="*/ 216098 w 515184"/>
              <a:gd name="connsiteY203" fmla="*/ 146947 h 518650"/>
              <a:gd name="connsiteX204" fmla="*/ 216098 w 515184"/>
              <a:gd name="connsiteY204" fmla="*/ 164235 h 518650"/>
              <a:gd name="connsiteX205" fmla="*/ 213779 w 515184"/>
              <a:gd name="connsiteY205" fmla="*/ 172879 h 518650"/>
              <a:gd name="connsiteX206" fmla="*/ 216098 w 515184"/>
              <a:gd name="connsiteY206" fmla="*/ 181523 h 518650"/>
              <a:gd name="connsiteX207" fmla="*/ 216098 w 515184"/>
              <a:gd name="connsiteY207" fmla="*/ 198811 h 518650"/>
              <a:gd name="connsiteX208" fmla="*/ 207311 w 515184"/>
              <a:gd name="connsiteY208" fmla="*/ 213861 h 518650"/>
              <a:gd name="connsiteX209" fmla="*/ 207455 w 515184"/>
              <a:gd name="connsiteY209" fmla="*/ 216099 h 518650"/>
              <a:gd name="connsiteX210" fmla="*/ 207455 w 515184"/>
              <a:gd name="connsiteY210" fmla="*/ 233387 h 518650"/>
              <a:gd name="connsiteX211" fmla="*/ 198667 w 515184"/>
              <a:gd name="connsiteY211" fmla="*/ 248437 h 518650"/>
              <a:gd name="connsiteX212" fmla="*/ 198811 w 515184"/>
              <a:gd name="connsiteY212" fmla="*/ 250674 h 518650"/>
              <a:gd name="connsiteX213" fmla="*/ 198811 w 515184"/>
              <a:gd name="connsiteY213" fmla="*/ 267962 h 518650"/>
              <a:gd name="connsiteX214" fmla="*/ 181523 w 515184"/>
              <a:gd name="connsiteY214" fmla="*/ 285250 h 518650"/>
              <a:gd name="connsiteX215" fmla="*/ 164235 w 515184"/>
              <a:gd name="connsiteY215" fmla="*/ 285250 h 518650"/>
              <a:gd name="connsiteX216" fmla="*/ 164235 w 515184"/>
              <a:gd name="connsiteY216" fmla="*/ 289572 h 518650"/>
              <a:gd name="connsiteX217" fmla="*/ 183827 w 515184"/>
              <a:gd name="connsiteY217" fmla="*/ 304267 h 518650"/>
              <a:gd name="connsiteX218" fmla="*/ 173456 w 515184"/>
              <a:gd name="connsiteY218" fmla="*/ 318097 h 518650"/>
              <a:gd name="connsiteX219" fmla="*/ 150405 w 515184"/>
              <a:gd name="connsiteY219" fmla="*/ 300809 h 518650"/>
              <a:gd name="connsiteX220" fmla="*/ 146947 w 515184"/>
              <a:gd name="connsiteY220" fmla="*/ 293894 h 518650"/>
              <a:gd name="connsiteX221" fmla="*/ 146947 w 515184"/>
              <a:gd name="connsiteY221" fmla="*/ 285250 h 518650"/>
              <a:gd name="connsiteX222" fmla="*/ 129659 w 515184"/>
              <a:gd name="connsiteY222" fmla="*/ 285250 h 518650"/>
              <a:gd name="connsiteX223" fmla="*/ 129659 w 515184"/>
              <a:gd name="connsiteY223" fmla="*/ 293894 h 518650"/>
              <a:gd name="connsiteX224" fmla="*/ 126201 w 515184"/>
              <a:gd name="connsiteY224" fmla="*/ 300809 h 518650"/>
              <a:gd name="connsiteX225" fmla="*/ 95083 w 515184"/>
              <a:gd name="connsiteY225" fmla="*/ 324148 h 518650"/>
              <a:gd name="connsiteX226" fmla="*/ 95083 w 515184"/>
              <a:gd name="connsiteY226" fmla="*/ 358724 h 518650"/>
              <a:gd name="connsiteX227" fmla="*/ 100270 w 515184"/>
              <a:gd name="connsiteY227" fmla="*/ 362613 h 518650"/>
              <a:gd name="connsiteX228" fmla="*/ 89897 w 515184"/>
              <a:gd name="connsiteY228" fmla="*/ 376444 h 518650"/>
              <a:gd name="connsiteX229" fmla="*/ 81253 w 515184"/>
              <a:gd name="connsiteY229" fmla="*/ 369961 h 518650"/>
              <a:gd name="connsiteX230" fmla="*/ 77795 w 515184"/>
              <a:gd name="connsiteY230" fmla="*/ 363046 h 518650"/>
              <a:gd name="connsiteX231" fmla="*/ 77795 w 515184"/>
              <a:gd name="connsiteY231" fmla="*/ 319826 h 518650"/>
              <a:gd name="connsiteX232" fmla="*/ 81253 w 515184"/>
              <a:gd name="connsiteY232" fmla="*/ 312911 h 518650"/>
              <a:gd name="connsiteX233" fmla="*/ 112371 w 515184"/>
              <a:gd name="connsiteY233" fmla="*/ 289572 h 518650"/>
              <a:gd name="connsiteX234" fmla="*/ 112371 w 515184"/>
              <a:gd name="connsiteY234" fmla="*/ 282868 h 518650"/>
              <a:gd name="connsiteX235" fmla="*/ 68537 w 515184"/>
              <a:gd name="connsiteY235" fmla="*/ 276606 h 518650"/>
              <a:gd name="connsiteX236" fmla="*/ 43220 w 515184"/>
              <a:gd name="connsiteY236" fmla="*/ 276606 h 518650"/>
              <a:gd name="connsiteX237" fmla="*/ 43220 w 515184"/>
              <a:gd name="connsiteY237" fmla="*/ 285250 h 518650"/>
              <a:gd name="connsiteX238" fmla="*/ 34576 w 515184"/>
              <a:gd name="connsiteY238" fmla="*/ 293894 h 518650"/>
              <a:gd name="connsiteX239" fmla="*/ 0 w 515184"/>
              <a:gd name="connsiteY239" fmla="*/ 293894 h 518650"/>
              <a:gd name="connsiteX240" fmla="*/ 0 w 515184"/>
              <a:gd name="connsiteY240" fmla="*/ 276606 h 518650"/>
              <a:gd name="connsiteX241" fmla="*/ 25932 w 515184"/>
              <a:gd name="connsiteY241" fmla="*/ 276606 h 518650"/>
              <a:gd name="connsiteX242" fmla="*/ 25932 w 515184"/>
              <a:gd name="connsiteY242" fmla="*/ 155591 h 518650"/>
              <a:gd name="connsiteX243" fmla="*/ 0 w 515184"/>
              <a:gd name="connsiteY243" fmla="*/ 155591 h 518650"/>
              <a:gd name="connsiteX244" fmla="*/ 0 w 515184"/>
              <a:gd name="connsiteY244" fmla="*/ 138303 h 518650"/>
              <a:gd name="connsiteX245" fmla="*/ 34576 w 515184"/>
              <a:gd name="connsiteY245" fmla="*/ 138303 h 518650"/>
              <a:gd name="connsiteX246" fmla="*/ 43220 w 515184"/>
              <a:gd name="connsiteY246" fmla="*/ 146947 h 518650"/>
              <a:gd name="connsiteX247" fmla="*/ 43220 w 515184"/>
              <a:gd name="connsiteY247" fmla="*/ 155591 h 518650"/>
              <a:gd name="connsiteX248" fmla="*/ 48283 w 515184"/>
              <a:gd name="connsiteY248" fmla="*/ 155591 h 518650"/>
              <a:gd name="connsiteX249" fmla="*/ 78844 w 515184"/>
              <a:gd name="connsiteY249" fmla="*/ 125031 h 518650"/>
              <a:gd name="connsiteX250" fmla="*/ 109405 w 515184"/>
              <a:gd name="connsiteY250" fmla="*/ 112371 h 518650"/>
              <a:gd name="connsiteX251" fmla="*/ 112371 w 515184"/>
              <a:gd name="connsiteY251" fmla="*/ 112371 h 518650"/>
              <a:gd name="connsiteX252" fmla="*/ 112371 w 515184"/>
              <a:gd name="connsiteY252" fmla="*/ 108049 h 518650"/>
              <a:gd name="connsiteX253" fmla="*/ 81253 w 515184"/>
              <a:gd name="connsiteY253" fmla="*/ 84711 h 518650"/>
              <a:gd name="connsiteX254" fmla="*/ 77795 w 515184"/>
              <a:gd name="connsiteY254" fmla="*/ 77796 h 518650"/>
              <a:gd name="connsiteX255" fmla="*/ 77795 w 515184"/>
              <a:gd name="connsiteY255" fmla="*/ 34576 h 518650"/>
              <a:gd name="connsiteX256" fmla="*/ 81253 w 515184"/>
              <a:gd name="connsiteY256" fmla="*/ 27661 h 518650"/>
              <a:gd name="connsiteX257" fmla="*/ 115829 w 515184"/>
              <a:gd name="connsiteY257" fmla="*/ 1729 h 518650"/>
              <a:gd name="connsiteX258" fmla="*/ 121015 w 515184"/>
              <a:gd name="connsiteY258" fmla="*/ 0 h 51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Lst>
            <a:rect l="l" t="t" r="r" b="b"/>
            <a:pathLst>
              <a:path w="515184" h="518650">
                <a:moveTo>
                  <a:pt x="168872" y="484060"/>
                </a:moveTo>
                <a:cubicBezTo>
                  <a:pt x="175067" y="494737"/>
                  <a:pt x="186468" y="501320"/>
                  <a:pt x="198811" y="501348"/>
                </a:cubicBezTo>
                <a:cubicBezTo>
                  <a:pt x="211155" y="501320"/>
                  <a:pt x="222555" y="494737"/>
                  <a:pt x="228751" y="484060"/>
                </a:cubicBezTo>
                <a:close/>
                <a:moveTo>
                  <a:pt x="363046" y="458129"/>
                </a:moveTo>
                <a:cubicBezTo>
                  <a:pt x="367820" y="458129"/>
                  <a:pt x="371690" y="461999"/>
                  <a:pt x="371690" y="466773"/>
                </a:cubicBezTo>
                <a:cubicBezTo>
                  <a:pt x="371690" y="471547"/>
                  <a:pt x="367820" y="475417"/>
                  <a:pt x="363046" y="475417"/>
                </a:cubicBezTo>
                <a:cubicBezTo>
                  <a:pt x="358272" y="475417"/>
                  <a:pt x="354402" y="471547"/>
                  <a:pt x="354402" y="466773"/>
                </a:cubicBezTo>
                <a:cubicBezTo>
                  <a:pt x="354402" y="461999"/>
                  <a:pt x="358272" y="458129"/>
                  <a:pt x="363046" y="458129"/>
                </a:cubicBezTo>
                <a:close/>
                <a:moveTo>
                  <a:pt x="184555" y="449485"/>
                </a:moveTo>
                <a:lnTo>
                  <a:pt x="162945" y="466773"/>
                </a:lnTo>
                <a:lnTo>
                  <a:pt x="251965" y="466773"/>
                </a:lnTo>
                <a:lnTo>
                  <a:pt x="230355" y="449485"/>
                </a:lnTo>
                <a:close/>
                <a:moveTo>
                  <a:pt x="363046" y="432197"/>
                </a:moveTo>
                <a:cubicBezTo>
                  <a:pt x="343951" y="432197"/>
                  <a:pt x="328470" y="447677"/>
                  <a:pt x="328470" y="466773"/>
                </a:cubicBezTo>
                <a:cubicBezTo>
                  <a:pt x="328470" y="485868"/>
                  <a:pt x="343951" y="501348"/>
                  <a:pt x="363046" y="501348"/>
                </a:cubicBezTo>
                <a:cubicBezTo>
                  <a:pt x="382133" y="501327"/>
                  <a:pt x="397600" y="485859"/>
                  <a:pt x="397622" y="466773"/>
                </a:cubicBezTo>
                <a:cubicBezTo>
                  <a:pt x="397622" y="447677"/>
                  <a:pt x="382142" y="432197"/>
                  <a:pt x="363046" y="432197"/>
                </a:cubicBezTo>
                <a:close/>
                <a:moveTo>
                  <a:pt x="119886" y="394324"/>
                </a:moveTo>
                <a:cubicBezTo>
                  <a:pt x="117985" y="397757"/>
                  <a:pt x="116430" y="401371"/>
                  <a:pt x="115244" y="405112"/>
                </a:cubicBezTo>
                <a:cubicBezTo>
                  <a:pt x="118588" y="407931"/>
                  <a:pt x="122590" y="409860"/>
                  <a:pt x="126877" y="410722"/>
                </a:cubicBezTo>
                <a:lnTo>
                  <a:pt x="130644" y="411482"/>
                </a:lnTo>
                <a:cubicBezTo>
                  <a:pt x="138349" y="413016"/>
                  <a:pt x="146279" y="413039"/>
                  <a:pt x="153992" y="411551"/>
                </a:cubicBezTo>
                <a:lnTo>
                  <a:pt x="151584" y="409744"/>
                </a:lnTo>
                <a:cubicBezTo>
                  <a:pt x="142088" y="402646"/>
                  <a:pt x="131331" y="397414"/>
                  <a:pt x="119886" y="394324"/>
                </a:cubicBezTo>
                <a:close/>
                <a:moveTo>
                  <a:pt x="308127" y="391489"/>
                </a:moveTo>
                <a:lnTo>
                  <a:pt x="300937" y="392927"/>
                </a:lnTo>
                <a:cubicBezTo>
                  <a:pt x="287307" y="395673"/>
                  <a:pt x="274459" y="401416"/>
                  <a:pt x="263325" y="409743"/>
                </a:cubicBezTo>
                <a:lnTo>
                  <a:pt x="260918" y="411548"/>
                </a:lnTo>
                <a:cubicBezTo>
                  <a:pt x="268635" y="413038"/>
                  <a:pt x="276567" y="413014"/>
                  <a:pt x="284274" y="411476"/>
                </a:cubicBezTo>
                <a:lnTo>
                  <a:pt x="288031" y="410725"/>
                </a:lnTo>
                <a:cubicBezTo>
                  <a:pt x="297844" y="408734"/>
                  <a:pt x="305647" y="401293"/>
                  <a:pt x="308102" y="391586"/>
                </a:cubicBezTo>
                <a:close/>
                <a:moveTo>
                  <a:pt x="414909" y="380334"/>
                </a:moveTo>
                <a:lnTo>
                  <a:pt x="449485" y="380334"/>
                </a:lnTo>
                <a:lnTo>
                  <a:pt x="449485" y="397622"/>
                </a:lnTo>
                <a:lnTo>
                  <a:pt x="414909" y="397622"/>
                </a:lnTo>
                <a:close/>
                <a:moveTo>
                  <a:pt x="308085" y="373867"/>
                </a:moveTo>
                <a:cubicBezTo>
                  <a:pt x="310282" y="373427"/>
                  <a:pt x="312548" y="373481"/>
                  <a:pt x="314719" y="374025"/>
                </a:cubicBezTo>
                <a:cubicBezTo>
                  <a:pt x="322825" y="376050"/>
                  <a:pt x="327753" y="384263"/>
                  <a:pt x="325727" y="392368"/>
                </a:cubicBezTo>
                <a:lnTo>
                  <a:pt x="324875" y="395778"/>
                </a:lnTo>
                <a:cubicBezTo>
                  <a:pt x="320782" y="411958"/>
                  <a:pt x="307776" y="424359"/>
                  <a:pt x="291421" y="427677"/>
                </a:cubicBezTo>
                <a:lnTo>
                  <a:pt x="287665" y="428429"/>
                </a:lnTo>
                <a:cubicBezTo>
                  <a:pt x="274389" y="431078"/>
                  <a:pt x="260651" y="430222"/>
                  <a:pt x="247807" y="425947"/>
                </a:cubicBezTo>
                <a:lnTo>
                  <a:pt x="239297" y="423109"/>
                </a:lnTo>
                <a:cubicBezTo>
                  <a:pt x="237629" y="422554"/>
                  <a:pt x="236171" y="421503"/>
                  <a:pt x="235115" y="420096"/>
                </a:cubicBezTo>
                <a:cubicBezTo>
                  <a:pt x="232251" y="416276"/>
                  <a:pt x="233025" y="410859"/>
                  <a:pt x="236844" y="407994"/>
                </a:cubicBezTo>
                <a:lnTo>
                  <a:pt x="252953" y="395912"/>
                </a:lnTo>
                <a:cubicBezTo>
                  <a:pt x="266154" y="386041"/>
                  <a:pt x="281386" y="379230"/>
                  <a:pt x="297546" y="375974"/>
                </a:cubicBezTo>
                <a:close/>
                <a:moveTo>
                  <a:pt x="376417" y="329917"/>
                </a:moveTo>
                <a:lnTo>
                  <a:pt x="363744" y="345757"/>
                </a:lnTo>
                <a:lnTo>
                  <a:pt x="397622" y="345757"/>
                </a:lnTo>
                <a:lnTo>
                  <a:pt x="397622" y="335218"/>
                </a:lnTo>
                <a:close/>
                <a:moveTo>
                  <a:pt x="131595" y="320710"/>
                </a:moveTo>
                <a:cubicBezTo>
                  <a:pt x="138006" y="318992"/>
                  <a:pt x="145073" y="319720"/>
                  <a:pt x="151275" y="323301"/>
                </a:cubicBezTo>
                <a:lnTo>
                  <a:pt x="142620" y="338265"/>
                </a:lnTo>
                <a:cubicBezTo>
                  <a:pt x="141310" y="337504"/>
                  <a:pt x="139820" y="337107"/>
                  <a:pt x="138304" y="337114"/>
                </a:cubicBezTo>
                <a:cubicBezTo>
                  <a:pt x="133532" y="337120"/>
                  <a:pt x="129665" y="340987"/>
                  <a:pt x="129660" y="345758"/>
                </a:cubicBezTo>
                <a:lnTo>
                  <a:pt x="112372" y="345758"/>
                </a:lnTo>
                <a:cubicBezTo>
                  <a:pt x="112373" y="341207"/>
                  <a:pt x="113571" y="336736"/>
                  <a:pt x="115847" y="332795"/>
                </a:cubicBezTo>
                <a:cubicBezTo>
                  <a:pt x="119427" y="326592"/>
                  <a:pt x="125183" y="322428"/>
                  <a:pt x="131595" y="320710"/>
                </a:cubicBezTo>
                <a:close/>
                <a:moveTo>
                  <a:pt x="458129" y="276606"/>
                </a:moveTo>
                <a:cubicBezTo>
                  <a:pt x="433312" y="276671"/>
                  <a:pt x="409867" y="288012"/>
                  <a:pt x="394411" y="307428"/>
                </a:cubicBezTo>
                <a:lnTo>
                  <a:pt x="388298" y="315067"/>
                </a:lnTo>
                <a:lnTo>
                  <a:pt x="408362" y="320084"/>
                </a:lnTo>
                <a:cubicBezTo>
                  <a:pt x="412211" y="321045"/>
                  <a:pt x="414910" y="324503"/>
                  <a:pt x="414910" y="328470"/>
                </a:cubicBezTo>
                <a:lnTo>
                  <a:pt x="414910" y="345757"/>
                </a:lnTo>
                <a:lnTo>
                  <a:pt x="459687" y="345757"/>
                </a:lnTo>
                <a:lnTo>
                  <a:pt x="473398" y="277222"/>
                </a:lnTo>
                <a:cubicBezTo>
                  <a:pt x="469204" y="276812"/>
                  <a:pt x="464970" y="276606"/>
                  <a:pt x="460733" y="276606"/>
                </a:cubicBezTo>
                <a:close/>
                <a:moveTo>
                  <a:pt x="352414" y="276606"/>
                </a:moveTo>
                <a:cubicBezTo>
                  <a:pt x="324033" y="276578"/>
                  <a:pt x="295926" y="282167"/>
                  <a:pt x="269715" y="293053"/>
                </a:cubicBezTo>
                <a:cubicBezTo>
                  <a:pt x="243483" y="303888"/>
                  <a:pt x="219656" y="319809"/>
                  <a:pt x="199608" y="339898"/>
                </a:cubicBezTo>
                <a:lnTo>
                  <a:pt x="193747" y="345757"/>
                </a:lnTo>
                <a:lnTo>
                  <a:pt x="341604" y="345757"/>
                </a:lnTo>
                <a:lnTo>
                  <a:pt x="380911" y="296630"/>
                </a:lnTo>
                <a:cubicBezTo>
                  <a:pt x="387065" y="288927"/>
                  <a:pt x="394328" y="282179"/>
                  <a:pt x="402462" y="276606"/>
                </a:cubicBezTo>
                <a:close/>
                <a:moveTo>
                  <a:pt x="352414" y="259318"/>
                </a:moveTo>
                <a:lnTo>
                  <a:pt x="460733" y="259318"/>
                </a:lnTo>
                <a:cubicBezTo>
                  <a:pt x="468898" y="259316"/>
                  <a:pt x="477048" y="259994"/>
                  <a:pt x="485098" y="261347"/>
                </a:cubicBezTo>
                <a:lnTo>
                  <a:pt x="485114" y="261349"/>
                </a:lnTo>
                <a:lnTo>
                  <a:pt x="485123" y="261351"/>
                </a:lnTo>
                <a:lnTo>
                  <a:pt x="485129" y="261353"/>
                </a:lnTo>
                <a:cubicBezTo>
                  <a:pt x="494653" y="262939"/>
                  <a:pt x="504000" y="265448"/>
                  <a:pt x="513037" y="268846"/>
                </a:cubicBezTo>
                <a:lnTo>
                  <a:pt x="506949" y="285026"/>
                </a:lnTo>
                <a:cubicBezTo>
                  <a:pt x="501568" y="283007"/>
                  <a:pt x="496062" y="281342"/>
                  <a:pt x="490464" y="280044"/>
                </a:cubicBezTo>
                <a:lnTo>
                  <a:pt x="477318" y="345757"/>
                </a:lnTo>
                <a:lnTo>
                  <a:pt x="480236" y="345757"/>
                </a:lnTo>
                <a:cubicBezTo>
                  <a:pt x="489604" y="345756"/>
                  <a:pt x="498943" y="344709"/>
                  <a:pt x="508079" y="342637"/>
                </a:cubicBezTo>
                <a:lnTo>
                  <a:pt x="511907" y="359496"/>
                </a:lnTo>
                <a:cubicBezTo>
                  <a:pt x="501514" y="361852"/>
                  <a:pt x="490892" y="363043"/>
                  <a:pt x="480236" y="363045"/>
                </a:cubicBezTo>
                <a:lnTo>
                  <a:pt x="172879" y="363045"/>
                </a:lnTo>
                <a:cubicBezTo>
                  <a:pt x="157366" y="363054"/>
                  <a:pt x="142450" y="369023"/>
                  <a:pt x="131212" y="379718"/>
                </a:cubicBezTo>
                <a:cubicBezTo>
                  <a:pt x="142247" y="383470"/>
                  <a:pt x="152622" y="388935"/>
                  <a:pt x="161957" y="395914"/>
                </a:cubicBezTo>
                <a:lnTo>
                  <a:pt x="178065" y="407994"/>
                </a:lnTo>
                <a:cubicBezTo>
                  <a:pt x="179472" y="409047"/>
                  <a:pt x="180523" y="410506"/>
                  <a:pt x="181079" y="412172"/>
                </a:cubicBezTo>
                <a:cubicBezTo>
                  <a:pt x="182590" y="416700"/>
                  <a:pt x="180145" y="421597"/>
                  <a:pt x="175616" y="423108"/>
                </a:cubicBezTo>
                <a:lnTo>
                  <a:pt x="167102" y="425949"/>
                </a:lnTo>
                <a:cubicBezTo>
                  <a:pt x="154257" y="430222"/>
                  <a:pt x="140521" y="431076"/>
                  <a:pt x="127245" y="428431"/>
                </a:cubicBezTo>
                <a:lnTo>
                  <a:pt x="123478" y="427673"/>
                </a:lnTo>
                <a:cubicBezTo>
                  <a:pt x="119617" y="426896"/>
                  <a:pt x="115879" y="425593"/>
                  <a:pt x="112372" y="423800"/>
                </a:cubicBezTo>
                <a:lnTo>
                  <a:pt x="112372" y="466773"/>
                </a:lnTo>
                <a:lnTo>
                  <a:pt x="135272" y="466773"/>
                </a:lnTo>
                <a:lnTo>
                  <a:pt x="176123" y="434091"/>
                </a:lnTo>
                <a:cubicBezTo>
                  <a:pt x="177656" y="432865"/>
                  <a:pt x="179560" y="432197"/>
                  <a:pt x="181523" y="432197"/>
                </a:cubicBezTo>
                <a:lnTo>
                  <a:pt x="233387" y="432197"/>
                </a:lnTo>
                <a:cubicBezTo>
                  <a:pt x="235350" y="432197"/>
                  <a:pt x="237254" y="432865"/>
                  <a:pt x="238787" y="434091"/>
                </a:cubicBezTo>
                <a:lnTo>
                  <a:pt x="279639" y="466773"/>
                </a:lnTo>
                <a:lnTo>
                  <a:pt x="311182" y="466773"/>
                </a:lnTo>
                <a:cubicBezTo>
                  <a:pt x="311182" y="438129"/>
                  <a:pt x="334402" y="414909"/>
                  <a:pt x="363046" y="414909"/>
                </a:cubicBezTo>
                <a:cubicBezTo>
                  <a:pt x="391690" y="414909"/>
                  <a:pt x="414910" y="438129"/>
                  <a:pt x="414910" y="466773"/>
                </a:cubicBezTo>
                <a:lnTo>
                  <a:pt x="484061" y="466773"/>
                </a:lnTo>
                <a:cubicBezTo>
                  <a:pt x="483996" y="450434"/>
                  <a:pt x="491694" y="435036"/>
                  <a:pt x="504801" y="425283"/>
                </a:cubicBezTo>
                <a:lnTo>
                  <a:pt x="515184" y="439105"/>
                </a:lnTo>
                <a:cubicBezTo>
                  <a:pt x="506443" y="445609"/>
                  <a:pt x="501308" y="455877"/>
                  <a:pt x="501349" y="466773"/>
                </a:cubicBezTo>
                <a:cubicBezTo>
                  <a:pt x="501308" y="477668"/>
                  <a:pt x="506443" y="487936"/>
                  <a:pt x="515184" y="494440"/>
                </a:cubicBezTo>
                <a:lnTo>
                  <a:pt x="504801" y="508262"/>
                </a:lnTo>
                <a:cubicBezTo>
                  <a:pt x="496595" y="502141"/>
                  <a:pt x="490396" y="493717"/>
                  <a:pt x="486995" y="484060"/>
                </a:cubicBezTo>
                <a:lnTo>
                  <a:pt x="411936" y="484060"/>
                </a:lnTo>
                <a:cubicBezTo>
                  <a:pt x="406715" y="498833"/>
                  <a:pt x="395096" y="510452"/>
                  <a:pt x="380323" y="515673"/>
                </a:cubicBezTo>
                <a:cubicBezTo>
                  <a:pt x="353322" y="525215"/>
                  <a:pt x="323698" y="511062"/>
                  <a:pt x="314156" y="484060"/>
                </a:cubicBezTo>
                <a:lnTo>
                  <a:pt x="247713" y="484060"/>
                </a:lnTo>
                <a:cubicBezTo>
                  <a:pt x="242490" y="498829"/>
                  <a:pt x="230874" y="510445"/>
                  <a:pt x="216106" y="515668"/>
                </a:cubicBezTo>
                <a:cubicBezTo>
                  <a:pt x="189098" y="525220"/>
                  <a:pt x="159461" y="511068"/>
                  <a:pt x="149909" y="484060"/>
                </a:cubicBezTo>
                <a:lnTo>
                  <a:pt x="103728" y="484060"/>
                </a:lnTo>
                <a:cubicBezTo>
                  <a:pt x="98953" y="484060"/>
                  <a:pt x="95084" y="480190"/>
                  <a:pt x="95084" y="475416"/>
                </a:cubicBezTo>
                <a:lnTo>
                  <a:pt x="95084" y="423553"/>
                </a:lnTo>
                <a:cubicBezTo>
                  <a:pt x="95081" y="417524"/>
                  <a:pt x="95780" y="411514"/>
                  <a:pt x="97164" y="405646"/>
                </a:cubicBezTo>
                <a:cubicBezTo>
                  <a:pt x="99344" y="396315"/>
                  <a:pt x="103256" y="387475"/>
                  <a:pt x="108695" y="379585"/>
                </a:cubicBezTo>
                <a:cubicBezTo>
                  <a:pt x="122471" y="359488"/>
                  <a:pt x="144866" y="347004"/>
                  <a:pt x="169204" y="345854"/>
                </a:cubicBezTo>
                <a:lnTo>
                  <a:pt x="187383" y="327673"/>
                </a:lnTo>
                <a:cubicBezTo>
                  <a:pt x="231151" y="283905"/>
                  <a:pt x="290516" y="259316"/>
                  <a:pt x="352414" y="259318"/>
                </a:cubicBezTo>
                <a:close/>
                <a:moveTo>
                  <a:pt x="146947" y="250674"/>
                </a:moveTo>
                <a:cubicBezTo>
                  <a:pt x="142173" y="250674"/>
                  <a:pt x="138303" y="254545"/>
                  <a:pt x="138303" y="259318"/>
                </a:cubicBezTo>
                <a:cubicBezTo>
                  <a:pt x="138303" y="264092"/>
                  <a:pt x="142173" y="267962"/>
                  <a:pt x="146947" y="267962"/>
                </a:cubicBezTo>
                <a:lnTo>
                  <a:pt x="181523" y="267962"/>
                </a:lnTo>
                <a:lnTo>
                  <a:pt x="181523" y="250674"/>
                </a:lnTo>
                <a:close/>
                <a:moveTo>
                  <a:pt x="138303" y="216099"/>
                </a:moveTo>
                <a:cubicBezTo>
                  <a:pt x="133529" y="216099"/>
                  <a:pt x="129659" y="219969"/>
                  <a:pt x="129659" y="224743"/>
                </a:cubicBezTo>
                <a:cubicBezTo>
                  <a:pt x="129659" y="229516"/>
                  <a:pt x="133529" y="233387"/>
                  <a:pt x="138303" y="233387"/>
                </a:cubicBezTo>
                <a:lnTo>
                  <a:pt x="190167" y="233387"/>
                </a:lnTo>
                <a:lnTo>
                  <a:pt x="190167" y="216099"/>
                </a:lnTo>
                <a:close/>
                <a:moveTo>
                  <a:pt x="124019" y="181523"/>
                </a:moveTo>
                <a:cubicBezTo>
                  <a:pt x="122968" y="183144"/>
                  <a:pt x="122075" y="184863"/>
                  <a:pt x="121357" y="186655"/>
                </a:cubicBezTo>
                <a:cubicBezTo>
                  <a:pt x="121247" y="186929"/>
                  <a:pt x="121129" y="187196"/>
                  <a:pt x="121015" y="187465"/>
                </a:cubicBezTo>
                <a:lnTo>
                  <a:pt x="121015" y="198811"/>
                </a:lnTo>
                <a:lnTo>
                  <a:pt x="198811" y="198811"/>
                </a:lnTo>
                <a:lnTo>
                  <a:pt x="198811" y="181523"/>
                </a:lnTo>
                <a:close/>
                <a:moveTo>
                  <a:pt x="171982" y="146947"/>
                </a:moveTo>
                <a:cubicBezTo>
                  <a:pt x="170045" y="154315"/>
                  <a:pt x="165169" y="160565"/>
                  <a:pt x="158494" y="164235"/>
                </a:cubicBezTo>
                <a:lnTo>
                  <a:pt x="198811" y="164235"/>
                </a:lnTo>
                <a:lnTo>
                  <a:pt x="198811" y="146947"/>
                </a:lnTo>
                <a:close/>
                <a:moveTo>
                  <a:pt x="109405" y="129659"/>
                </a:moveTo>
                <a:cubicBezTo>
                  <a:pt x="102524" y="129641"/>
                  <a:pt x="95921" y="132376"/>
                  <a:pt x="91068" y="137254"/>
                </a:cubicBezTo>
                <a:lnTo>
                  <a:pt x="57976" y="170347"/>
                </a:lnTo>
                <a:cubicBezTo>
                  <a:pt x="56355" y="171968"/>
                  <a:pt x="54156" y="172879"/>
                  <a:pt x="51864" y="172879"/>
                </a:cubicBezTo>
                <a:lnTo>
                  <a:pt x="43220" y="172879"/>
                </a:lnTo>
                <a:lnTo>
                  <a:pt x="43220" y="259318"/>
                </a:lnTo>
                <a:lnTo>
                  <a:pt x="69152" y="259318"/>
                </a:lnTo>
                <a:cubicBezTo>
                  <a:pt x="69560" y="259318"/>
                  <a:pt x="69969" y="259348"/>
                  <a:pt x="70374" y="259406"/>
                </a:cubicBezTo>
                <a:lnTo>
                  <a:pt x="122119" y="266798"/>
                </a:lnTo>
                <a:cubicBezTo>
                  <a:pt x="120081" y="260040"/>
                  <a:pt x="120888" y="252744"/>
                  <a:pt x="124356" y="246597"/>
                </a:cubicBezTo>
                <a:cubicBezTo>
                  <a:pt x="113735" y="239824"/>
                  <a:pt x="109520" y="226396"/>
                  <a:pt x="114366" y="214769"/>
                </a:cubicBezTo>
                <a:cubicBezTo>
                  <a:pt x="110687" y="213221"/>
                  <a:pt x="107652" y="210454"/>
                  <a:pt x="105770" y="206934"/>
                </a:cubicBezTo>
                <a:cubicBezTo>
                  <a:pt x="97697" y="212908"/>
                  <a:pt x="87912" y="216122"/>
                  <a:pt x="77868" y="216099"/>
                </a:cubicBezTo>
                <a:lnTo>
                  <a:pt x="69152" y="216099"/>
                </a:lnTo>
                <a:lnTo>
                  <a:pt x="69152" y="198811"/>
                </a:lnTo>
                <a:lnTo>
                  <a:pt x="77868" y="198811"/>
                </a:lnTo>
                <a:cubicBezTo>
                  <a:pt x="89964" y="198850"/>
                  <a:pt x="100850" y="191480"/>
                  <a:pt x="105305" y="180235"/>
                </a:cubicBezTo>
                <a:cubicBezTo>
                  <a:pt x="111160" y="165522"/>
                  <a:pt x="124074" y="154779"/>
                  <a:pt x="139608" y="151701"/>
                </a:cubicBezTo>
                <a:lnTo>
                  <a:pt x="147266" y="150169"/>
                </a:lnTo>
                <a:cubicBezTo>
                  <a:pt x="152106" y="149201"/>
                  <a:pt x="155591" y="144952"/>
                  <a:pt x="155591" y="140015"/>
                </a:cubicBezTo>
                <a:cubicBezTo>
                  <a:pt x="155591" y="134296"/>
                  <a:pt x="150954" y="129659"/>
                  <a:pt x="145235" y="129659"/>
                </a:cubicBezTo>
                <a:close/>
                <a:moveTo>
                  <a:pt x="112371" y="25932"/>
                </a:moveTo>
                <a:lnTo>
                  <a:pt x="95083" y="38898"/>
                </a:lnTo>
                <a:lnTo>
                  <a:pt x="95083" y="73474"/>
                </a:lnTo>
                <a:lnTo>
                  <a:pt x="126201" y="96812"/>
                </a:lnTo>
                <a:cubicBezTo>
                  <a:pt x="128378" y="98445"/>
                  <a:pt x="129659" y="101007"/>
                  <a:pt x="129659" y="103728"/>
                </a:cubicBezTo>
                <a:lnTo>
                  <a:pt x="129659" y="112371"/>
                </a:lnTo>
                <a:lnTo>
                  <a:pt x="145235" y="112371"/>
                </a:lnTo>
                <a:cubicBezTo>
                  <a:pt x="145810" y="112371"/>
                  <a:pt x="146380" y="112395"/>
                  <a:pt x="146947" y="112430"/>
                </a:cubicBezTo>
                <a:lnTo>
                  <a:pt x="146947" y="103728"/>
                </a:lnTo>
                <a:cubicBezTo>
                  <a:pt x="146947" y="101007"/>
                  <a:pt x="148228" y="98445"/>
                  <a:pt x="150405" y="96812"/>
                </a:cubicBezTo>
                <a:lnTo>
                  <a:pt x="181523" y="73474"/>
                </a:lnTo>
                <a:lnTo>
                  <a:pt x="181523" y="38898"/>
                </a:lnTo>
                <a:lnTo>
                  <a:pt x="164235" y="25932"/>
                </a:lnTo>
                <a:lnTo>
                  <a:pt x="164235" y="51864"/>
                </a:lnTo>
                <a:cubicBezTo>
                  <a:pt x="164235" y="66186"/>
                  <a:pt x="152625" y="77796"/>
                  <a:pt x="138303" y="77796"/>
                </a:cubicBezTo>
                <a:cubicBezTo>
                  <a:pt x="123981" y="77796"/>
                  <a:pt x="112371" y="66186"/>
                  <a:pt x="112371" y="51864"/>
                </a:cubicBezTo>
                <a:close/>
                <a:moveTo>
                  <a:pt x="121015" y="0"/>
                </a:moveTo>
                <a:cubicBezTo>
                  <a:pt x="125789" y="0"/>
                  <a:pt x="129659" y="3870"/>
                  <a:pt x="129659" y="8644"/>
                </a:cubicBezTo>
                <a:lnTo>
                  <a:pt x="129659" y="51864"/>
                </a:lnTo>
                <a:cubicBezTo>
                  <a:pt x="129659" y="56638"/>
                  <a:pt x="133529" y="60508"/>
                  <a:pt x="138303" y="60508"/>
                </a:cubicBezTo>
                <a:cubicBezTo>
                  <a:pt x="143077" y="60508"/>
                  <a:pt x="146947" y="56638"/>
                  <a:pt x="146947" y="51864"/>
                </a:cubicBezTo>
                <a:lnTo>
                  <a:pt x="146947" y="8644"/>
                </a:lnTo>
                <a:cubicBezTo>
                  <a:pt x="146947" y="6774"/>
                  <a:pt x="147553" y="4954"/>
                  <a:pt x="148676" y="3458"/>
                </a:cubicBezTo>
                <a:cubicBezTo>
                  <a:pt x="151540" y="-361"/>
                  <a:pt x="156958" y="-1135"/>
                  <a:pt x="160777" y="1729"/>
                </a:cubicBezTo>
                <a:lnTo>
                  <a:pt x="195353" y="27661"/>
                </a:lnTo>
                <a:cubicBezTo>
                  <a:pt x="197529" y="29293"/>
                  <a:pt x="198811" y="31855"/>
                  <a:pt x="198811" y="34576"/>
                </a:cubicBezTo>
                <a:lnTo>
                  <a:pt x="198811" y="77796"/>
                </a:lnTo>
                <a:cubicBezTo>
                  <a:pt x="198811" y="80517"/>
                  <a:pt x="197529" y="83078"/>
                  <a:pt x="195353" y="84711"/>
                </a:cubicBezTo>
                <a:lnTo>
                  <a:pt x="164235" y="108049"/>
                </a:lnTo>
                <a:lnTo>
                  <a:pt x="164235" y="119964"/>
                </a:lnTo>
                <a:cubicBezTo>
                  <a:pt x="167109" y="122686"/>
                  <a:pt x="169368" y="125992"/>
                  <a:pt x="170858" y="129659"/>
                </a:cubicBezTo>
                <a:lnTo>
                  <a:pt x="198811" y="129659"/>
                </a:lnTo>
                <a:cubicBezTo>
                  <a:pt x="208353" y="129670"/>
                  <a:pt x="216088" y="137404"/>
                  <a:pt x="216098" y="146947"/>
                </a:cubicBezTo>
                <a:lnTo>
                  <a:pt x="216098" y="164235"/>
                </a:lnTo>
                <a:cubicBezTo>
                  <a:pt x="216102" y="167271"/>
                  <a:pt x="215302" y="170253"/>
                  <a:pt x="213779" y="172879"/>
                </a:cubicBezTo>
                <a:cubicBezTo>
                  <a:pt x="215302" y="175505"/>
                  <a:pt x="216102" y="178487"/>
                  <a:pt x="216098" y="181523"/>
                </a:cubicBezTo>
                <a:lnTo>
                  <a:pt x="216098" y="198811"/>
                </a:lnTo>
                <a:cubicBezTo>
                  <a:pt x="216095" y="205044"/>
                  <a:pt x="212738" y="210795"/>
                  <a:pt x="207311" y="213861"/>
                </a:cubicBezTo>
                <a:cubicBezTo>
                  <a:pt x="207407" y="214603"/>
                  <a:pt x="207455" y="215351"/>
                  <a:pt x="207455" y="216099"/>
                </a:cubicBezTo>
                <a:lnTo>
                  <a:pt x="207455" y="233387"/>
                </a:lnTo>
                <a:cubicBezTo>
                  <a:pt x="207451" y="239620"/>
                  <a:pt x="204094" y="245370"/>
                  <a:pt x="198667" y="248437"/>
                </a:cubicBezTo>
                <a:cubicBezTo>
                  <a:pt x="198763" y="249179"/>
                  <a:pt x="198811" y="249927"/>
                  <a:pt x="198811" y="250674"/>
                </a:cubicBezTo>
                <a:lnTo>
                  <a:pt x="198811" y="267962"/>
                </a:lnTo>
                <a:cubicBezTo>
                  <a:pt x="198800" y="277505"/>
                  <a:pt x="191066" y="285239"/>
                  <a:pt x="181523" y="285250"/>
                </a:cubicBezTo>
                <a:lnTo>
                  <a:pt x="164235" y="285250"/>
                </a:lnTo>
                <a:lnTo>
                  <a:pt x="164235" y="289572"/>
                </a:lnTo>
                <a:lnTo>
                  <a:pt x="183827" y="304267"/>
                </a:lnTo>
                <a:lnTo>
                  <a:pt x="173456" y="318097"/>
                </a:lnTo>
                <a:lnTo>
                  <a:pt x="150405" y="300809"/>
                </a:lnTo>
                <a:cubicBezTo>
                  <a:pt x="148228" y="299177"/>
                  <a:pt x="146947" y="296615"/>
                  <a:pt x="146947" y="293894"/>
                </a:cubicBezTo>
                <a:lnTo>
                  <a:pt x="146947" y="285250"/>
                </a:lnTo>
                <a:lnTo>
                  <a:pt x="129659" y="285250"/>
                </a:lnTo>
                <a:lnTo>
                  <a:pt x="129659" y="293894"/>
                </a:lnTo>
                <a:cubicBezTo>
                  <a:pt x="129659" y="296615"/>
                  <a:pt x="128378" y="299177"/>
                  <a:pt x="126201" y="300809"/>
                </a:cubicBezTo>
                <a:lnTo>
                  <a:pt x="95083" y="324148"/>
                </a:lnTo>
                <a:lnTo>
                  <a:pt x="95083" y="358724"/>
                </a:lnTo>
                <a:lnTo>
                  <a:pt x="100270" y="362613"/>
                </a:lnTo>
                <a:lnTo>
                  <a:pt x="89897" y="376444"/>
                </a:lnTo>
                <a:lnTo>
                  <a:pt x="81253" y="369961"/>
                </a:lnTo>
                <a:cubicBezTo>
                  <a:pt x="79076" y="368328"/>
                  <a:pt x="77795" y="365766"/>
                  <a:pt x="77795" y="363046"/>
                </a:cubicBezTo>
                <a:lnTo>
                  <a:pt x="77795" y="319826"/>
                </a:lnTo>
                <a:cubicBezTo>
                  <a:pt x="77795" y="317105"/>
                  <a:pt x="79076" y="314543"/>
                  <a:pt x="81253" y="312911"/>
                </a:cubicBezTo>
                <a:lnTo>
                  <a:pt x="112371" y="289572"/>
                </a:lnTo>
                <a:lnTo>
                  <a:pt x="112371" y="282868"/>
                </a:lnTo>
                <a:lnTo>
                  <a:pt x="68537" y="276606"/>
                </a:lnTo>
                <a:lnTo>
                  <a:pt x="43220" y="276606"/>
                </a:lnTo>
                <a:lnTo>
                  <a:pt x="43220" y="285250"/>
                </a:lnTo>
                <a:cubicBezTo>
                  <a:pt x="43220" y="290025"/>
                  <a:pt x="39350" y="293894"/>
                  <a:pt x="34576" y="293894"/>
                </a:cubicBezTo>
                <a:lnTo>
                  <a:pt x="0" y="293894"/>
                </a:lnTo>
                <a:lnTo>
                  <a:pt x="0" y="276606"/>
                </a:lnTo>
                <a:lnTo>
                  <a:pt x="25932" y="276606"/>
                </a:lnTo>
                <a:lnTo>
                  <a:pt x="25932" y="155591"/>
                </a:lnTo>
                <a:lnTo>
                  <a:pt x="0" y="155591"/>
                </a:lnTo>
                <a:lnTo>
                  <a:pt x="0" y="138303"/>
                </a:lnTo>
                <a:lnTo>
                  <a:pt x="34576" y="138303"/>
                </a:lnTo>
                <a:cubicBezTo>
                  <a:pt x="39350" y="138303"/>
                  <a:pt x="43220" y="142174"/>
                  <a:pt x="43220" y="146947"/>
                </a:cubicBezTo>
                <a:lnTo>
                  <a:pt x="43220" y="155591"/>
                </a:lnTo>
                <a:lnTo>
                  <a:pt x="48283" y="155591"/>
                </a:lnTo>
                <a:lnTo>
                  <a:pt x="78844" y="125031"/>
                </a:lnTo>
                <a:cubicBezTo>
                  <a:pt x="86932" y="116899"/>
                  <a:pt x="97936" y="112340"/>
                  <a:pt x="109405" y="112371"/>
                </a:cubicBezTo>
                <a:lnTo>
                  <a:pt x="112371" y="112371"/>
                </a:lnTo>
                <a:lnTo>
                  <a:pt x="112371" y="108049"/>
                </a:lnTo>
                <a:lnTo>
                  <a:pt x="81253" y="84711"/>
                </a:lnTo>
                <a:cubicBezTo>
                  <a:pt x="79076" y="83078"/>
                  <a:pt x="77795" y="80517"/>
                  <a:pt x="77795" y="77796"/>
                </a:cubicBezTo>
                <a:lnTo>
                  <a:pt x="77795" y="34576"/>
                </a:lnTo>
                <a:cubicBezTo>
                  <a:pt x="77795" y="31855"/>
                  <a:pt x="79076" y="29293"/>
                  <a:pt x="81253" y="27661"/>
                </a:cubicBezTo>
                <a:lnTo>
                  <a:pt x="115829" y="1729"/>
                </a:lnTo>
                <a:cubicBezTo>
                  <a:pt x="117325" y="607"/>
                  <a:pt x="119145" y="1"/>
                  <a:pt x="121015" y="0"/>
                </a:cubicBezTo>
                <a:close/>
              </a:path>
            </a:pathLst>
          </a:custGeom>
          <a:solidFill>
            <a:schemeClr val="accent5"/>
          </a:solidFill>
          <a:ln w="1079" cap="flat">
            <a:noFill/>
            <a:prstDash val="solid"/>
            <a:miter/>
          </a:ln>
        </p:spPr>
        <p:txBody>
          <a:bodyPr rtlCol="0" anchor="ctr"/>
          <a:lstStyle/>
          <a:p>
            <a:endParaRPr lang="en-ID"/>
          </a:p>
        </p:txBody>
      </p:sp>
      <p:sp>
        <p:nvSpPr>
          <p:cNvPr id="32" name="ICON">
            <a:extLst>
              <a:ext uri="{FF2B5EF4-FFF2-40B4-BE49-F238E27FC236}">
                <a16:creationId xmlns:a16="http://schemas.microsoft.com/office/drawing/2014/main" id="{AC6722C1-AF88-45FE-B071-6F79BBC718F4}"/>
              </a:ext>
            </a:extLst>
          </p:cNvPr>
          <p:cNvSpPr/>
          <p:nvPr/>
        </p:nvSpPr>
        <p:spPr>
          <a:xfrm>
            <a:off x="6765581" y="1911400"/>
            <a:ext cx="487433" cy="454970"/>
          </a:xfrm>
          <a:custGeom>
            <a:avLst/>
            <a:gdLst>
              <a:gd name="connsiteX0" fmla="*/ 240843 w 556229"/>
              <a:gd name="connsiteY0" fmla="*/ 472816 h 519184"/>
              <a:gd name="connsiteX1" fmla="*/ 248362 w 556229"/>
              <a:gd name="connsiteY1" fmla="*/ 483555 h 519184"/>
              <a:gd name="connsiteX2" fmla="*/ 237623 w 556229"/>
              <a:gd name="connsiteY2" fmla="*/ 491074 h 519184"/>
              <a:gd name="connsiteX3" fmla="*/ 230104 w 556229"/>
              <a:gd name="connsiteY3" fmla="*/ 480335 h 519184"/>
              <a:gd name="connsiteX4" fmla="*/ 240843 w 556229"/>
              <a:gd name="connsiteY4" fmla="*/ 472816 h 519184"/>
              <a:gd name="connsiteX5" fmla="*/ 314885 w 556229"/>
              <a:gd name="connsiteY5" fmla="*/ 466377 h 519184"/>
              <a:gd name="connsiteX6" fmla="*/ 325624 w 556229"/>
              <a:gd name="connsiteY6" fmla="*/ 473897 h 519184"/>
              <a:gd name="connsiteX7" fmla="*/ 318105 w 556229"/>
              <a:gd name="connsiteY7" fmla="*/ 484635 h 519184"/>
              <a:gd name="connsiteX8" fmla="*/ 307366 w 556229"/>
              <a:gd name="connsiteY8" fmla="*/ 477116 h 519184"/>
              <a:gd name="connsiteX9" fmla="*/ 314885 w 556229"/>
              <a:gd name="connsiteY9" fmla="*/ 466377 h 519184"/>
              <a:gd name="connsiteX10" fmla="*/ 162742 w 556229"/>
              <a:gd name="connsiteY10" fmla="*/ 452649 h 519184"/>
              <a:gd name="connsiteX11" fmla="*/ 173763 w 556229"/>
              <a:gd name="connsiteY11" fmla="*/ 459758 h 519184"/>
              <a:gd name="connsiteX12" fmla="*/ 166654 w 556229"/>
              <a:gd name="connsiteY12" fmla="*/ 470780 h 519184"/>
              <a:gd name="connsiteX13" fmla="*/ 155633 w 556229"/>
              <a:gd name="connsiteY13" fmla="*/ 463670 h 519184"/>
              <a:gd name="connsiteX14" fmla="*/ 162742 w 556229"/>
              <a:gd name="connsiteY14" fmla="*/ 452649 h 519184"/>
              <a:gd name="connsiteX15" fmla="*/ 291799 w 556229"/>
              <a:gd name="connsiteY15" fmla="*/ 442211 h 519184"/>
              <a:gd name="connsiteX16" fmla="*/ 302537 w 556229"/>
              <a:gd name="connsiteY16" fmla="*/ 449730 h 519184"/>
              <a:gd name="connsiteX17" fmla="*/ 302537 w 556229"/>
              <a:gd name="connsiteY17" fmla="*/ 449731 h 519184"/>
              <a:gd name="connsiteX18" fmla="*/ 295018 w 556229"/>
              <a:gd name="connsiteY18" fmla="*/ 460469 h 519184"/>
              <a:gd name="connsiteX19" fmla="*/ 284279 w 556229"/>
              <a:gd name="connsiteY19" fmla="*/ 452950 h 519184"/>
              <a:gd name="connsiteX20" fmla="*/ 291799 w 556229"/>
              <a:gd name="connsiteY20" fmla="*/ 442211 h 519184"/>
              <a:gd name="connsiteX21" fmla="*/ 227414 w 556229"/>
              <a:gd name="connsiteY21" fmla="*/ 442211 h 519184"/>
              <a:gd name="connsiteX22" fmla="*/ 234934 w 556229"/>
              <a:gd name="connsiteY22" fmla="*/ 452950 h 519184"/>
              <a:gd name="connsiteX23" fmla="*/ 224195 w 556229"/>
              <a:gd name="connsiteY23" fmla="*/ 460469 h 519184"/>
              <a:gd name="connsiteX24" fmla="*/ 216677 w 556229"/>
              <a:gd name="connsiteY24" fmla="*/ 449731 h 519184"/>
              <a:gd name="connsiteX25" fmla="*/ 227414 w 556229"/>
              <a:gd name="connsiteY25" fmla="*/ 442211 h 519184"/>
              <a:gd name="connsiteX26" fmla="*/ 352301 w 556229"/>
              <a:gd name="connsiteY26" fmla="*/ 420190 h 519184"/>
              <a:gd name="connsiteX27" fmla="*/ 364963 w 556229"/>
              <a:gd name="connsiteY27" fmla="*/ 423583 h 519184"/>
              <a:gd name="connsiteX28" fmla="*/ 361570 w 556229"/>
              <a:gd name="connsiteY28" fmla="*/ 436245 h 519184"/>
              <a:gd name="connsiteX29" fmla="*/ 348908 w 556229"/>
              <a:gd name="connsiteY29" fmla="*/ 432852 h 519184"/>
              <a:gd name="connsiteX30" fmla="*/ 352301 w 556229"/>
              <a:gd name="connsiteY30" fmla="*/ 420190 h 519184"/>
              <a:gd name="connsiteX31" fmla="*/ 166911 w 556229"/>
              <a:gd name="connsiteY31" fmla="*/ 420190 h 519184"/>
              <a:gd name="connsiteX32" fmla="*/ 170304 w 556229"/>
              <a:gd name="connsiteY32" fmla="*/ 432852 h 519184"/>
              <a:gd name="connsiteX33" fmla="*/ 157642 w 556229"/>
              <a:gd name="connsiteY33" fmla="*/ 436245 h 519184"/>
              <a:gd name="connsiteX34" fmla="*/ 154249 w 556229"/>
              <a:gd name="connsiteY34" fmla="*/ 423583 h 519184"/>
              <a:gd name="connsiteX35" fmla="*/ 166911 w 556229"/>
              <a:gd name="connsiteY35" fmla="*/ 420190 h 519184"/>
              <a:gd name="connsiteX36" fmla="*/ 268713 w 556229"/>
              <a:gd name="connsiteY36" fmla="*/ 418044 h 519184"/>
              <a:gd name="connsiteX37" fmla="*/ 279452 w 556229"/>
              <a:gd name="connsiteY37" fmla="*/ 425563 h 519184"/>
              <a:gd name="connsiteX38" fmla="*/ 271933 w 556229"/>
              <a:gd name="connsiteY38" fmla="*/ 436302 h 519184"/>
              <a:gd name="connsiteX39" fmla="*/ 261194 w 556229"/>
              <a:gd name="connsiteY39" fmla="*/ 428783 h 519184"/>
              <a:gd name="connsiteX40" fmla="*/ 268713 w 556229"/>
              <a:gd name="connsiteY40" fmla="*/ 418044 h 519184"/>
              <a:gd name="connsiteX41" fmla="*/ 213986 w 556229"/>
              <a:gd name="connsiteY41" fmla="*/ 411605 h 519184"/>
              <a:gd name="connsiteX42" fmla="*/ 221505 w 556229"/>
              <a:gd name="connsiteY42" fmla="*/ 422344 h 519184"/>
              <a:gd name="connsiteX43" fmla="*/ 210767 w 556229"/>
              <a:gd name="connsiteY43" fmla="*/ 429863 h 519184"/>
              <a:gd name="connsiteX44" fmla="*/ 203247 w 556229"/>
              <a:gd name="connsiteY44" fmla="*/ 419125 h 519184"/>
              <a:gd name="connsiteX45" fmla="*/ 213986 w 556229"/>
              <a:gd name="connsiteY45" fmla="*/ 411605 h 519184"/>
              <a:gd name="connsiteX46" fmla="*/ 95145 w 556229"/>
              <a:gd name="connsiteY46" fmla="*/ 409739 h 519184"/>
              <a:gd name="connsiteX47" fmla="*/ 108204 w 556229"/>
              <a:gd name="connsiteY47" fmla="*/ 410881 h 519184"/>
              <a:gd name="connsiteX48" fmla="*/ 107062 w 556229"/>
              <a:gd name="connsiteY48" fmla="*/ 423940 h 519184"/>
              <a:gd name="connsiteX49" fmla="*/ 94003 w 556229"/>
              <a:gd name="connsiteY49" fmla="*/ 422797 h 519184"/>
              <a:gd name="connsiteX50" fmla="*/ 95145 w 556229"/>
              <a:gd name="connsiteY50" fmla="*/ 409739 h 519184"/>
              <a:gd name="connsiteX51" fmla="*/ 329474 w 556229"/>
              <a:gd name="connsiteY51" fmla="*/ 404506 h 519184"/>
              <a:gd name="connsiteX52" fmla="*/ 336027 w 556229"/>
              <a:gd name="connsiteY52" fmla="*/ 415860 h 519184"/>
              <a:gd name="connsiteX53" fmla="*/ 324672 w 556229"/>
              <a:gd name="connsiteY53" fmla="*/ 422414 h 519184"/>
              <a:gd name="connsiteX54" fmla="*/ 318118 w 556229"/>
              <a:gd name="connsiteY54" fmla="*/ 411058 h 519184"/>
              <a:gd name="connsiteX55" fmla="*/ 329474 w 556229"/>
              <a:gd name="connsiteY55" fmla="*/ 404506 h 519184"/>
              <a:gd name="connsiteX56" fmla="*/ 155106 w 556229"/>
              <a:gd name="connsiteY56" fmla="*/ 387282 h 519184"/>
              <a:gd name="connsiteX57" fmla="*/ 167991 w 556229"/>
              <a:gd name="connsiteY57" fmla="*/ 389729 h 519184"/>
              <a:gd name="connsiteX58" fmla="*/ 165544 w 556229"/>
              <a:gd name="connsiteY58" fmla="*/ 402613 h 519184"/>
              <a:gd name="connsiteX59" fmla="*/ 152659 w 556229"/>
              <a:gd name="connsiteY59" fmla="*/ 400167 h 519184"/>
              <a:gd name="connsiteX60" fmla="*/ 155106 w 556229"/>
              <a:gd name="connsiteY60" fmla="*/ 387282 h 519184"/>
              <a:gd name="connsiteX61" fmla="*/ 104531 w 556229"/>
              <a:gd name="connsiteY61" fmla="*/ 377662 h 519184"/>
              <a:gd name="connsiteX62" fmla="*/ 117591 w 556229"/>
              <a:gd name="connsiteY62" fmla="*/ 378805 h 519184"/>
              <a:gd name="connsiteX63" fmla="*/ 116448 w 556229"/>
              <a:gd name="connsiteY63" fmla="*/ 391864 h 519184"/>
              <a:gd name="connsiteX64" fmla="*/ 103389 w 556229"/>
              <a:gd name="connsiteY64" fmla="*/ 390722 h 519184"/>
              <a:gd name="connsiteX65" fmla="*/ 104531 w 556229"/>
              <a:gd name="connsiteY65" fmla="*/ 377662 h 519184"/>
              <a:gd name="connsiteX66" fmla="*/ 381463 w 556229"/>
              <a:gd name="connsiteY66" fmla="*/ 373989 h 519184"/>
              <a:gd name="connsiteX67" fmla="*/ 382606 w 556229"/>
              <a:gd name="connsiteY67" fmla="*/ 387047 h 519184"/>
              <a:gd name="connsiteX68" fmla="*/ 369547 w 556229"/>
              <a:gd name="connsiteY68" fmla="*/ 388190 h 519184"/>
              <a:gd name="connsiteX69" fmla="*/ 368404 w 556229"/>
              <a:gd name="connsiteY69" fmla="*/ 375131 h 519184"/>
              <a:gd name="connsiteX70" fmla="*/ 381463 w 556229"/>
              <a:gd name="connsiteY70" fmla="*/ 373989 h 519184"/>
              <a:gd name="connsiteX71" fmla="*/ 53726 w 556229"/>
              <a:gd name="connsiteY71" fmla="*/ 344436 h 519184"/>
              <a:gd name="connsiteX72" fmla="*/ 65606 w 556229"/>
              <a:gd name="connsiteY72" fmla="*/ 349977 h 519184"/>
              <a:gd name="connsiteX73" fmla="*/ 60066 w 556229"/>
              <a:gd name="connsiteY73" fmla="*/ 361857 h 519184"/>
              <a:gd name="connsiteX74" fmla="*/ 48186 w 556229"/>
              <a:gd name="connsiteY74" fmla="*/ 356318 h 519184"/>
              <a:gd name="connsiteX75" fmla="*/ 53726 w 556229"/>
              <a:gd name="connsiteY75" fmla="*/ 344436 h 519184"/>
              <a:gd name="connsiteX76" fmla="*/ 118042 w 556229"/>
              <a:gd name="connsiteY76" fmla="*/ 343714 h 519184"/>
              <a:gd name="connsiteX77" fmla="*/ 129091 w 556229"/>
              <a:gd name="connsiteY77" fmla="*/ 350777 h 519184"/>
              <a:gd name="connsiteX78" fmla="*/ 122028 w 556229"/>
              <a:gd name="connsiteY78" fmla="*/ 361826 h 519184"/>
              <a:gd name="connsiteX79" fmla="*/ 110979 w 556229"/>
              <a:gd name="connsiteY79" fmla="*/ 354763 h 519184"/>
              <a:gd name="connsiteX80" fmla="*/ 118042 w 556229"/>
              <a:gd name="connsiteY80" fmla="*/ 343714 h 519184"/>
              <a:gd name="connsiteX81" fmla="*/ 73517 w 556229"/>
              <a:gd name="connsiteY81" fmla="*/ 317506 h 519184"/>
              <a:gd name="connsiteX82" fmla="*/ 85397 w 556229"/>
              <a:gd name="connsiteY82" fmla="*/ 323045 h 519184"/>
              <a:gd name="connsiteX83" fmla="*/ 79857 w 556229"/>
              <a:gd name="connsiteY83" fmla="*/ 334926 h 519184"/>
              <a:gd name="connsiteX84" fmla="*/ 67977 w 556229"/>
              <a:gd name="connsiteY84" fmla="*/ 329387 h 519184"/>
              <a:gd name="connsiteX85" fmla="*/ 73517 w 556229"/>
              <a:gd name="connsiteY85" fmla="*/ 317506 h 519184"/>
              <a:gd name="connsiteX86" fmla="*/ 297746 w 556229"/>
              <a:gd name="connsiteY86" fmla="*/ 312133 h 519184"/>
              <a:gd name="connsiteX87" fmla="*/ 310693 w 556229"/>
              <a:gd name="connsiteY87" fmla="*/ 314184 h 519184"/>
              <a:gd name="connsiteX88" fmla="*/ 308642 w 556229"/>
              <a:gd name="connsiteY88" fmla="*/ 327131 h 519184"/>
              <a:gd name="connsiteX89" fmla="*/ 295695 w 556229"/>
              <a:gd name="connsiteY89" fmla="*/ 325080 h 519184"/>
              <a:gd name="connsiteX90" fmla="*/ 297746 w 556229"/>
              <a:gd name="connsiteY90" fmla="*/ 312133 h 519184"/>
              <a:gd name="connsiteX91" fmla="*/ 221467 w 556229"/>
              <a:gd name="connsiteY91" fmla="*/ 312133 h 519184"/>
              <a:gd name="connsiteX92" fmla="*/ 223518 w 556229"/>
              <a:gd name="connsiteY92" fmla="*/ 325080 h 519184"/>
              <a:gd name="connsiteX93" fmla="*/ 210570 w 556229"/>
              <a:gd name="connsiteY93" fmla="*/ 327131 h 519184"/>
              <a:gd name="connsiteX94" fmla="*/ 208520 w 556229"/>
              <a:gd name="connsiteY94" fmla="*/ 314184 h 519184"/>
              <a:gd name="connsiteX95" fmla="*/ 221467 w 556229"/>
              <a:gd name="connsiteY95" fmla="*/ 312133 h 519184"/>
              <a:gd name="connsiteX96" fmla="*/ 93308 w 556229"/>
              <a:gd name="connsiteY96" fmla="*/ 290573 h 519184"/>
              <a:gd name="connsiteX97" fmla="*/ 105189 w 556229"/>
              <a:gd name="connsiteY97" fmla="*/ 296114 h 519184"/>
              <a:gd name="connsiteX98" fmla="*/ 99648 w 556229"/>
              <a:gd name="connsiteY98" fmla="*/ 307994 h 519184"/>
              <a:gd name="connsiteX99" fmla="*/ 87768 w 556229"/>
              <a:gd name="connsiteY99" fmla="*/ 302455 h 519184"/>
              <a:gd name="connsiteX100" fmla="*/ 93308 w 556229"/>
              <a:gd name="connsiteY100" fmla="*/ 290573 h 519184"/>
              <a:gd name="connsiteX101" fmla="*/ 37139 w 556229"/>
              <a:gd name="connsiteY101" fmla="*/ 268908 h 519184"/>
              <a:gd name="connsiteX102" fmla="*/ 46409 w 556229"/>
              <a:gd name="connsiteY102" fmla="*/ 278177 h 519184"/>
              <a:gd name="connsiteX103" fmla="*/ 37139 w 556229"/>
              <a:gd name="connsiteY103" fmla="*/ 287447 h 519184"/>
              <a:gd name="connsiteX104" fmla="*/ 27870 w 556229"/>
              <a:gd name="connsiteY104" fmla="*/ 278177 h 519184"/>
              <a:gd name="connsiteX105" fmla="*/ 37139 w 556229"/>
              <a:gd name="connsiteY105" fmla="*/ 268908 h 519184"/>
              <a:gd name="connsiteX106" fmla="*/ 64947 w 556229"/>
              <a:gd name="connsiteY106" fmla="*/ 250369 h 519184"/>
              <a:gd name="connsiteX107" fmla="*/ 74217 w 556229"/>
              <a:gd name="connsiteY107" fmla="*/ 259638 h 519184"/>
              <a:gd name="connsiteX108" fmla="*/ 64947 w 556229"/>
              <a:gd name="connsiteY108" fmla="*/ 268908 h 519184"/>
              <a:gd name="connsiteX109" fmla="*/ 55678 w 556229"/>
              <a:gd name="connsiteY109" fmla="*/ 259638 h 519184"/>
              <a:gd name="connsiteX110" fmla="*/ 64947 w 556229"/>
              <a:gd name="connsiteY110" fmla="*/ 250369 h 519184"/>
              <a:gd name="connsiteX111" fmla="*/ 92756 w 556229"/>
              <a:gd name="connsiteY111" fmla="*/ 231830 h 519184"/>
              <a:gd name="connsiteX112" fmla="*/ 102026 w 556229"/>
              <a:gd name="connsiteY112" fmla="*/ 241099 h 519184"/>
              <a:gd name="connsiteX113" fmla="*/ 92756 w 556229"/>
              <a:gd name="connsiteY113" fmla="*/ 250369 h 519184"/>
              <a:gd name="connsiteX114" fmla="*/ 83487 w 556229"/>
              <a:gd name="connsiteY114" fmla="*/ 241099 h 519184"/>
              <a:gd name="connsiteX115" fmla="*/ 92756 w 556229"/>
              <a:gd name="connsiteY115" fmla="*/ 231830 h 519184"/>
              <a:gd name="connsiteX116" fmla="*/ 514452 w 556229"/>
              <a:gd name="connsiteY116" fmla="*/ 228306 h 519184"/>
              <a:gd name="connsiteX117" fmla="*/ 509976 w 556229"/>
              <a:gd name="connsiteY117" fmla="*/ 259639 h 519184"/>
              <a:gd name="connsiteX118" fmla="*/ 513532 w 556229"/>
              <a:gd name="connsiteY118" fmla="*/ 284529 h 519184"/>
              <a:gd name="connsiteX119" fmla="*/ 537690 w 556229"/>
              <a:gd name="connsiteY119" fmla="*/ 272449 h 519184"/>
              <a:gd name="connsiteX120" fmla="*/ 537690 w 556229"/>
              <a:gd name="connsiteY120" fmla="*/ 245735 h 519184"/>
              <a:gd name="connsiteX121" fmla="*/ 191944 w 556229"/>
              <a:gd name="connsiteY121" fmla="*/ 227908 h 519184"/>
              <a:gd name="connsiteX122" fmla="*/ 191945 w 556229"/>
              <a:gd name="connsiteY122" fmla="*/ 227908 h 519184"/>
              <a:gd name="connsiteX123" fmla="*/ 197896 w 556229"/>
              <a:gd name="connsiteY123" fmla="*/ 239587 h 519184"/>
              <a:gd name="connsiteX124" fmla="*/ 186215 w 556229"/>
              <a:gd name="connsiteY124" fmla="*/ 245538 h 519184"/>
              <a:gd name="connsiteX125" fmla="*/ 180264 w 556229"/>
              <a:gd name="connsiteY125" fmla="*/ 233859 h 519184"/>
              <a:gd name="connsiteX126" fmla="*/ 191944 w 556229"/>
              <a:gd name="connsiteY126" fmla="*/ 227908 h 519184"/>
              <a:gd name="connsiteX127" fmla="*/ 327268 w 556229"/>
              <a:gd name="connsiteY127" fmla="*/ 227907 h 519184"/>
              <a:gd name="connsiteX128" fmla="*/ 338949 w 556229"/>
              <a:gd name="connsiteY128" fmla="*/ 233859 h 519184"/>
              <a:gd name="connsiteX129" fmla="*/ 332998 w 556229"/>
              <a:gd name="connsiteY129" fmla="*/ 245539 h 519184"/>
              <a:gd name="connsiteX130" fmla="*/ 321317 w 556229"/>
              <a:gd name="connsiteY130" fmla="*/ 239588 h 519184"/>
              <a:gd name="connsiteX131" fmla="*/ 327268 w 556229"/>
              <a:gd name="connsiteY131" fmla="*/ 227907 h 519184"/>
              <a:gd name="connsiteX132" fmla="*/ 259607 w 556229"/>
              <a:gd name="connsiteY132" fmla="*/ 222561 h 519184"/>
              <a:gd name="connsiteX133" fmla="*/ 222529 w 556229"/>
              <a:gd name="connsiteY133" fmla="*/ 259639 h 519184"/>
              <a:gd name="connsiteX134" fmla="*/ 259607 w 556229"/>
              <a:gd name="connsiteY134" fmla="*/ 296717 h 519184"/>
              <a:gd name="connsiteX135" fmla="*/ 296685 w 556229"/>
              <a:gd name="connsiteY135" fmla="*/ 259639 h 519184"/>
              <a:gd name="connsiteX136" fmla="*/ 259607 w 556229"/>
              <a:gd name="connsiteY136" fmla="*/ 222561 h 519184"/>
              <a:gd name="connsiteX137" fmla="*/ 259607 w 556229"/>
              <a:gd name="connsiteY137" fmla="*/ 204022 h 519184"/>
              <a:gd name="connsiteX138" fmla="*/ 315224 w 556229"/>
              <a:gd name="connsiteY138" fmla="*/ 259639 h 519184"/>
              <a:gd name="connsiteX139" fmla="*/ 259607 w 556229"/>
              <a:gd name="connsiteY139" fmla="*/ 315256 h 519184"/>
              <a:gd name="connsiteX140" fmla="*/ 203990 w 556229"/>
              <a:gd name="connsiteY140" fmla="*/ 259639 h 519184"/>
              <a:gd name="connsiteX141" fmla="*/ 259607 w 556229"/>
              <a:gd name="connsiteY141" fmla="*/ 204022 h 519184"/>
              <a:gd name="connsiteX142" fmla="*/ 47385 w 556229"/>
              <a:gd name="connsiteY142" fmla="*/ 192262 h 519184"/>
              <a:gd name="connsiteX143" fmla="*/ 52925 w 556229"/>
              <a:gd name="connsiteY143" fmla="*/ 204142 h 519184"/>
              <a:gd name="connsiteX144" fmla="*/ 41045 w 556229"/>
              <a:gd name="connsiteY144" fmla="*/ 209682 h 519184"/>
              <a:gd name="connsiteX145" fmla="*/ 35505 w 556229"/>
              <a:gd name="connsiteY145" fmla="*/ 197801 h 519184"/>
              <a:gd name="connsiteX146" fmla="*/ 47385 w 556229"/>
              <a:gd name="connsiteY146" fmla="*/ 192262 h 519184"/>
              <a:gd name="connsiteX147" fmla="*/ 79857 w 556229"/>
              <a:gd name="connsiteY147" fmla="*/ 184350 h 519184"/>
              <a:gd name="connsiteX148" fmla="*/ 85398 w 556229"/>
              <a:gd name="connsiteY148" fmla="*/ 196232 h 519184"/>
              <a:gd name="connsiteX149" fmla="*/ 73517 w 556229"/>
              <a:gd name="connsiteY149" fmla="*/ 201771 h 519184"/>
              <a:gd name="connsiteX150" fmla="*/ 73516 w 556229"/>
              <a:gd name="connsiteY150" fmla="*/ 201771 h 519184"/>
              <a:gd name="connsiteX151" fmla="*/ 67977 w 556229"/>
              <a:gd name="connsiteY151" fmla="*/ 189890 h 519184"/>
              <a:gd name="connsiteX152" fmla="*/ 79857 w 556229"/>
              <a:gd name="connsiteY152" fmla="*/ 184350 h 519184"/>
              <a:gd name="connsiteX153" fmla="*/ 112330 w 556229"/>
              <a:gd name="connsiteY153" fmla="*/ 176440 h 519184"/>
              <a:gd name="connsiteX154" fmla="*/ 117869 w 556229"/>
              <a:gd name="connsiteY154" fmla="*/ 188322 h 519184"/>
              <a:gd name="connsiteX155" fmla="*/ 105988 w 556229"/>
              <a:gd name="connsiteY155" fmla="*/ 193862 h 519184"/>
              <a:gd name="connsiteX156" fmla="*/ 100448 w 556229"/>
              <a:gd name="connsiteY156" fmla="*/ 181981 h 519184"/>
              <a:gd name="connsiteX157" fmla="*/ 112330 w 556229"/>
              <a:gd name="connsiteY157" fmla="*/ 176440 h 519184"/>
              <a:gd name="connsiteX158" fmla="*/ 259606 w 556229"/>
              <a:gd name="connsiteY158" fmla="*/ 176213 h 519184"/>
              <a:gd name="connsiteX159" fmla="*/ 268876 w 556229"/>
              <a:gd name="connsiteY159" fmla="*/ 185482 h 519184"/>
              <a:gd name="connsiteX160" fmla="*/ 259606 w 556229"/>
              <a:gd name="connsiteY160" fmla="*/ 194752 h 519184"/>
              <a:gd name="connsiteX161" fmla="*/ 250337 w 556229"/>
              <a:gd name="connsiteY161" fmla="*/ 185482 h 519184"/>
              <a:gd name="connsiteX162" fmla="*/ 259606 w 556229"/>
              <a:gd name="connsiteY162" fmla="*/ 176213 h 519184"/>
              <a:gd name="connsiteX163" fmla="*/ 259607 w 556229"/>
              <a:gd name="connsiteY163" fmla="*/ 166944 h 519184"/>
              <a:gd name="connsiteX164" fmla="*/ 166912 w 556229"/>
              <a:gd name="connsiteY164" fmla="*/ 259639 h 519184"/>
              <a:gd name="connsiteX165" fmla="*/ 259607 w 556229"/>
              <a:gd name="connsiteY165" fmla="*/ 352333 h 519184"/>
              <a:gd name="connsiteX166" fmla="*/ 352301 w 556229"/>
              <a:gd name="connsiteY166" fmla="*/ 259639 h 519184"/>
              <a:gd name="connsiteX167" fmla="*/ 259607 w 556229"/>
              <a:gd name="connsiteY167" fmla="*/ 166944 h 519184"/>
              <a:gd name="connsiteX168" fmla="*/ 259607 w 556229"/>
              <a:gd name="connsiteY168" fmla="*/ 148405 h 519184"/>
              <a:gd name="connsiteX169" fmla="*/ 370840 w 556229"/>
              <a:gd name="connsiteY169" fmla="*/ 259639 h 519184"/>
              <a:gd name="connsiteX170" fmla="*/ 259607 w 556229"/>
              <a:gd name="connsiteY170" fmla="*/ 370872 h 519184"/>
              <a:gd name="connsiteX171" fmla="*/ 148373 w 556229"/>
              <a:gd name="connsiteY171" fmla="*/ 259639 h 519184"/>
              <a:gd name="connsiteX172" fmla="*/ 259607 w 556229"/>
              <a:gd name="connsiteY172" fmla="*/ 148405 h 519184"/>
              <a:gd name="connsiteX173" fmla="*/ 149668 w 556229"/>
              <a:gd name="connsiteY173" fmla="*/ 131086 h 519184"/>
              <a:gd name="connsiteX174" fmla="*/ 150810 w 556229"/>
              <a:gd name="connsiteY174" fmla="*/ 144146 h 519184"/>
              <a:gd name="connsiteX175" fmla="*/ 137750 w 556229"/>
              <a:gd name="connsiteY175" fmla="*/ 145288 h 519184"/>
              <a:gd name="connsiteX176" fmla="*/ 136608 w 556229"/>
              <a:gd name="connsiteY176" fmla="*/ 132230 h 519184"/>
              <a:gd name="connsiteX177" fmla="*/ 149668 w 556229"/>
              <a:gd name="connsiteY177" fmla="*/ 131086 h 519184"/>
              <a:gd name="connsiteX178" fmla="*/ 259607 w 556229"/>
              <a:gd name="connsiteY178" fmla="*/ 129866 h 519184"/>
              <a:gd name="connsiteX179" fmla="*/ 129834 w 556229"/>
              <a:gd name="connsiteY179" fmla="*/ 259639 h 519184"/>
              <a:gd name="connsiteX180" fmla="*/ 259607 w 556229"/>
              <a:gd name="connsiteY180" fmla="*/ 389411 h 519184"/>
              <a:gd name="connsiteX181" fmla="*/ 389379 w 556229"/>
              <a:gd name="connsiteY181" fmla="*/ 259639 h 519184"/>
              <a:gd name="connsiteX182" fmla="*/ 259607 w 556229"/>
              <a:gd name="connsiteY182" fmla="*/ 129866 h 519184"/>
              <a:gd name="connsiteX183" fmla="*/ 116448 w 556229"/>
              <a:gd name="connsiteY183" fmla="*/ 127413 h 519184"/>
              <a:gd name="connsiteX184" fmla="*/ 117591 w 556229"/>
              <a:gd name="connsiteY184" fmla="*/ 140472 h 519184"/>
              <a:gd name="connsiteX185" fmla="*/ 104531 w 556229"/>
              <a:gd name="connsiteY185" fmla="*/ 141615 h 519184"/>
              <a:gd name="connsiteX186" fmla="*/ 103389 w 556229"/>
              <a:gd name="connsiteY186" fmla="*/ 128555 h 519184"/>
              <a:gd name="connsiteX187" fmla="*/ 116448 w 556229"/>
              <a:gd name="connsiteY187" fmla="*/ 127413 h 519184"/>
              <a:gd name="connsiteX188" fmla="*/ 83229 w 556229"/>
              <a:gd name="connsiteY188" fmla="*/ 123740 h 519184"/>
              <a:gd name="connsiteX189" fmla="*/ 84371 w 556229"/>
              <a:gd name="connsiteY189" fmla="*/ 136799 h 519184"/>
              <a:gd name="connsiteX190" fmla="*/ 71312 w 556229"/>
              <a:gd name="connsiteY190" fmla="*/ 137942 h 519184"/>
              <a:gd name="connsiteX191" fmla="*/ 70170 w 556229"/>
              <a:gd name="connsiteY191" fmla="*/ 124882 h 519184"/>
              <a:gd name="connsiteX192" fmla="*/ 83229 w 556229"/>
              <a:gd name="connsiteY192" fmla="*/ 123740 h 519184"/>
              <a:gd name="connsiteX193" fmla="*/ 357265 w 556229"/>
              <a:gd name="connsiteY193" fmla="*/ 115352 h 519184"/>
              <a:gd name="connsiteX194" fmla="*/ 368063 w 556229"/>
              <a:gd name="connsiteY194" fmla="*/ 122777 h 519184"/>
              <a:gd name="connsiteX195" fmla="*/ 360639 w 556229"/>
              <a:gd name="connsiteY195" fmla="*/ 133576 h 519184"/>
              <a:gd name="connsiteX196" fmla="*/ 349840 w 556229"/>
              <a:gd name="connsiteY196" fmla="*/ 126151 h 519184"/>
              <a:gd name="connsiteX197" fmla="*/ 357265 w 556229"/>
              <a:gd name="connsiteY197" fmla="*/ 115352 h 519184"/>
              <a:gd name="connsiteX198" fmla="*/ 259607 w 556229"/>
              <a:gd name="connsiteY198" fmla="*/ 111327 h 519184"/>
              <a:gd name="connsiteX199" fmla="*/ 407918 w 556229"/>
              <a:gd name="connsiteY199" fmla="*/ 259639 h 519184"/>
              <a:gd name="connsiteX200" fmla="*/ 259607 w 556229"/>
              <a:gd name="connsiteY200" fmla="*/ 407950 h 519184"/>
              <a:gd name="connsiteX201" fmla="*/ 111295 w 556229"/>
              <a:gd name="connsiteY201" fmla="*/ 259639 h 519184"/>
              <a:gd name="connsiteX202" fmla="*/ 259607 w 556229"/>
              <a:gd name="connsiteY202" fmla="*/ 111327 h 519184"/>
              <a:gd name="connsiteX203" fmla="*/ 187601 w 556229"/>
              <a:gd name="connsiteY203" fmla="*/ 97844 h 519184"/>
              <a:gd name="connsiteX204" fmla="*/ 187602 w 556229"/>
              <a:gd name="connsiteY204" fmla="*/ 97844 h 519184"/>
              <a:gd name="connsiteX205" fmla="*/ 200264 w 556229"/>
              <a:gd name="connsiteY205" fmla="*/ 101237 h 519184"/>
              <a:gd name="connsiteX206" fmla="*/ 196872 w 556229"/>
              <a:gd name="connsiteY206" fmla="*/ 113899 h 519184"/>
              <a:gd name="connsiteX207" fmla="*/ 184208 w 556229"/>
              <a:gd name="connsiteY207" fmla="*/ 110506 h 519184"/>
              <a:gd name="connsiteX208" fmla="*/ 187601 w 556229"/>
              <a:gd name="connsiteY208" fmla="*/ 97844 h 519184"/>
              <a:gd name="connsiteX209" fmla="*/ 308446 w 556229"/>
              <a:gd name="connsiteY209" fmla="*/ 89414 h 519184"/>
              <a:gd name="connsiteX210" fmla="*/ 315966 w 556229"/>
              <a:gd name="connsiteY210" fmla="*/ 100151 h 519184"/>
              <a:gd name="connsiteX211" fmla="*/ 305227 w 556229"/>
              <a:gd name="connsiteY211" fmla="*/ 107671 h 519184"/>
              <a:gd name="connsiteX212" fmla="*/ 297708 w 556229"/>
              <a:gd name="connsiteY212" fmla="*/ 96932 h 519184"/>
              <a:gd name="connsiteX213" fmla="*/ 308446 w 556229"/>
              <a:gd name="connsiteY213" fmla="*/ 89414 h 519184"/>
              <a:gd name="connsiteX214" fmla="*/ 361570 w 556229"/>
              <a:gd name="connsiteY214" fmla="*/ 83032 h 519184"/>
              <a:gd name="connsiteX215" fmla="*/ 364963 w 556229"/>
              <a:gd name="connsiteY215" fmla="*/ 95694 h 519184"/>
              <a:gd name="connsiteX216" fmla="*/ 352301 w 556229"/>
              <a:gd name="connsiteY216" fmla="*/ 99087 h 519184"/>
              <a:gd name="connsiteX217" fmla="*/ 348908 w 556229"/>
              <a:gd name="connsiteY217" fmla="*/ 86425 h 519184"/>
              <a:gd name="connsiteX218" fmla="*/ 361570 w 556229"/>
              <a:gd name="connsiteY218" fmla="*/ 83032 h 519184"/>
              <a:gd name="connsiteX219" fmla="*/ 248127 w 556229"/>
              <a:gd name="connsiteY219" fmla="*/ 82892 h 519184"/>
              <a:gd name="connsiteX220" fmla="*/ 258221 w 556229"/>
              <a:gd name="connsiteY220" fmla="*/ 91263 h 519184"/>
              <a:gd name="connsiteX221" fmla="*/ 249851 w 556229"/>
              <a:gd name="connsiteY221" fmla="*/ 101357 h 519184"/>
              <a:gd name="connsiteX222" fmla="*/ 239756 w 556229"/>
              <a:gd name="connsiteY222" fmla="*/ 92987 h 519184"/>
              <a:gd name="connsiteX223" fmla="*/ 248127 w 556229"/>
              <a:gd name="connsiteY223" fmla="*/ 82892 h 519184"/>
              <a:gd name="connsiteX224" fmla="*/ 160449 w 556229"/>
              <a:gd name="connsiteY224" fmla="*/ 82040 h 519184"/>
              <a:gd name="connsiteX225" fmla="*/ 171433 w 556229"/>
              <a:gd name="connsiteY225" fmla="*/ 89206 h 519184"/>
              <a:gd name="connsiteX226" fmla="*/ 164268 w 556229"/>
              <a:gd name="connsiteY226" fmla="*/ 100189 h 519184"/>
              <a:gd name="connsiteX227" fmla="*/ 153284 w 556229"/>
              <a:gd name="connsiteY227" fmla="*/ 93025 h 519184"/>
              <a:gd name="connsiteX228" fmla="*/ 160449 w 556229"/>
              <a:gd name="connsiteY228" fmla="*/ 82040 h 519184"/>
              <a:gd name="connsiteX229" fmla="*/ 127683 w 556229"/>
              <a:gd name="connsiteY229" fmla="*/ 68218 h 519184"/>
              <a:gd name="connsiteX230" fmla="*/ 140345 w 556229"/>
              <a:gd name="connsiteY230" fmla="*/ 71611 h 519184"/>
              <a:gd name="connsiteX231" fmla="*/ 136953 w 556229"/>
              <a:gd name="connsiteY231" fmla="*/ 84273 h 519184"/>
              <a:gd name="connsiteX232" fmla="*/ 124289 w 556229"/>
              <a:gd name="connsiteY232" fmla="*/ 80880 h 519184"/>
              <a:gd name="connsiteX233" fmla="*/ 127683 w 556229"/>
              <a:gd name="connsiteY233" fmla="*/ 68218 h 519184"/>
              <a:gd name="connsiteX234" fmla="*/ 228956 w 556229"/>
              <a:gd name="connsiteY234" fmla="*/ 59323 h 519184"/>
              <a:gd name="connsiteX235" fmla="*/ 234582 w 556229"/>
              <a:gd name="connsiteY235" fmla="*/ 71159 h 519184"/>
              <a:gd name="connsiteX236" fmla="*/ 222746 w 556229"/>
              <a:gd name="connsiteY236" fmla="*/ 76787 h 519184"/>
              <a:gd name="connsiteX237" fmla="*/ 217119 w 556229"/>
              <a:gd name="connsiteY237" fmla="*/ 64949 h 519184"/>
              <a:gd name="connsiteX238" fmla="*/ 228956 w 556229"/>
              <a:gd name="connsiteY238" fmla="*/ 59323 h 519184"/>
              <a:gd name="connsiteX239" fmla="*/ 293408 w 556229"/>
              <a:gd name="connsiteY239" fmla="*/ 58667 h 519184"/>
              <a:gd name="connsiteX240" fmla="*/ 302678 w 556229"/>
              <a:gd name="connsiteY240" fmla="*/ 67936 h 519184"/>
              <a:gd name="connsiteX241" fmla="*/ 293408 w 556229"/>
              <a:gd name="connsiteY241" fmla="*/ 77206 h 519184"/>
              <a:gd name="connsiteX242" fmla="*/ 284139 w 556229"/>
              <a:gd name="connsiteY242" fmla="*/ 67936 h 519184"/>
              <a:gd name="connsiteX243" fmla="*/ 293408 w 556229"/>
              <a:gd name="connsiteY243" fmla="*/ 58667 h 519184"/>
              <a:gd name="connsiteX244" fmla="*/ 359421 w 556229"/>
              <a:gd name="connsiteY244" fmla="*/ 49679 h 519184"/>
              <a:gd name="connsiteX245" fmla="*/ 359421 w 556229"/>
              <a:gd name="connsiteY245" fmla="*/ 49680 h 519184"/>
              <a:gd name="connsiteX246" fmla="*/ 362813 w 556229"/>
              <a:gd name="connsiteY246" fmla="*/ 62342 h 519184"/>
              <a:gd name="connsiteX247" fmla="*/ 350151 w 556229"/>
              <a:gd name="connsiteY247" fmla="*/ 65735 h 519184"/>
              <a:gd name="connsiteX248" fmla="*/ 346757 w 556229"/>
              <a:gd name="connsiteY248" fmla="*/ 53072 h 519184"/>
              <a:gd name="connsiteX249" fmla="*/ 359421 w 556229"/>
              <a:gd name="connsiteY249" fmla="*/ 49679 h 519184"/>
              <a:gd name="connsiteX250" fmla="*/ 427627 w 556229"/>
              <a:gd name="connsiteY250" fmla="*/ 48013 h 519184"/>
              <a:gd name="connsiteX251" fmla="*/ 420558 w 556229"/>
              <a:gd name="connsiteY251" fmla="*/ 54729 h 519184"/>
              <a:gd name="connsiteX252" fmla="*/ 419239 w 556229"/>
              <a:gd name="connsiteY252" fmla="*/ 150229 h 519184"/>
              <a:gd name="connsiteX253" fmla="*/ 419239 w 556229"/>
              <a:gd name="connsiteY253" fmla="*/ 369049 h 519184"/>
              <a:gd name="connsiteX254" fmla="*/ 420558 w 556229"/>
              <a:gd name="connsiteY254" fmla="*/ 464549 h 519184"/>
              <a:gd name="connsiteX255" fmla="*/ 424043 w 556229"/>
              <a:gd name="connsiteY255" fmla="*/ 469160 h 519184"/>
              <a:gd name="connsiteX256" fmla="*/ 441987 w 556229"/>
              <a:gd name="connsiteY256" fmla="*/ 467530 h 519184"/>
              <a:gd name="connsiteX257" fmla="*/ 482253 w 556229"/>
              <a:gd name="connsiteY257" fmla="*/ 419210 h 519184"/>
              <a:gd name="connsiteX258" fmla="*/ 503397 w 556229"/>
              <a:gd name="connsiteY258" fmla="*/ 344676 h 519184"/>
              <a:gd name="connsiteX259" fmla="*/ 501058 w 556229"/>
              <a:gd name="connsiteY259" fmla="*/ 328298 h 519184"/>
              <a:gd name="connsiteX260" fmla="*/ 442674 w 556229"/>
              <a:gd name="connsiteY260" fmla="*/ 437570 h 519184"/>
              <a:gd name="connsiteX261" fmla="*/ 428779 w 556229"/>
              <a:gd name="connsiteY261" fmla="*/ 425297 h 519184"/>
              <a:gd name="connsiteX262" fmla="*/ 491420 w 556229"/>
              <a:gd name="connsiteY262" fmla="*/ 260707 h 519184"/>
              <a:gd name="connsiteX263" fmla="*/ 491420 w 556229"/>
              <a:gd name="connsiteY263" fmla="*/ 258571 h 519184"/>
              <a:gd name="connsiteX264" fmla="*/ 428779 w 556229"/>
              <a:gd name="connsiteY264" fmla="*/ 93981 h 519184"/>
              <a:gd name="connsiteX265" fmla="*/ 442674 w 556229"/>
              <a:gd name="connsiteY265" fmla="*/ 81708 h 519184"/>
              <a:gd name="connsiteX266" fmla="*/ 501058 w 556229"/>
              <a:gd name="connsiteY266" fmla="*/ 190980 h 519184"/>
              <a:gd name="connsiteX267" fmla="*/ 503397 w 556229"/>
              <a:gd name="connsiteY267" fmla="*/ 174602 h 519184"/>
              <a:gd name="connsiteX268" fmla="*/ 482253 w 556229"/>
              <a:gd name="connsiteY268" fmla="*/ 100067 h 519184"/>
              <a:gd name="connsiteX269" fmla="*/ 441987 w 556229"/>
              <a:gd name="connsiteY269" fmla="*/ 51748 h 519184"/>
              <a:gd name="connsiteX270" fmla="*/ 437375 w 556229"/>
              <a:gd name="connsiteY270" fmla="*/ 48263 h 519184"/>
              <a:gd name="connsiteX271" fmla="*/ 427627 w 556229"/>
              <a:gd name="connsiteY271" fmla="*/ 48013 h 519184"/>
              <a:gd name="connsiteX272" fmla="*/ 205205 w 556229"/>
              <a:gd name="connsiteY272" fmla="*/ 34854 h 519184"/>
              <a:gd name="connsiteX273" fmla="*/ 211555 w 556229"/>
              <a:gd name="connsiteY273" fmla="*/ 46320 h 519184"/>
              <a:gd name="connsiteX274" fmla="*/ 200089 w 556229"/>
              <a:gd name="connsiteY274" fmla="*/ 52670 h 519184"/>
              <a:gd name="connsiteX275" fmla="*/ 193739 w 556229"/>
              <a:gd name="connsiteY275" fmla="*/ 41204 h 519184"/>
              <a:gd name="connsiteX276" fmla="*/ 205205 w 556229"/>
              <a:gd name="connsiteY276" fmla="*/ 34854 h 519184"/>
              <a:gd name="connsiteX277" fmla="*/ 435031 w 556229"/>
              <a:gd name="connsiteY277" fmla="*/ 28753 h 519184"/>
              <a:gd name="connsiteX278" fmla="*/ 456228 w 556229"/>
              <a:gd name="connsiteY278" fmla="*/ 39879 h 519184"/>
              <a:gd name="connsiteX279" fmla="*/ 496496 w 556229"/>
              <a:gd name="connsiteY279" fmla="*/ 88199 h 519184"/>
              <a:gd name="connsiteX280" fmla="*/ 521749 w 556229"/>
              <a:gd name="connsiteY280" fmla="*/ 177224 h 519184"/>
              <a:gd name="connsiteX281" fmla="*/ 517442 w 556229"/>
              <a:gd name="connsiteY281" fmla="*/ 207375 h 519184"/>
              <a:gd name="connsiteX282" fmla="*/ 552522 w 556229"/>
              <a:gd name="connsiteY282" fmla="*/ 233684 h 519184"/>
              <a:gd name="connsiteX283" fmla="*/ 556229 w 556229"/>
              <a:gd name="connsiteY283" fmla="*/ 241100 h 519184"/>
              <a:gd name="connsiteX284" fmla="*/ 556229 w 556229"/>
              <a:gd name="connsiteY284" fmla="*/ 278178 h 519184"/>
              <a:gd name="connsiteX285" fmla="*/ 551106 w 556229"/>
              <a:gd name="connsiteY285" fmla="*/ 286468 h 519184"/>
              <a:gd name="connsiteX286" fmla="*/ 516295 w 556229"/>
              <a:gd name="connsiteY286" fmla="*/ 303874 h 519184"/>
              <a:gd name="connsiteX287" fmla="*/ 521749 w 556229"/>
              <a:gd name="connsiteY287" fmla="*/ 342054 h 519184"/>
              <a:gd name="connsiteX288" fmla="*/ 496496 w 556229"/>
              <a:gd name="connsiteY288" fmla="*/ 431079 h 519184"/>
              <a:gd name="connsiteX289" fmla="*/ 456229 w 556229"/>
              <a:gd name="connsiteY289" fmla="*/ 479398 h 519184"/>
              <a:gd name="connsiteX290" fmla="*/ 432275 w 556229"/>
              <a:gd name="connsiteY290" fmla="*/ 490658 h 519184"/>
              <a:gd name="connsiteX291" fmla="*/ 427888 w 556229"/>
              <a:gd name="connsiteY291" fmla="*/ 490355 h 519184"/>
              <a:gd name="connsiteX292" fmla="*/ 403617 w 556229"/>
              <a:gd name="connsiteY292" fmla="*/ 472078 h 519184"/>
              <a:gd name="connsiteX293" fmla="*/ 402097 w 556229"/>
              <a:gd name="connsiteY293" fmla="*/ 361990 h 519184"/>
              <a:gd name="connsiteX294" fmla="*/ 402097 w 556229"/>
              <a:gd name="connsiteY294" fmla="*/ 157288 h 519184"/>
              <a:gd name="connsiteX295" fmla="*/ 403617 w 556229"/>
              <a:gd name="connsiteY295" fmla="*/ 47200 h 519184"/>
              <a:gd name="connsiteX296" fmla="*/ 412175 w 556229"/>
              <a:gd name="connsiteY296" fmla="*/ 35875 h 519184"/>
              <a:gd name="connsiteX297" fmla="*/ 435031 w 556229"/>
              <a:gd name="connsiteY297" fmla="*/ 28753 h 519184"/>
              <a:gd name="connsiteX298" fmla="*/ 281590 w 556229"/>
              <a:gd name="connsiteY298" fmla="*/ 28203 h 519184"/>
              <a:gd name="connsiteX299" fmla="*/ 289109 w 556229"/>
              <a:gd name="connsiteY299" fmla="*/ 38942 h 519184"/>
              <a:gd name="connsiteX300" fmla="*/ 278370 w 556229"/>
              <a:gd name="connsiteY300" fmla="*/ 46461 h 519184"/>
              <a:gd name="connsiteX301" fmla="*/ 270851 w 556229"/>
              <a:gd name="connsiteY301" fmla="*/ 35722 h 519184"/>
              <a:gd name="connsiteX302" fmla="*/ 281590 w 556229"/>
              <a:gd name="connsiteY302" fmla="*/ 28203 h 519184"/>
              <a:gd name="connsiteX303" fmla="*/ 236036 w 556229"/>
              <a:gd name="connsiteY303" fmla="*/ 1095 h 519184"/>
              <a:gd name="connsiteX304" fmla="*/ 384578 w 556229"/>
              <a:gd name="connsiteY304" fmla="*/ 32109 h 519184"/>
              <a:gd name="connsiteX305" fmla="*/ 375640 w 556229"/>
              <a:gd name="connsiteY305" fmla="*/ 48351 h 519184"/>
              <a:gd name="connsiteX306" fmla="*/ 259606 w 556229"/>
              <a:gd name="connsiteY306" fmla="*/ 18633 h 519184"/>
              <a:gd name="connsiteX307" fmla="*/ 18600 w 556229"/>
              <a:gd name="connsiteY307" fmla="*/ 259639 h 519184"/>
              <a:gd name="connsiteX308" fmla="*/ 259606 w 556229"/>
              <a:gd name="connsiteY308" fmla="*/ 500645 h 519184"/>
              <a:gd name="connsiteX309" fmla="*/ 375640 w 556229"/>
              <a:gd name="connsiteY309" fmla="*/ 470927 h 519184"/>
              <a:gd name="connsiteX310" fmla="*/ 384578 w 556229"/>
              <a:gd name="connsiteY310" fmla="*/ 487168 h 519184"/>
              <a:gd name="connsiteX311" fmla="*/ 259606 w 556229"/>
              <a:gd name="connsiteY311" fmla="*/ 519184 h 519184"/>
              <a:gd name="connsiteX312" fmla="*/ 134651 w 556229"/>
              <a:gd name="connsiteY312" fmla="*/ 487123 h 519184"/>
              <a:gd name="connsiteX313" fmla="*/ 32108 w 556229"/>
              <a:gd name="connsiteY313" fmla="*/ 134653 h 519184"/>
              <a:gd name="connsiteX314" fmla="*/ 236036 w 556229"/>
              <a:gd name="connsiteY314" fmla="*/ 1095 h 519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Lst>
            <a:rect l="l" t="t" r="r" b="b"/>
            <a:pathLst>
              <a:path w="556229" h="519184">
                <a:moveTo>
                  <a:pt x="240843" y="472816"/>
                </a:moveTo>
                <a:cubicBezTo>
                  <a:pt x="245884" y="473705"/>
                  <a:pt x="249250" y="478514"/>
                  <a:pt x="248362" y="483555"/>
                </a:cubicBezTo>
                <a:cubicBezTo>
                  <a:pt x="247473" y="488596"/>
                  <a:pt x="242664" y="491962"/>
                  <a:pt x="237623" y="491074"/>
                </a:cubicBezTo>
                <a:cubicBezTo>
                  <a:pt x="232582" y="490185"/>
                  <a:pt x="229216" y="485376"/>
                  <a:pt x="230104" y="480335"/>
                </a:cubicBezTo>
                <a:cubicBezTo>
                  <a:pt x="230993" y="475294"/>
                  <a:pt x="235802" y="471928"/>
                  <a:pt x="240843" y="472816"/>
                </a:cubicBezTo>
                <a:close/>
                <a:moveTo>
                  <a:pt x="314885" y="466377"/>
                </a:moveTo>
                <a:cubicBezTo>
                  <a:pt x="319928" y="465489"/>
                  <a:pt x="324735" y="468855"/>
                  <a:pt x="325624" y="473897"/>
                </a:cubicBezTo>
                <a:cubicBezTo>
                  <a:pt x="326512" y="478939"/>
                  <a:pt x="323146" y="483746"/>
                  <a:pt x="318105" y="484635"/>
                </a:cubicBezTo>
                <a:cubicBezTo>
                  <a:pt x="313062" y="485523"/>
                  <a:pt x="308255" y="482157"/>
                  <a:pt x="307366" y="477116"/>
                </a:cubicBezTo>
                <a:cubicBezTo>
                  <a:pt x="306478" y="472075"/>
                  <a:pt x="309844" y="467266"/>
                  <a:pt x="314885" y="466377"/>
                </a:cubicBezTo>
                <a:close/>
                <a:moveTo>
                  <a:pt x="162742" y="452649"/>
                </a:moveTo>
                <a:cubicBezTo>
                  <a:pt x="167749" y="451569"/>
                  <a:pt x="172683" y="454751"/>
                  <a:pt x="173763" y="459758"/>
                </a:cubicBezTo>
                <a:cubicBezTo>
                  <a:pt x="174844" y="464765"/>
                  <a:pt x="171661" y="469699"/>
                  <a:pt x="166654" y="470780"/>
                </a:cubicBezTo>
                <a:cubicBezTo>
                  <a:pt x="161647" y="471860"/>
                  <a:pt x="156713" y="468677"/>
                  <a:pt x="155633" y="463670"/>
                </a:cubicBezTo>
                <a:cubicBezTo>
                  <a:pt x="154552" y="458663"/>
                  <a:pt x="157735" y="453729"/>
                  <a:pt x="162742" y="452649"/>
                </a:cubicBezTo>
                <a:close/>
                <a:moveTo>
                  <a:pt x="291799" y="442211"/>
                </a:moveTo>
                <a:cubicBezTo>
                  <a:pt x="296841" y="441323"/>
                  <a:pt x="301648" y="444689"/>
                  <a:pt x="302537" y="449730"/>
                </a:cubicBezTo>
                <a:cubicBezTo>
                  <a:pt x="302537" y="449731"/>
                  <a:pt x="302537" y="449731"/>
                  <a:pt x="302537" y="449731"/>
                </a:cubicBezTo>
                <a:cubicBezTo>
                  <a:pt x="303425" y="454773"/>
                  <a:pt x="300059" y="459580"/>
                  <a:pt x="295018" y="460469"/>
                </a:cubicBezTo>
                <a:cubicBezTo>
                  <a:pt x="289977" y="461357"/>
                  <a:pt x="285169" y="457991"/>
                  <a:pt x="284279" y="452950"/>
                </a:cubicBezTo>
                <a:cubicBezTo>
                  <a:pt x="283391" y="447909"/>
                  <a:pt x="286758" y="443100"/>
                  <a:pt x="291799" y="442211"/>
                </a:cubicBezTo>
                <a:close/>
                <a:moveTo>
                  <a:pt x="227414" y="442211"/>
                </a:moveTo>
                <a:cubicBezTo>
                  <a:pt x="232456" y="443100"/>
                  <a:pt x="235823" y="447909"/>
                  <a:pt x="234934" y="452950"/>
                </a:cubicBezTo>
                <a:cubicBezTo>
                  <a:pt x="234044" y="457991"/>
                  <a:pt x="229237" y="461357"/>
                  <a:pt x="224195" y="460469"/>
                </a:cubicBezTo>
                <a:cubicBezTo>
                  <a:pt x="219154" y="459580"/>
                  <a:pt x="215787" y="454773"/>
                  <a:pt x="216677" y="449731"/>
                </a:cubicBezTo>
                <a:cubicBezTo>
                  <a:pt x="217565" y="444689"/>
                  <a:pt x="222373" y="441323"/>
                  <a:pt x="227414" y="442211"/>
                </a:cubicBezTo>
                <a:close/>
                <a:moveTo>
                  <a:pt x="352301" y="420190"/>
                </a:moveTo>
                <a:cubicBezTo>
                  <a:pt x="356734" y="417631"/>
                  <a:pt x="362404" y="419150"/>
                  <a:pt x="364963" y="423583"/>
                </a:cubicBezTo>
                <a:cubicBezTo>
                  <a:pt x="367523" y="428017"/>
                  <a:pt x="366004" y="433686"/>
                  <a:pt x="361570" y="436245"/>
                </a:cubicBezTo>
                <a:cubicBezTo>
                  <a:pt x="357137" y="438806"/>
                  <a:pt x="351468" y="437287"/>
                  <a:pt x="348908" y="432852"/>
                </a:cubicBezTo>
                <a:cubicBezTo>
                  <a:pt x="346349" y="428419"/>
                  <a:pt x="347868" y="422750"/>
                  <a:pt x="352301" y="420190"/>
                </a:cubicBezTo>
                <a:close/>
                <a:moveTo>
                  <a:pt x="166911" y="420190"/>
                </a:moveTo>
                <a:cubicBezTo>
                  <a:pt x="171345" y="422750"/>
                  <a:pt x="172864" y="428419"/>
                  <a:pt x="170304" y="432852"/>
                </a:cubicBezTo>
                <a:cubicBezTo>
                  <a:pt x="167745" y="437287"/>
                  <a:pt x="162075" y="438806"/>
                  <a:pt x="157642" y="436245"/>
                </a:cubicBezTo>
                <a:cubicBezTo>
                  <a:pt x="153209" y="433686"/>
                  <a:pt x="151690" y="428016"/>
                  <a:pt x="154249" y="423583"/>
                </a:cubicBezTo>
                <a:cubicBezTo>
                  <a:pt x="156809" y="419150"/>
                  <a:pt x="162478" y="417631"/>
                  <a:pt x="166911" y="420190"/>
                </a:cubicBezTo>
                <a:close/>
                <a:moveTo>
                  <a:pt x="268713" y="418044"/>
                </a:moveTo>
                <a:cubicBezTo>
                  <a:pt x="273754" y="417156"/>
                  <a:pt x="278563" y="420522"/>
                  <a:pt x="279452" y="425563"/>
                </a:cubicBezTo>
                <a:cubicBezTo>
                  <a:pt x="280340" y="430606"/>
                  <a:pt x="276974" y="435413"/>
                  <a:pt x="271933" y="436302"/>
                </a:cubicBezTo>
                <a:cubicBezTo>
                  <a:pt x="266892" y="437190"/>
                  <a:pt x="262083" y="433824"/>
                  <a:pt x="261194" y="428783"/>
                </a:cubicBezTo>
                <a:cubicBezTo>
                  <a:pt x="260306" y="423742"/>
                  <a:pt x="263672" y="418933"/>
                  <a:pt x="268713" y="418044"/>
                </a:cubicBezTo>
                <a:close/>
                <a:moveTo>
                  <a:pt x="213986" y="411605"/>
                </a:moveTo>
                <a:cubicBezTo>
                  <a:pt x="219027" y="412495"/>
                  <a:pt x="222393" y="417303"/>
                  <a:pt x="221505" y="422344"/>
                </a:cubicBezTo>
                <a:cubicBezTo>
                  <a:pt x="220616" y="427385"/>
                  <a:pt x="215809" y="430753"/>
                  <a:pt x="210767" y="429863"/>
                </a:cubicBezTo>
                <a:cubicBezTo>
                  <a:pt x="205725" y="428974"/>
                  <a:pt x="202359" y="424167"/>
                  <a:pt x="203247" y="419125"/>
                </a:cubicBezTo>
                <a:cubicBezTo>
                  <a:pt x="204137" y="414084"/>
                  <a:pt x="208945" y="410717"/>
                  <a:pt x="213986" y="411605"/>
                </a:cubicBezTo>
                <a:close/>
                <a:moveTo>
                  <a:pt x="95145" y="409739"/>
                </a:moveTo>
                <a:cubicBezTo>
                  <a:pt x="99067" y="406448"/>
                  <a:pt x="104913" y="406959"/>
                  <a:pt x="108204" y="410881"/>
                </a:cubicBezTo>
                <a:cubicBezTo>
                  <a:pt x="111495" y="414802"/>
                  <a:pt x="110984" y="420649"/>
                  <a:pt x="107062" y="423940"/>
                </a:cubicBezTo>
                <a:cubicBezTo>
                  <a:pt x="103141" y="427231"/>
                  <a:pt x="97294" y="426720"/>
                  <a:pt x="94003" y="422797"/>
                </a:cubicBezTo>
                <a:cubicBezTo>
                  <a:pt x="90712" y="418876"/>
                  <a:pt x="91224" y="413030"/>
                  <a:pt x="95145" y="409739"/>
                </a:cubicBezTo>
                <a:close/>
                <a:moveTo>
                  <a:pt x="329474" y="404506"/>
                </a:moveTo>
                <a:cubicBezTo>
                  <a:pt x="334419" y="405831"/>
                  <a:pt x="337353" y="410915"/>
                  <a:pt x="336027" y="415860"/>
                </a:cubicBezTo>
                <a:cubicBezTo>
                  <a:pt x="334701" y="420805"/>
                  <a:pt x="329618" y="423740"/>
                  <a:pt x="324672" y="422414"/>
                </a:cubicBezTo>
                <a:cubicBezTo>
                  <a:pt x="319727" y="421088"/>
                  <a:pt x="316792" y="416004"/>
                  <a:pt x="318118" y="411058"/>
                </a:cubicBezTo>
                <a:cubicBezTo>
                  <a:pt x="319444" y="406113"/>
                  <a:pt x="324528" y="403180"/>
                  <a:pt x="329474" y="404506"/>
                </a:cubicBezTo>
                <a:close/>
                <a:moveTo>
                  <a:pt x="155106" y="387282"/>
                </a:moveTo>
                <a:cubicBezTo>
                  <a:pt x="159339" y="384400"/>
                  <a:pt x="165108" y="385495"/>
                  <a:pt x="167991" y="389729"/>
                </a:cubicBezTo>
                <a:cubicBezTo>
                  <a:pt x="170872" y="393963"/>
                  <a:pt x="169777" y="399731"/>
                  <a:pt x="165544" y="402613"/>
                </a:cubicBezTo>
                <a:cubicBezTo>
                  <a:pt x="161310" y="405495"/>
                  <a:pt x="155541" y="404400"/>
                  <a:pt x="152659" y="400167"/>
                </a:cubicBezTo>
                <a:cubicBezTo>
                  <a:pt x="149777" y="395933"/>
                  <a:pt x="150872" y="390164"/>
                  <a:pt x="155106" y="387282"/>
                </a:cubicBezTo>
                <a:close/>
                <a:moveTo>
                  <a:pt x="104531" y="377662"/>
                </a:moveTo>
                <a:cubicBezTo>
                  <a:pt x="108453" y="374371"/>
                  <a:pt x="114300" y="374882"/>
                  <a:pt x="117591" y="378805"/>
                </a:cubicBezTo>
                <a:cubicBezTo>
                  <a:pt x="120881" y="382727"/>
                  <a:pt x="120369" y="388573"/>
                  <a:pt x="116448" y="391864"/>
                </a:cubicBezTo>
                <a:cubicBezTo>
                  <a:pt x="112526" y="395155"/>
                  <a:pt x="106679" y="394643"/>
                  <a:pt x="103389" y="390722"/>
                </a:cubicBezTo>
                <a:cubicBezTo>
                  <a:pt x="100098" y="386799"/>
                  <a:pt x="100610" y="380953"/>
                  <a:pt x="104531" y="377662"/>
                </a:cubicBezTo>
                <a:close/>
                <a:moveTo>
                  <a:pt x="381463" y="373989"/>
                </a:moveTo>
                <a:cubicBezTo>
                  <a:pt x="385385" y="377280"/>
                  <a:pt x="385896" y="383126"/>
                  <a:pt x="382606" y="387047"/>
                </a:cubicBezTo>
                <a:cubicBezTo>
                  <a:pt x="379315" y="390970"/>
                  <a:pt x="373468" y="391481"/>
                  <a:pt x="369547" y="388190"/>
                </a:cubicBezTo>
                <a:cubicBezTo>
                  <a:pt x="365625" y="384899"/>
                  <a:pt x="365113" y="379052"/>
                  <a:pt x="368404" y="375131"/>
                </a:cubicBezTo>
                <a:cubicBezTo>
                  <a:pt x="371694" y="371209"/>
                  <a:pt x="377542" y="370698"/>
                  <a:pt x="381463" y="373989"/>
                </a:cubicBezTo>
                <a:close/>
                <a:moveTo>
                  <a:pt x="53726" y="344436"/>
                </a:moveTo>
                <a:cubicBezTo>
                  <a:pt x="58536" y="342686"/>
                  <a:pt x="63856" y="345166"/>
                  <a:pt x="65606" y="349977"/>
                </a:cubicBezTo>
                <a:cubicBezTo>
                  <a:pt x="67357" y="354788"/>
                  <a:pt x="64877" y="360106"/>
                  <a:pt x="60066" y="361857"/>
                </a:cubicBezTo>
                <a:cubicBezTo>
                  <a:pt x="55256" y="363609"/>
                  <a:pt x="49936" y="361128"/>
                  <a:pt x="48186" y="356318"/>
                </a:cubicBezTo>
                <a:cubicBezTo>
                  <a:pt x="46435" y="351507"/>
                  <a:pt x="48915" y="346188"/>
                  <a:pt x="53726" y="344436"/>
                </a:cubicBezTo>
                <a:close/>
                <a:moveTo>
                  <a:pt x="118042" y="343714"/>
                </a:moveTo>
                <a:cubicBezTo>
                  <a:pt x="123043" y="342613"/>
                  <a:pt x="127991" y="345776"/>
                  <a:pt x="129091" y="350777"/>
                </a:cubicBezTo>
                <a:cubicBezTo>
                  <a:pt x="130192" y="355778"/>
                  <a:pt x="127029" y="360726"/>
                  <a:pt x="122028" y="361826"/>
                </a:cubicBezTo>
                <a:cubicBezTo>
                  <a:pt x="117027" y="362927"/>
                  <a:pt x="112079" y="359764"/>
                  <a:pt x="110979" y="354763"/>
                </a:cubicBezTo>
                <a:cubicBezTo>
                  <a:pt x="109878" y="349762"/>
                  <a:pt x="113041" y="344814"/>
                  <a:pt x="118042" y="343714"/>
                </a:cubicBezTo>
                <a:close/>
                <a:moveTo>
                  <a:pt x="73517" y="317506"/>
                </a:moveTo>
                <a:cubicBezTo>
                  <a:pt x="78327" y="315755"/>
                  <a:pt x="83647" y="318234"/>
                  <a:pt x="85397" y="323045"/>
                </a:cubicBezTo>
                <a:cubicBezTo>
                  <a:pt x="87148" y="327856"/>
                  <a:pt x="84668" y="333176"/>
                  <a:pt x="79857" y="334926"/>
                </a:cubicBezTo>
                <a:cubicBezTo>
                  <a:pt x="75047" y="336677"/>
                  <a:pt x="69727" y="334196"/>
                  <a:pt x="67977" y="329387"/>
                </a:cubicBezTo>
                <a:cubicBezTo>
                  <a:pt x="66226" y="324576"/>
                  <a:pt x="68706" y="319256"/>
                  <a:pt x="73517" y="317506"/>
                </a:cubicBezTo>
                <a:close/>
                <a:moveTo>
                  <a:pt x="297746" y="312133"/>
                </a:moveTo>
                <a:cubicBezTo>
                  <a:pt x="301887" y="309124"/>
                  <a:pt x="307684" y="310042"/>
                  <a:pt x="310693" y="314184"/>
                </a:cubicBezTo>
                <a:cubicBezTo>
                  <a:pt x="313702" y="318325"/>
                  <a:pt x="312784" y="324122"/>
                  <a:pt x="308642" y="327131"/>
                </a:cubicBezTo>
                <a:cubicBezTo>
                  <a:pt x="304501" y="330140"/>
                  <a:pt x="298704" y="329222"/>
                  <a:pt x="295695" y="325080"/>
                </a:cubicBezTo>
                <a:cubicBezTo>
                  <a:pt x="292686" y="320939"/>
                  <a:pt x="293604" y="315142"/>
                  <a:pt x="297746" y="312133"/>
                </a:cubicBezTo>
                <a:close/>
                <a:moveTo>
                  <a:pt x="221467" y="312133"/>
                </a:moveTo>
                <a:cubicBezTo>
                  <a:pt x="225608" y="315142"/>
                  <a:pt x="226527" y="320939"/>
                  <a:pt x="223518" y="325080"/>
                </a:cubicBezTo>
                <a:cubicBezTo>
                  <a:pt x="220509" y="329222"/>
                  <a:pt x="214712" y="330140"/>
                  <a:pt x="210570" y="327131"/>
                </a:cubicBezTo>
                <a:cubicBezTo>
                  <a:pt x="206429" y="324122"/>
                  <a:pt x="205511" y="318325"/>
                  <a:pt x="208520" y="314184"/>
                </a:cubicBezTo>
                <a:cubicBezTo>
                  <a:pt x="211529" y="310042"/>
                  <a:pt x="217326" y="309124"/>
                  <a:pt x="221467" y="312133"/>
                </a:cubicBezTo>
                <a:close/>
                <a:moveTo>
                  <a:pt x="93308" y="290573"/>
                </a:moveTo>
                <a:cubicBezTo>
                  <a:pt x="98119" y="288823"/>
                  <a:pt x="103437" y="291303"/>
                  <a:pt x="105189" y="296114"/>
                </a:cubicBezTo>
                <a:cubicBezTo>
                  <a:pt x="106940" y="300925"/>
                  <a:pt x="104459" y="306243"/>
                  <a:pt x="99648" y="307994"/>
                </a:cubicBezTo>
                <a:cubicBezTo>
                  <a:pt x="94838" y="309745"/>
                  <a:pt x="89519" y="307265"/>
                  <a:pt x="87768" y="302455"/>
                </a:cubicBezTo>
                <a:cubicBezTo>
                  <a:pt x="86017" y="297644"/>
                  <a:pt x="88497" y="292324"/>
                  <a:pt x="93308" y="290573"/>
                </a:cubicBezTo>
                <a:close/>
                <a:moveTo>
                  <a:pt x="37139" y="268908"/>
                </a:moveTo>
                <a:cubicBezTo>
                  <a:pt x="42259" y="268908"/>
                  <a:pt x="46409" y="273058"/>
                  <a:pt x="46409" y="278177"/>
                </a:cubicBezTo>
                <a:cubicBezTo>
                  <a:pt x="46409" y="283297"/>
                  <a:pt x="42259" y="287447"/>
                  <a:pt x="37139" y="287447"/>
                </a:cubicBezTo>
                <a:cubicBezTo>
                  <a:pt x="32020" y="287447"/>
                  <a:pt x="27870" y="283297"/>
                  <a:pt x="27870" y="278177"/>
                </a:cubicBezTo>
                <a:cubicBezTo>
                  <a:pt x="27870" y="273058"/>
                  <a:pt x="32020" y="268908"/>
                  <a:pt x="37139" y="268908"/>
                </a:cubicBezTo>
                <a:close/>
                <a:moveTo>
                  <a:pt x="64947" y="250369"/>
                </a:moveTo>
                <a:cubicBezTo>
                  <a:pt x="70067" y="250369"/>
                  <a:pt x="74217" y="254519"/>
                  <a:pt x="74217" y="259638"/>
                </a:cubicBezTo>
                <a:cubicBezTo>
                  <a:pt x="74217" y="264758"/>
                  <a:pt x="70067" y="268908"/>
                  <a:pt x="64947" y="268908"/>
                </a:cubicBezTo>
                <a:cubicBezTo>
                  <a:pt x="59828" y="268908"/>
                  <a:pt x="55678" y="264758"/>
                  <a:pt x="55678" y="259638"/>
                </a:cubicBezTo>
                <a:cubicBezTo>
                  <a:pt x="55678" y="254519"/>
                  <a:pt x="59828" y="250369"/>
                  <a:pt x="64947" y="250369"/>
                </a:cubicBezTo>
                <a:close/>
                <a:moveTo>
                  <a:pt x="92756" y="231830"/>
                </a:moveTo>
                <a:cubicBezTo>
                  <a:pt x="97876" y="231830"/>
                  <a:pt x="102026" y="235980"/>
                  <a:pt x="102026" y="241099"/>
                </a:cubicBezTo>
                <a:cubicBezTo>
                  <a:pt x="102026" y="246219"/>
                  <a:pt x="97876" y="250369"/>
                  <a:pt x="92756" y="250369"/>
                </a:cubicBezTo>
                <a:cubicBezTo>
                  <a:pt x="87637" y="250369"/>
                  <a:pt x="83487" y="246219"/>
                  <a:pt x="83487" y="241099"/>
                </a:cubicBezTo>
                <a:cubicBezTo>
                  <a:pt x="83487" y="235980"/>
                  <a:pt x="87637" y="231830"/>
                  <a:pt x="92756" y="231830"/>
                </a:cubicBezTo>
                <a:close/>
                <a:moveTo>
                  <a:pt x="514452" y="228306"/>
                </a:moveTo>
                <a:lnTo>
                  <a:pt x="509976" y="259639"/>
                </a:lnTo>
                <a:lnTo>
                  <a:pt x="513532" y="284529"/>
                </a:lnTo>
                <a:lnTo>
                  <a:pt x="537690" y="272449"/>
                </a:lnTo>
                <a:lnTo>
                  <a:pt x="537690" y="245735"/>
                </a:lnTo>
                <a:close/>
                <a:moveTo>
                  <a:pt x="191944" y="227908"/>
                </a:moveTo>
                <a:cubicBezTo>
                  <a:pt x="191945" y="227908"/>
                  <a:pt x="191945" y="227908"/>
                  <a:pt x="191945" y="227908"/>
                </a:cubicBezTo>
                <a:cubicBezTo>
                  <a:pt x="196814" y="229489"/>
                  <a:pt x="199477" y="234718"/>
                  <a:pt x="197896" y="239587"/>
                </a:cubicBezTo>
                <a:cubicBezTo>
                  <a:pt x="196314" y="244456"/>
                  <a:pt x="191084" y="247121"/>
                  <a:pt x="186215" y="245538"/>
                </a:cubicBezTo>
                <a:cubicBezTo>
                  <a:pt x="181346" y="243956"/>
                  <a:pt x="178682" y="238727"/>
                  <a:pt x="180264" y="233859"/>
                </a:cubicBezTo>
                <a:cubicBezTo>
                  <a:pt x="181846" y="228990"/>
                  <a:pt x="187075" y="226325"/>
                  <a:pt x="191944" y="227908"/>
                </a:cubicBezTo>
                <a:close/>
                <a:moveTo>
                  <a:pt x="327268" y="227907"/>
                </a:moveTo>
                <a:cubicBezTo>
                  <a:pt x="332138" y="226325"/>
                  <a:pt x="337367" y="228990"/>
                  <a:pt x="338949" y="233859"/>
                </a:cubicBezTo>
                <a:cubicBezTo>
                  <a:pt x="340530" y="238728"/>
                  <a:pt x="337867" y="243957"/>
                  <a:pt x="332998" y="245539"/>
                </a:cubicBezTo>
                <a:cubicBezTo>
                  <a:pt x="328129" y="247121"/>
                  <a:pt x="322900" y="244456"/>
                  <a:pt x="321317" y="239588"/>
                </a:cubicBezTo>
                <a:cubicBezTo>
                  <a:pt x="319735" y="234719"/>
                  <a:pt x="322399" y="229490"/>
                  <a:pt x="327268" y="227907"/>
                </a:cubicBezTo>
                <a:close/>
                <a:moveTo>
                  <a:pt x="259607" y="222561"/>
                </a:moveTo>
                <a:cubicBezTo>
                  <a:pt x="239129" y="222561"/>
                  <a:pt x="222529" y="239161"/>
                  <a:pt x="222529" y="259639"/>
                </a:cubicBezTo>
                <a:cubicBezTo>
                  <a:pt x="222529" y="280116"/>
                  <a:pt x="239129" y="296717"/>
                  <a:pt x="259607" y="296717"/>
                </a:cubicBezTo>
                <a:cubicBezTo>
                  <a:pt x="280075" y="296694"/>
                  <a:pt x="296662" y="280107"/>
                  <a:pt x="296685" y="259639"/>
                </a:cubicBezTo>
                <a:cubicBezTo>
                  <a:pt x="296685" y="239161"/>
                  <a:pt x="280084" y="222561"/>
                  <a:pt x="259607" y="222561"/>
                </a:cubicBezTo>
                <a:close/>
                <a:moveTo>
                  <a:pt x="259607" y="204022"/>
                </a:moveTo>
                <a:cubicBezTo>
                  <a:pt x="290308" y="204057"/>
                  <a:pt x="315189" y="228937"/>
                  <a:pt x="315224" y="259639"/>
                </a:cubicBezTo>
                <a:cubicBezTo>
                  <a:pt x="315224" y="290356"/>
                  <a:pt x="290324" y="315256"/>
                  <a:pt x="259607" y="315256"/>
                </a:cubicBezTo>
                <a:cubicBezTo>
                  <a:pt x="228890" y="315256"/>
                  <a:pt x="203990" y="290356"/>
                  <a:pt x="203990" y="259639"/>
                </a:cubicBezTo>
                <a:cubicBezTo>
                  <a:pt x="203990" y="228922"/>
                  <a:pt x="228890" y="204022"/>
                  <a:pt x="259607" y="204022"/>
                </a:cubicBezTo>
                <a:close/>
                <a:moveTo>
                  <a:pt x="47385" y="192262"/>
                </a:moveTo>
                <a:cubicBezTo>
                  <a:pt x="52196" y="194012"/>
                  <a:pt x="54676" y="199331"/>
                  <a:pt x="52925" y="204142"/>
                </a:cubicBezTo>
                <a:cubicBezTo>
                  <a:pt x="51175" y="208952"/>
                  <a:pt x="45855" y="211433"/>
                  <a:pt x="41045" y="209682"/>
                </a:cubicBezTo>
                <a:cubicBezTo>
                  <a:pt x="36234" y="207932"/>
                  <a:pt x="33754" y="202612"/>
                  <a:pt x="35505" y="197801"/>
                </a:cubicBezTo>
                <a:cubicBezTo>
                  <a:pt x="37255" y="192990"/>
                  <a:pt x="42575" y="190511"/>
                  <a:pt x="47385" y="192262"/>
                </a:cubicBezTo>
                <a:close/>
                <a:moveTo>
                  <a:pt x="79857" y="184350"/>
                </a:moveTo>
                <a:cubicBezTo>
                  <a:pt x="84668" y="186101"/>
                  <a:pt x="87148" y="191421"/>
                  <a:pt x="85398" y="196232"/>
                </a:cubicBezTo>
                <a:cubicBezTo>
                  <a:pt x="83647" y="201041"/>
                  <a:pt x="78327" y="203522"/>
                  <a:pt x="73517" y="201771"/>
                </a:cubicBezTo>
                <a:cubicBezTo>
                  <a:pt x="73517" y="201771"/>
                  <a:pt x="73516" y="201771"/>
                  <a:pt x="73516" y="201771"/>
                </a:cubicBezTo>
                <a:cubicBezTo>
                  <a:pt x="68706" y="200020"/>
                  <a:pt x="66226" y="194701"/>
                  <a:pt x="67977" y="189890"/>
                </a:cubicBezTo>
                <a:cubicBezTo>
                  <a:pt x="69727" y="185080"/>
                  <a:pt x="75047" y="182600"/>
                  <a:pt x="79857" y="184350"/>
                </a:cubicBezTo>
                <a:close/>
                <a:moveTo>
                  <a:pt x="112330" y="176440"/>
                </a:moveTo>
                <a:cubicBezTo>
                  <a:pt x="117140" y="178192"/>
                  <a:pt x="119620" y="183511"/>
                  <a:pt x="117869" y="188322"/>
                </a:cubicBezTo>
                <a:cubicBezTo>
                  <a:pt x="116118" y="193132"/>
                  <a:pt x="110799" y="195613"/>
                  <a:pt x="105988" y="193862"/>
                </a:cubicBezTo>
                <a:cubicBezTo>
                  <a:pt x="101178" y="192110"/>
                  <a:pt x="98698" y="186792"/>
                  <a:pt x="100448" y="181981"/>
                </a:cubicBezTo>
                <a:cubicBezTo>
                  <a:pt x="102199" y="177170"/>
                  <a:pt x="107519" y="174690"/>
                  <a:pt x="112330" y="176440"/>
                </a:cubicBezTo>
                <a:close/>
                <a:moveTo>
                  <a:pt x="259606" y="176213"/>
                </a:moveTo>
                <a:cubicBezTo>
                  <a:pt x="264726" y="176213"/>
                  <a:pt x="268876" y="180363"/>
                  <a:pt x="268876" y="185482"/>
                </a:cubicBezTo>
                <a:cubicBezTo>
                  <a:pt x="268876" y="190602"/>
                  <a:pt x="264726" y="194752"/>
                  <a:pt x="259606" y="194752"/>
                </a:cubicBezTo>
                <a:cubicBezTo>
                  <a:pt x="254487" y="194752"/>
                  <a:pt x="250337" y="190602"/>
                  <a:pt x="250337" y="185482"/>
                </a:cubicBezTo>
                <a:cubicBezTo>
                  <a:pt x="250337" y="180363"/>
                  <a:pt x="254487" y="176213"/>
                  <a:pt x="259606" y="176213"/>
                </a:cubicBezTo>
                <a:close/>
                <a:moveTo>
                  <a:pt x="259607" y="166944"/>
                </a:moveTo>
                <a:cubicBezTo>
                  <a:pt x="208413" y="166944"/>
                  <a:pt x="166912" y="208445"/>
                  <a:pt x="166912" y="259639"/>
                </a:cubicBezTo>
                <a:cubicBezTo>
                  <a:pt x="166912" y="310833"/>
                  <a:pt x="208413" y="352333"/>
                  <a:pt x="259607" y="352333"/>
                </a:cubicBezTo>
                <a:cubicBezTo>
                  <a:pt x="310776" y="352275"/>
                  <a:pt x="352243" y="310808"/>
                  <a:pt x="352301" y="259639"/>
                </a:cubicBezTo>
                <a:cubicBezTo>
                  <a:pt x="352301" y="208445"/>
                  <a:pt x="310801" y="166944"/>
                  <a:pt x="259607" y="166944"/>
                </a:cubicBezTo>
                <a:close/>
                <a:moveTo>
                  <a:pt x="259607" y="148405"/>
                </a:moveTo>
                <a:cubicBezTo>
                  <a:pt x="321011" y="148475"/>
                  <a:pt x="370771" y="198235"/>
                  <a:pt x="370840" y="259639"/>
                </a:cubicBezTo>
                <a:cubicBezTo>
                  <a:pt x="370840" y="321071"/>
                  <a:pt x="321039" y="370872"/>
                  <a:pt x="259607" y="370872"/>
                </a:cubicBezTo>
                <a:cubicBezTo>
                  <a:pt x="198174" y="370872"/>
                  <a:pt x="148373" y="321071"/>
                  <a:pt x="148373" y="259639"/>
                </a:cubicBezTo>
                <a:cubicBezTo>
                  <a:pt x="148373" y="198206"/>
                  <a:pt x="198174" y="148405"/>
                  <a:pt x="259607" y="148405"/>
                </a:cubicBezTo>
                <a:close/>
                <a:moveTo>
                  <a:pt x="149668" y="131086"/>
                </a:moveTo>
                <a:cubicBezTo>
                  <a:pt x="153589" y="134377"/>
                  <a:pt x="154101" y="140223"/>
                  <a:pt x="150810" y="144146"/>
                </a:cubicBezTo>
                <a:cubicBezTo>
                  <a:pt x="147519" y="148068"/>
                  <a:pt x="141673" y="148579"/>
                  <a:pt x="137750" y="145288"/>
                </a:cubicBezTo>
                <a:cubicBezTo>
                  <a:pt x="133828" y="141997"/>
                  <a:pt x="133317" y="136151"/>
                  <a:pt x="136608" y="132230"/>
                </a:cubicBezTo>
                <a:cubicBezTo>
                  <a:pt x="139899" y="128308"/>
                  <a:pt x="145745" y="127797"/>
                  <a:pt x="149668" y="131086"/>
                </a:cubicBezTo>
                <a:close/>
                <a:moveTo>
                  <a:pt x="259607" y="129866"/>
                </a:moveTo>
                <a:cubicBezTo>
                  <a:pt x="187935" y="129866"/>
                  <a:pt x="129834" y="187967"/>
                  <a:pt x="129834" y="259639"/>
                </a:cubicBezTo>
                <a:cubicBezTo>
                  <a:pt x="129834" y="331310"/>
                  <a:pt x="187935" y="389411"/>
                  <a:pt x="259607" y="389411"/>
                </a:cubicBezTo>
                <a:cubicBezTo>
                  <a:pt x="331244" y="389330"/>
                  <a:pt x="389298" y="331276"/>
                  <a:pt x="389379" y="259639"/>
                </a:cubicBezTo>
                <a:cubicBezTo>
                  <a:pt x="389379" y="187967"/>
                  <a:pt x="331278" y="129866"/>
                  <a:pt x="259607" y="129866"/>
                </a:cubicBezTo>
                <a:close/>
                <a:moveTo>
                  <a:pt x="116448" y="127413"/>
                </a:moveTo>
                <a:cubicBezTo>
                  <a:pt x="120369" y="130703"/>
                  <a:pt x="120881" y="136550"/>
                  <a:pt x="117591" y="140472"/>
                </a:cubicBezTo>
                <a:cubicBezTo>
                  <a:pt x="114300" y="144394"/>
                  <a:pt x="108453" y="144905"/>
                  <a:pt x="104531" y="141615"/>
                </a:cubicBezTo>
                <a:cubicBezTo>
                  <a:pt x="100610" y="138324"/>
                  <a:pt x="100098" y="132477"/>
                  <a:pt x="103389" y="128555"/>
                </a:cubicBezTo>
                <a:cubicBezTo>
                  <a:pt x="106679" y="124634"/>
                  <a:pt x="112526" y="124122"/>
                  <a:pt x="116448" y="127413"/>
                </a:cubicBezTo>
                <a:close/>
                <a:moveTo>
                  <a:pt x="83229" y="123740"/>
                </a:moveTo>
                <a:cubicBezTo>
                  <a:pt x="87151" y="127030"/>
                  <a:pt x="87662" y="132877"/>
                  <a:pt x="84371" y="136799"/>
                </a:cubicBezTo>
                <a:cubicBezTo>
                  <a:pt x="81081" y="140720"/>
                  <a:pt x="75234" y="141232"/>
                  <a:pt x="71312" y="137942"/>
                </a:cubicBezTo>
                <a:cubicBezTo>
                  <a:pt x="67391" y="134651"/>
                  <a:pt x="66879" y="128804"/>
                  <a:pt x="70170" y="124882"/>
                </a:cubicBezTo>
                <a:cubicBezTo>
                  <a:pt x="73461" y="120961"/>
                  <a:pt x="79307" y="120449"/>
                  <a:pt x="83229" y="123740"/>
                </a:cubicBezTo>
                <a:close/>
                <a:moveTo>
                  <a:pt x="357265" y="115352"/>
                </a:moveTo>
                <a:cubicBezTo>
                  <a:pt x="362296" y="114420"/>
                  <a:pt x="367131" y="117745"/>
                  <a:pt x="368063" y="122777"/>
                </a:cubicBezTo>
                <a:cubicBezTo>
                  <a:pt x="368995" y="127810"/>
                  <a:pt x="365671" y="132645"/>
                  <a:pt x="360639" y="133576"/>
                </a:cubicBezTo>
                <a:cubicBezTo>
                  <a:pt x="355607" y="134508"/>
                  <a:pt x="350772" y="131184"/>
                  <a:pt x="349840" y="126151"/>
                </a:cubicBezTo>
                <a:cubicBezTo>
                  <a:pt x="348908" y="121119"/>
                  <a:pt x="352233" y="116284"/>
                  <a:pt x="357265" y="115352"/>
                </a:cubicBezTo>
                <a:close/>
                <a:moveTo>
                  <a:pt x="259607" y="111327"/>
                </a:moveTo>
                <a:cubicBezTo>
                  <a:pt x="341478" y="111420"/>
                  <a:pt x="407825" y="177767"/>
                  <a:pt x="407918" y="259639"/>
                </a:cubicBezTo>
                <a:cubicBezTo>
                  <a:pt x="407918" y="341548"/>
                  <a:pt x="341516" y="407950"/>
                  <a:pt x="259607" y="407950"/>
                </a:cubicBezTo>
                <a:cubicBezTo>
                  <a:pt x="177697" y="407950"/>
                  <a:pt x="111295" y="341548"/>
                  <a:pt x="111295" y="259639"/>
                </a:cubicBezTo>
                <a:cubicBezTo>
                  <a:pt x="111295" y="177729"/>
                  <a:pt x="177697" y="111327"/>
                  <a:pt x="259607" y="111327"/>
                </a:cubicBezTo>
                <a:close/>
                <a:moveTo>
                  <a:pt x="187601" y="97844"/>
                </a:moveTo>
                <a:cubicBezTo>
                  <a:pt x="187601" y="97844"/>
                  <a:pt x="187601" y="97844"/>
                  <a:pt x="187602" y="97844"/>
                </a:cubicBezTo>
                <a:cubicBezTo>
                  <a:pt x="192035" y="95285"/>
                  <a:pt x="197705" y="96804"/>
                  <a:pt x="200264" y="101237"/>
                </a:cubicBezTo>
                <a:cubicBezTo>
                  <a:pt x="202824" y="105671"/>
                  <a:pt x="201305" y="111340"/>
                  <a:pt x="196872" y="113899"/>
                </a:cubicBezTo>
                <a:cubicBezTo>
                  <a:pt x="192437" y="116460"/>
                  <a:pt x="186768" y="114941"/>
                  <a:pt x="184208" y="110506"/>
                </a:cubicBezTo>
                <a:cubicBezTo>
                  <a:pt x="181649" y="106073"/>
                  <a:pt x="183168" y="100404"/>
                  <a:pt x="187601" y="97844"/>
                </a:cubicBezTo>
                <a:close/>
                <a:moveTo>
                  <a:pt x="308446" y="89414"/>
                </a:moveTo>
                <a:cubicBezTo>
                  <a:pt x="313488" y="90302"/>
                  <a:pt x="316854" y="95110"/>
                  <a:pt x="315966" y="100151"/>
                </a:cubicBezTo>
                <a:cubicBezTo>
                  <a:pt x="315076" y="105193"/>
                  <a:pt x="310268" y="108560"/>
                  <a:pt x="305227" y="107671"/>
                </a:cubicBezTo>
                <a:cubicBezTo>
                  <a:pt x="300186" y="106781"/>
                  <a:pt x="296820" y="101974"/>
                  <a:pt x="297708" y="96932"/>
                </a:cubicBezTo>
                <a:cubicBezTo>
                  <a:pt x="298597" y="91891"/>
                  <a:pt x="303404" y="88524"/>
                  <a:pt x="308446" y="89414"/>
                </a:cubicBezTo>
                <a:close/>
                <a:moveTo>
                  <a:pt x="361570" y="83032"/>
                </a:moveTo>
                <a:cubicBezTo>
                  <a:pt x="366004" y="85592"/>
                  <a:pt x="367523" y="91260"/>
                  <a:pt x="364963" y="95694"/>
                </a:cubicBezTo>
                <a:cubicBezTo>
                  <a:pt x="362404" y="100127"/>
                  <a:pt x="356734" y="101646"/>
                  <a:pt x="352301" y="99087"/>
                </a:cubicBezTo>
                <a:cubicBezTo>
                  <a:pt x="347868" y="96527"/>
                  <a:pt x="346349" y="90858"/>
                  <a:pt x="348908" y="86425"/>
                </a:cubicBezTo>
                <a:cubicBezTo>
                  <a:pt x="351468" y="81990"/>
                  <a:pt x="357137" y="80471"/>
                  <a:pt x="361570" y="83032"/>
                </a:cubicBezTo>
                <a:close/>
                <a:moveTo>
                  <a:pt x="248127" y="82892"/>
                </a:moveTo>
                <a:cubicBezTo>
                  <a:pt x="253226" y="82416"/>
                  <a:pt x="257745" y="86163"/>
                  <a:pt x="258221" y="91263"/>
                </a:cubicBezTo>
                <a:cubicBezTo>
                  <a:pt x="258697" y="96362"/>
                  <a:pt x="254950" y="100881"/>
                  <a:pt x="249851" y="101357"/>
                </a:cubicBezTo>
                <a:cubicBezTo>
                  <a:pt x="244752" y="101833"/>
                  <a:pt x="240232" y="98086"/>
                  <a:pt x="239756" y="92987"/>
                </a:cubicBezTo>
                <a:cubicBezTo>
                  <a:pt x="239280" y="87887"/>
                  <a:pt x="243028" y="83368"/>
                  <a:pt x="248127" y="82892"/>
                </a:cubicBezTo>
                <a:close/>
                <a:moveTo>
                  <a:pt x="160449" y="82040"/>
                </a:moveTo>
                <a:cubicBezTo>
                  <a:pt x="165461" y="80985"/>
                  <a:pt x="170379" y="84193"/>
                  <a:pt x="171433" y="89206"/>
                </a:cubicBezTo>
                <a:cubicBezTo>
                  <a:pt x="172488" y="94217"/>
                  <a:pt x="169280" y="99135"/>
                  <a:pt x="164268" y="100189"/>
                </a:cubicBezTo>
                <a:cubicBezTo>
                  <a:pt x="159256" y="101244"/>
                  <a:pt x="154338" y="98036"/>
                  <a:pt x="153284" y="93025"/>
                </a:cubicBezTo>
                <a:cubicBezTo>
                  <a:pt x="152229" y="88012"/>
                  <a:pt x="155437" y="83094"/>
                  <a:pt x="160449" y="82040"/>
                </a:cubicBezTo>
                <a:close/>
                <a:moveTo>
                  <a:pt x="127683" y="68218"/>
                </a:moveTo>
                <a:cubicBezTo>
                  <a:pt x="132116" y="65659"/>
                  <a:pt x="137786" y="67178"/>
                  <a:pt x="140345" y="71611"/>
                </a:cubicBezTo>
                <a:cubicBezTo>
                  <a:pt x="142905" y="76045"/>
                  <a:pt x="141386" y="81714"/>
                  <a:pt x="136953" y="84273"/>
                </a:cubicBezTo>
                <a:cubicBezTo>
                  <a:pt x="132518" y="86833"/>
                  <a:pt x="126849" y="85314"/>
                  <a:pt x="124289" y="80880"/>
                </a:cubicBezTo>
                <a:cubicBezTo>
                  <a:pt x="121730" y="76447"/>
                  <a:pt x="123249" y="70778"/>
                  <a:pt x="127683" y="68218"/>
                </a:cubicBezTo>
                <a:close/>
                <a:moveTo>
                  <a:pt x="228956" y="59323"/>
                </a:moveTo>
                <a:cubicBezTo>
                  <a:pt x="233778" y="61038"/>
                  <a:pt x="236297" y="66337"/>
                  <a:pt x="234582" y="71159"/>
                </a:cubicBezTo>
                <a:cubicBezTo>
                  <a:pt x="232867" y="75982"/>
                  <a:pt x="227568" y="78501"/>
                  <a:pt x="222746" y="76787"/>
                </a:cubicBezTo>
                <a:cubicBezTo>
                  <a:pt x="217923" y="75071"/>
                  <a:pt x="215404" y="69772"/>
                  <a:pt x="217119" y="64949"/>
                </a:cubicBezTo>
                <a:cubicBezTo>
                  <a:pt x="218834" y="60127"/>
                  <a:pt x="224133" y="57608"/>
                  <a:pt x="228956" y="59323"/>
                </a:cubicBezTo>
                <a:close/>
                <a:moveTo>
                  <a:pt x="293408" y="58667"/>
                </a:moveTo>
                <a:cubicBezTo>
                  <a:pt x="298528" y="58667"/>
                  <a:pt x="302678" y="62817"/>
                  <a:pt x="302678" y="67936"/>
                </a:cubicBezTo>
                <a:cubicBezTo>
                  <a:pt x="302678" y="73056"/>
                  <a:pt x="298528" y="77206"/>
                  <a:pt x="293408" y="77206"/>
                </a:cubicBezTo>
                <a:cubicBezTo>
                  <a:pt x="288289" y="77206"/>
                  <a:pt x="284139" y="73056"/>
                  <a:pt x="284139" y="67936"/>
                </a:cubicBezTo>
                <a:cubicBezTo>
                  <a:pt x="284139" y="62817"/>
                  <a:pt x="288289" y="58667"/>
                  <a:pt x="293408" y="58667"/>
                </a:cubicBezTo>
                <a:close/>
                <a:moveTo>
                  <a:pt x="359421" y="49679"/>
                </a:moveTo>
                <a:cubicBezTo>
                  <a:pt x="359421" y="49680"/>
                  <a:pt x="359421" y="49680"/>
                  <a:pt x="359421" y="49680"/>
                </a:cubicBezTo>
                <a:cubicBezTo>
                  <a:pt x="363854" y="52239"/>
                  <a:pt x="365373" y="57908"/>
                  <a:pt x="362813" y="62342"/>
                </a:cubicBezTo>
                <a:cubicBezTo>
                  <a:pt x="360254" y="66775"/>
                  <a:pt x="354584" y="68294"/>
                  <a:pt x="350151" y="65735"/>
                </a:cubicBezTo>
                <a:cubicBezTo>
                  <a:pt x="345717" y="63175"/>
                  <a:pt x="344198" y="57506"/>
                  <a:pt x="346757" y="53072"/>
                </a:cubicBezTo>
                <a:cubicBezTo>
                  <a:pt x="349317" y="48639"/>
                  <a:pt x="354986" y="47120"/>
                  <a:pt x="359421" y="49679"/>
                </a:cubicBezTo>
                <a:close/>
                <a:moveTo>
                  <a:pt x="427627" y="48013"/>
                </a:moveTo>
                <a:cubicBezTo>
                  <a:pt x="424584" y="49183"/>
                  <a:pt x="421987" y="51515"/>
                  <a:pt x="420558" y="54729"/>
                </a:cubicBezTo>
                <a:cubicBezTo>
                  <a:pt x="407149" y="85059"/>
                  <a:pt x="406672" y="119541"/>
                  <a:pt x="419239" y="150229"/>
                </a:cubicBezTo>
                <a:cubicBezTo>
                  <a:pt x="448098" y="220314"/>
                  <a:pt x="448098" y="298963"/>
                  <a:pt x="419239" y="369049"/>
                </a:cubicBezTo>
                <a:cubicBezTo>
                  <a:pt x="406672" y="399736"/>
                  <a:pt x="407149" y="434219"/>
                  <a:pt x="420558" y="464549"/>
                </a:cubicBezTo>
                <a:cubicBezTo>
                  <a:pt x="421351" y="466332"/>
                  <a:pt x="422543" y="467910"/>
                  <a:pt x="424043" y="469160"/>
                </a:cubicBezTo>
                <a:cubicBezTo>
                  <a:pt x="429449" y="473665"/>
                  <a:pt x="437482" y="472935"/>
                  <a:pt x="441987" y="467530"/>
                </a:cubicBezTo>
                <a:lnTo>
                  <a:pt x="482253" y="419210"/>
                </a:lnTo>
                <a:cubicBezTo>
                  <a:pt x="499513" y="398468"/>
                  <a:pt x="507194" y="371392"/>
                  <a:pt x="503397" y="344676"/>
                </a:cubicBezTo>
                <a:lnTo>
                  <a:pt x="501058" y="328298"/>
                </a:lnTo>
                <a:cubicBezTo>
                  <a:pt x="490384" y="368776"/>
                  <a:pt x="470391" y="406198"/>
                  <a:pt x="442674" y="437570"/>
                </a:cubicBezTo>
                <a:lnTo>
                  <a:pt x="428779" y="425297"/>
                </a:lnTo>
                <a:cubicBezTo>
                  <a:pt x="468931" y="379846"/>
                  <a:pt x="491193" y="321353"/>
                  <a:pt x="491420" y="260707"/>
                </a:cubicBezTo>
                <a:cubicBezTo>
                  <a:pt x="491336" y="259998"/>
                  <a:pt x="491336" y="259280"/>
                  <a:pt x="491420" y="258571"/>
                </a:cubicBezTo>
                <a:cubicBezTo>
                  <a:pt x="491193" y="197925"/>
                  <a:pt x="468931" y="139431"/>
                  <a:pt x="428779" y="93981"/>
                </a:cubicBezTo>
                <a:lnTo>
                  <a:pt x="442674" y="81708"/>
                </a:lnTo>
                <a:cubicBezTo>
                  <a:pt x="470391" y="113079"/>
                  <a:pt x="490385" y="150501"/>
                  <a:pt x="501058" y="190980"/>
                </a:cubicBezTo>
                <a:lnTo>
                  <a:pt x="503397" y="174602"/>
                </a:lnTo>
                <a:cubicBezTo>
                  <a:pt x="507194" y="147886"/>
                  <a:pt x="499513" y="120810"/>
                  <a:pt x="482253" y="100067"/>
                </a:cubicBezTo>
                <a:lnTo>
                  <a:pt x="441987" y="51748"/>
                </a:lnTo>
                <a:cubicBezTo>
                  <a:pt x="440738" y="50248"/>
                  <a:pt x="439160" y="49056"/>
                  <a:pt x="437375" y="48263"/>
                </a:cubicBezTo>
                <a:cubicBezTo>
                  <a:pt x="434161" y="46834"/>
                  <a:pt x="430671" y="46843"/>
                  <a:pt x="427627" y="48013"/>
                </a:cubicBezTo>
                <a:close/>
                <a:moveTo>
                  <a:pt x="205205" y="34854"/>
                </a:moveTo>
                <a:cubicBezTo>
                  <a:pt x="210125" y="36267"/>
                  <a:pt x="212968" y="41400"/>
                  <a:pt x="211555" y="46320"/>
                </a:cubicBezTo>
                <a:cubicBezTo>
                  <a:pt x="210142" y="51241"/>
                  <a:pt x="205009" y="54083"/>
                  <a:pt x="200089" y="52670"/>
                </a:cubicBezTo>
                <a:cubicBezTo>
                  <a:pt x="195169" y="51257"/>
                  <a:pt x="192326" y="46124"/>
                  <a:pt x="193739" y="41204"/>
                </a:cubicBezTo>
                <a:cubicBezTo>
                  <a:pt x="195152" y="36284"/>
                  <a:pt x="200285" y="33441"/>
                  <a:pt x="205205" y="34854"/>
                </a:cubicBezTo>
                <a:close/>
                <a:moveTo>
                  <a:pt x="435031" y="28753"/>
                </a:moveTo>
                <a:cubicBezTo>
                  <a:pt x="443003" y="29478"/>
                  <a:pt x="450699" y="33244"/>
                  <a:pt x="456228" y="39879"/>
                </a:cubicBezTo>
                <a:lnTo>
                  <a:pt x="496496" y="88199"/>
                </a:lnTo>
                <a:cubicBezTo>
                  <a:pt x="517111" y="112974"/>
                  <a:pt x="526284" y="145314"/>
                  <a:pt x="521749" y="177224"/>
                </a:cubicBezTo>
                <a:lnTo>
                  <a:pt x="517442" y="207375"/>
                </a:lnTo>
                <a:lnTo>
                  <a:pt x="552522" y="233684"/>
                </a:lnTo>
                <a:cubicBezTo>
                  <a:pt x="554855" y="235435"/>
                  <a:pt x="556229" y="238182"/>
                  <a:pt x="556229" y="241100"/>
                </a:cubicBezTo>
                <a:lnTo>
                  <a:pt x="556229" y="278178"/>
                </a:lnTo>
                <a:cubicBezTo>
                  <a:pt x="556229" y="281689"/>
                  <a:pt x="554246" y="284898"/>
                  <a:pt x="551106" y="286468"/>
                </a:cubicBezTo>
                <a:lnTo>
                  <a:pt x="516295" y="303874"/>
                </a:lnTo>
                <a:lnTo>
                  <a:pt x="521749" y="342054"/>
                </a:lnTo>
                <a:cubicBezTo>
                  <a:pt x="526284" y="373964"/>
                  <a:pt x="517111" y="406304"/>
                  <a:pt x="496496" y="431079"/>
                </a:cubicBezTo>
                <a:lnTo>
                  <a:pt x="456229" y="479398"/>
                </a:lnTo>
                <a:cubicBezTo>
                  <a:pt x="450322" y="486536"/>
                  <a:pt x="441539" y="490665"/>
                  <a:pt x="432275" y="490658"/>
                </a:cubicBezTo>
                <a:cubicBezTo>
                  <a:pt x="430808" y="490658"/>
                  <a:pt x="429342" y="490556"/>
                  <a:pt x="427888" y="490355"/>
                </a:cubicBezTo>
                <a:cubicBezTo>
                  <a:pt x="417169" y="488899"/>
                  <a:pt x="407977" y="481978"/>
                  <a:pt x="403617" y="472078"/>
                </a:cubicBezTo>
                <a:cubicBezTo>
                  <a:pt x="388159" y="437116"/>
                  <a:pt x="387610" y="397366"/>
                  <a:pt x="402097" y="361990"/>
                </a:cubicBezTo>
                <a:cubicBezTo>
                  <a:pt x="429093" y="296426"/>
                  <a:pt x="429093" y="222852"/>
                  <a:pt x="402097" y="157288"/>
                </a:cubicBezTo>
                <a:cubicBezTo>
                  <a:pt x="387610" y="121912"/>
                  <a:pt x="388159" y="82162"/>
                  <a:pt x="403617" y="47200"/>
                </a:cubicBezTo>
                <a:cubicBezTo>
                  <a:pt x="405563" y="42819"/>
                  <a:pt x="408491" y="38944"/>
                  <a:pt x="412175" y="35875"/>
                </a:cubicBezTo>
                <a:cubicBezTo>
                  <a:pt x="418811" y="30346"/>
                  <a:pt x="427059" y="28029"/>
                  <a:pt x="435031" y="28753"/>
                </a:cubicBezTo>
                <a:close/>
                <a:moveTo>
                  <a:pt x="281590" y="28203"/>
                </a:moveTo>
                <a:cubicBezTo>
                  <a:pt x="286631" y="29092"/>
                  <a:pt x="289997" y="33900"/>
                  <a:pt x="289109" y="38942"/>
                </a:cubicBezTo>
                <a:cubicBezTo>
                  <a:pt x="288220" y="43983"/>
                  <a:pt x="283411" y="47350"/>
                  <a:pt x="278370" y="46461"/>
                </a:cubicBezTo>
                <a:cubicBezTo>
                  <a:pt x="273329" y="45572"/>
                  <a:pt x="269963" y="40764"/>
                  <a:pt x="270851" y="35722"/>
                </a:cubicBezTo>
                <a:cubicBezTo>
                  <a:pt x="271740" y="30681"/>
                  <a:pt x="276549" y="27314"/>
                  <a:pt x="281590" y="28203"/>
                </a:cubicBezTo>
                <a:close/>
                <a:moveTo>
                  <a:pt x="236036" y="1095"/>
                </a:moveTo>
                <a:cubicBezTo>
                  <a:pt x="285820" y="-3492"/>
                  <a:pt x="337460" y="6228"/>
                  <a:pt x="384578" y="32109"/>
                </a:cubicBezTo>
                <a:lnTo>
                  <a:pt x="375640" y="48351"/>
                </a:lnTo>
                <a:cubicBezTo>
                  <a:pt x="340076" y="28847"/>
                  <a:pt x="300167" y="18626"/>
                  <a:pt x="259606" y="18633"/>
                </a:cubicBezTo>
                <a:cubicBezTo>
                  <a:pt x="126716" y="18633"/>
                  <a:pt x="18600" y="126748"/>
                  <a:pt x="18600" y="259639"/>
                </a:cubicBezTo>
                <a:cubicBezTo>
                  <a:pt x="18600" y="392529"/>
                  <a:pt x="126716" y="500645"/>
                  <a:pt x="259606" y="500645"/>
                </a:cubicBezTo>
                <a:cubicBezTo>
                  <a:pt x="300167" y="500652"/>
                  <a:pt x="340076" y="490430"/>
                  <a:pt x="375640" y="470927"/>
                </a:cubicBezTo>
                <a:lnTo>
                  <a:pt x="384578" y="487168"/>
                </a:lnTo>
                <a:cubicBezTo>
                  <a:pt x="346276" y="508176"/>
                  <a:pt x="303293" y="519188"/>
                  <a:pt x="259606" y="519184"/>
                </a:cubicBezTo>
                <a:cubicBezTo>
                  <a:pt x="215920" y="519183"/>
                  <a:pt x="172941" y="508155"/>
                  <a:pt x="134651" y="487123"/>
                </a:cubicBezTo>
                <a:cubicBezTo>
                  <a:pt x="9003" y="418107"/>
                  <a:pt x="-36907" y="260301"/>
                  <a:pt x="32108" y="134653"/>
                </a:cubicBezTo>
                <a:cubicBezTo>
                  <a:pt x="75243" y="56123"/>
                  <a:pt x="153062" y="8739"/>
                  <a:pt x="236036" y="1095"/>
                </a:cubicBezTo>
                <a:close/>
              </a:path>
            </a:pathLst>
          </a:custGeom>
          <a:solidFill>
            <a:schemeClr val="accent5"/>
          </a:solidFill>
          <a:ln w="1153" cap="flat">
            <a:noFill/>
            <a:prstDash val="solid"/>
            <a:miter/>
          </a:ln>
        </p:spPr>
        <p:txBody>
          <a:bodyPr rtlCol="0" anchor="ctr"/>
          <a:lstStyle/>
          <a:p>
            <a:endParaRPr lang="en-ID"/>
          </a:p>
        </p:txBody>
      </p:sp>
      <p:sp>
        <p:nvSpPr>
          <p:cNvPr id="41" name="ICON">
            <a:extLst>
              <a:ext uri="{FF2B5EF4-FFF2-40B4-BE49-F238E27FC236}">
                <a16:creationId xmlns:a16="http://schemas.microsoft.com/office/drawing/2014/main" id="{F90B7AF3-CACC-458C-B94A-33AFB3EA5132}"/>
              </a:ext>
            </a:extLst>
          </p:cNvPr>
          <p:cNvSpPr/>
          <p:nvPr/>
        </p:nvSpPr>
        <p:spPr>
          <a:xfrm>
            <a:off x="10082674" y="1281605"/>
            <a:ext cx="545922" cy="638794"/>
          </a:xfrm>
          <a:custGeom>
            <a:avLst/>
            <a:gdLst>
              <a:gd name="connsiteX0" fmla="*/ 101964 w 444935"/>
              <a:gd name="connsiteY0" fmla="*/ 519090 h 556168"/>
              <a:gd name="connsiteX1" fmla="*/ 75744 w 444935"/>
              <a:gd name="connsiteY1" fmla="*/ 537629 h 556168"/>
              <a:gd name="connsiteX2" fmla="*/ 369190 w 444935"/>
              <a:gd name="connsiteY2" fmla="*/ 537629 h 556168"/>
              <a:gd name="connsiteX3" fmla="*/ 342970 w 444935"/>
              <a:gd name="connsiteY3" fmla="*/ 519090 h 556168"/>
              <a:gd name="connsiteX4" fmla="*/ 166850 w 444935"/>
              <a:gd name="connsiteY4" fmla="*/ 417126 h 556168"/>
              <a:gd name="connsiteX5" fmla="*/ 166850 w 444935"/>
              <a:gd name="connsiteY5" fmla="*/ 500552 h 556168"/>
              <a:gd name="connsiteX6" fmla="*/ 278084 w 444935"/>
              <a:gd name="connsiteY6" fmla="*/ 500552 h 556168"/>
              <a:gd name="connsiteX7" fmla="*/ 278084 w 444935"/>
              <a:gd name="connsiteY7" fmla="*/ 417126 h 556168"/>
              <a:gd name="connsiteX8" fmla="*/ 111234 w 444935"/>
              <a:gd name="connsiteY8" fmla="*/ 370779 h 556168"/>
              <a:gd name="connsiteX9" fmla="*/ 111234 w 444935"/>
              <a:gd name="connsiteY9" fmla="*/ 500552 h 556168"/>
              <a:gd name="connsiteX10" fmla="*/ 148312 w 444935"/>
              <a:gd name="connsiteY10" fmla="*/ 500552 h 556168"/>
              <a:gd name="connsiteX11" fmla="*/ 148312 w 444935"/>
              <a:gd name="connsiteY11" fmla="*/ 407857 h 556168"/>
              <a:gd name="connsiteX12" fmla="*/ 157581 w 444935"/>
              <a:gd name="connsiteY12" fmla="*/ 398587 h 556168"/>
              <a:gd name="connsiteX13" fmla="*/ 287354 w 444935"/>
              <a:gd name="connsiteY13" fmla="*/ 398587 h 556168"/>
              <a:gd name="connsiteX14" fmla="*/ 296623 w 444935"/>
              <a:gd name="connsiteY14" fmla="*/ 407857 h 556168"/>
              <a:gd name="connsiteX15" fmla="*/ 296623 w 444935"/>
              <a:gd name="connsiteY15" fmla="*/ 500552 h 556168"/>
              <a:gd name="connsiteX16" fmla="*/ 333701 w 444935"/>
              <a:gd name="connsiteY16" fmla="*/ 500552 h 556168"/>
              <a:gd name="connsiteX17" fmla="*/ 333701 w 444935"/>
              <a:gd name="connsiteY17" fmla="*/ 370779 h 556168"/>
              <a:gd name="connsiteX18" fmla="*/ 176120 w 444935"/>
              <a:gd name="connsiteY18" fmla="*/ 333701 h 556168"/>
              <a:gd name="connsiteX19" fmla="*/ 149906 w 444935"/>
              <a:gd name="connsiteY19" fmla="*/ 352240 h 556168"/>
              <a:gd name="connsiteX20" fmla="*/ 295029 w 444935"/>
              <a:gd name="connsiteY20" fmla="*/ 352240 h 556168"/>
              <a:gd name="connsiteX21" fmla="*/ 268815 w 444935"/>
              <a:gd name="connsiteY21" fmla="*/ 333701 h 556168"/>
              <a:gd name="connsiteX22" fmla="*/ 213198 w 444935"/>
              <a:gd name="connsiteY22" fmla="*/ 287354 h 556168"/>
              <a:gd name="connsiteX23" fmla="*/ 213198 w 444935"/>
              <a:gd name="connsiteY23" fmla="*/ 315162 h 556168"/>
              <a:gd name="connsiteX24" fmla="*/ 231737 w 444935"/>
              <a:gd name="connsiteY24" fmla="*/ 315162 h 556168"/>
              <a:gd name="connsiteX25" fmla="*/ 231737 w 444935"/>
              <a:gd name="connsiteY25" fmla="*/ 287354 h 556168"/>
              <a:gd name="connsiteX26" fmla="*/ 130367 w 444935"/>
              <a:gd name="connsiteY26" fmla="*/ 92695 h 556168"/>
              <a:gd name="connsiteX27" fmla="*/ 190255 w 444935"/>
              <a:gd name="connsiteY27" fmla="*/ 268815 h 556168"/>
              <a:gd name="connsiteX28" fmla="*/ 254680 w 444935"/>
              <a:gd name="connsiteY28" fmla="*/ 268815 h 556168"/>
              <a:gd name="connsiteX29" fmla="*/ 314568 w 444935"/>
              <a:gd name="connsiteY29" fmla="*/ 92695 h 556168"/>
              <a:gd name="connsiteX30" fmla="*/ 389318 w 444935"/>
              <a:gd name="connsiteY30" fmla="*/ 59457 h 556168"/>
              <a:gd name="connsiteX31" fmla="*/ 368064 w 444935"/>
              <a:gd name="connsiteY31" fmla="*/ 80711 h 556168"/>
              <a:gd name="connsiteX32" fmla="*/ 361509 w 444935"/>
              <a:gd name="connsiteY32" fmla="*/ 83425 h 556168"/>
              <a:gd name="connsiteX33" fmla="*/ 333518 w 444935"/>
              <a:gd name="connsiteY33" fmla="*/ 83425 h 556168"/>
              <a:gd name="connsiteX34" fmla="*/ 312833 w 444935"/>
              <a:gd name="connsiteY34" fmla="*/ 194659 h 556168"/>
              <a:gd name="connsiteX35" fmla="*/ 315162 w 444935"/>
              <a:gd name="connsiteY35" fmla="*/ 194659 h 556168"/>
              <a:gd name="connsiteX36" fmla="*/ 389318 w 444935"/>
              <a:gd name="connsiteY36" fmla="*/ 120503 h 556168"/>
              <a:gd name="connsiteX37" fmla="*/ 55617 w 444935"/>
              <a:gd name="connsiteY37" fmla="*/ 59457 h 556168"/>
              <a:gd name="connsiteX38" fmla="*/ 55617 w 444935"/>
              <a:gd name="connsiteY38" fmla="*/ 120503 h 556168"/>
              <a:gd name="connsiteX39" fmla="*/ 129773 w 444935"/>
              <a:gd name="connsiteY39" fmla="*/ 194659 h 556168"/>
              <a:gd name="connsiteX40" fmla="*/ 132102 w 444935"/>
              <a:gd name="connsiteY40" fmla="*/ 194659 h 556168"/>
              <a:gd name="connsiteX41" fmla="*/ 111417 w 444935"/>
              <a:gd name="connsiteY41" fmla="*/ 83425 h 556168"/>
              <a:gd name="connsiteX42" fmla="*/ 83425 w 444935"/>
              <a:gd name="connsiteY42" fmla="*/ 83425 h 556168"/>
              <a:gd name="connsiteX43" fmla="*/ 76871 w 444935"/>
              <a:gd name="connsiteY43" fmla="*/ 80711 h 556168"/>
              <a:gd name="connsiteX44" fmla="*/ 250276 w 444935"/>
              <a:gd name="connsiteY44" fmla="*/ 37078 h 556168"/>
              <a:gd name="connsiteX45" fmla="*/ 268815 w 444935"/>
              <a:gd name="connsiteY45" fmla="*/ 37078 h 556168"/>
              <a:gd name="connsiteX46" fmla="*/ 268815 w 444935"/>
              <a:gd name="connsiteY46" fmla="*/ 55617 h 556168"/>
              <a:gd name="connsiteX47" fmla="*/ 250276 w 444935"/>
              <a:gd name="connsiteY47" fmla="*/ 55617 h 556168"/>
              <a:gd name="connsiteX48" fmla="*/ 213198 w 444935"/>
              <a:gd name="connsiteY48" fmla="*/ 37078 h 556168"/>
              <a:gd name="connsiteX49" fmla="*/ 231737 w 444935"/>
              <a:gd name="connsiteY49" fmla="*/ 37078 h 556168"/>
              <a:gd name="connsiteX50" fmla="*/ 231737 w 444935"/>
              <a:gd name="connsiteY50" fmla="*/ 55617 h 556168"/>
              <a:gd name="connsiteX51" fmla="*/ 213198 w 444935"/>
              <a:gd name="connsiteY51" fmla="*/ 55617 h 556168"/>
              <a:gd name="connsiteX52" fmla="*/ 176120 w 444935"/>
              <a:gd name="connsiteY52" fmla="*/ 37078 h 556168"/>
              <a:gd name="connsiteX53" fmla="*/ 194659 w 444935"/>
              <a:gd name="connsiteY53" fmla="*/ 37078 h 556168"/>
              <a:gd name="connsiteX54" fmla="*/ 194659 w 444935"/>
              <a:gd name="connsiteY54" fmla="*/ 55617 h 556168"/>
              <a:gd name="connsiteX55" fmla="*/ 176120 w 444935"/>
              <a:gd name="connsiteY55" fmla="*/ 55617 h 556168"/>
              <a:gd name="connsiteX56" fmla="*/ 389783 w 444935"/>
              <a:gd name="connsiteY56" fmla="*/ 18539 h 556168"/>
              <a:gd name="connsiteX57" fmla="*/ 363895 w 444935"/>
              <a:gd name="connsiteY57" fmla="*/ 29263 h 556168"/>
              <a:gd name="connsiteX58" fmla="*/ 349525 w 444935"/>
              <a:gd name="connsiteY58" fmla="*/ 43632 h 556168"/>
              <a:gd name="connsiteX59" fmla="*/ 342970 w 444935"/>
              <a:gd name="connsiteY59" fmla="*/ 46348 h 556168"/>
              <a:gd name="connsiteX60" fmla="*/ 333701 w 444935"/>
              <a:gd name="connsiteY60" fmla="*/ 46348 h 556168"/>
              <a:gd name="connsiteX61" fmla="*/ 333701 w 444935"/>
              <a:gd name="connsiteY61" fmla="*/ 64886 h 556168"/>
              <a:gd name="connsiteX62" fmla="*/ 357671 w 444935"/>
              <a:gd name="connsiteY62" fmla="*/ 64886 h 556168"/>
              <a:gd name="connsiteX63" fmla="*/ 380843 w 444935"/>
              <a:gd name="connsiteY63" fmla="*/ 41713 h 556168"/>
              <a:gd name="connsiteX64" fmla="*/ 392034 w 444935"/>
              <a:gd name="connsiteY64" fmla="*/ 37078 h 556168"/>
              <a:gd name="connsiteX65" fmla="*/ 407857 w 444935"/>
              <a:gd name="connsiteY65" fmla="*/ 52902 h 556168"/>
              <a:gd name="connsiteX66" fmla="*/ 407857 w 444935"/>
              <a:gd name="connsiteY66" fmla="*/ 120503 h 556168"/>
              <a:gd name="connsiteX67" fmla="*/ 315162 w 444935"/>
              <a:gd name="connsiteY67" fmla="*/ 213198 h 556168"/>
              <a:gd name="connsiteX68" fmla="*/ 305715 w 444935"/>
              <a:gd name="connsiteY68" fmla="*/ 213198 h 556168"/>
              <a:gd name="connsiteX69" fmla="*/ 287812 w 444935"/>
              <a:gd name="connsiteY69" fmla="*/ 250276 h 556168"/>
              <a:gd name="connsiteX70" fmla="*/ 309433 w 444935"/>
              <a:gd name="connsiteY70" fmla="*/ 250276 h 556168"/>
              <a:gd name="connsiteX71" fmla="*/ 316141 w 444935"/>
              <a:gd name="connsiteY71" fmla="*/ 236861 h 556168"/>
              <a:gd name="connsiteX72" fmla="*/ 324431 w 444935"/>
              <a:gd name="connsiteY72" fmla="*/ 231737 h 556168"/>
              <a:gd name="connsiteX73" fmla="*/ 426396 w 444935"/>
              <a:gd name="connsiteY73" fmla="*/ 129773 h 556168"/>
              <a:gd name="connsiteX74" fmla="*/ 426396 w 444935"/>
              <a:gd name="connsiteY74" fmla="*/ 55151 h 556168"/>
              <a:gd name="connsiteX75" fmla="*/ 415672 w 444935"/>
              <a:gd name="connsiteY75" fmla="*/ 29263 h 556168"/>
              <a:gd name="connsiteX76" fmla="*/ 389783 w 444935"/>
              <a:gd name="connsiteY76" fmla="*/ 18539 h 556168"/>
              <a:gd name="connsiteX77" fmla="*/ 129773 w 444935"/>
              <a:gd name="connsiteY77" fmla="*/ 18539 h 556168"/>
              <a:gd name="connsiteX78" fmla="*/ 129773 w 444935"/>
              <a:gd name="connsiteY78" fmla="*/ 37078 h 556168"/>
              <a:gd name="connsiteX79" fmla="*/ 157581 w 444935"/>
              <a:gd name="connsiteY79" fmla="*/ 37078 h 556168"/>
              <a:gd name="connsiteX80" fmla="*/ 157581 w 444935"/>
              <a:gd name="connsiteY80" fmla="*/ 55617 h 556168"/>
              <a:gd name="connsiteX81" fmla="*/ 129773 w 444935"/>
              <a:gd name="connsiteY81" fmla="*/ 55617 h 556168"/>
              <a:gd name="connsiteX82" fmla="*/ 129773 w 444935"/>
              <a:gd name="connsiteY82" fmla="*/ 72241 h 556168"/>
              <a:gd name="connsiteX83" fmla="*/ 129790 w 444935"/>
              <a:gd name="connsiteY83" fmla="*/ 74156 h 556168"/>
              <a:gd name="connsiteX84" fmla="*/ 315145 w 444935"/>
              <a:gd name="connsiteY84" fmla="*/ 74156 h 556168"/>
              <a:gd name="connsiteX85" fmla="*/ 315162 w 444935"/>
              <a:gd name="connsiteY85" fmla="*/ 72241 h 556168"/>
              <a:gd name="connsiteX86" fmla="*/ 315162 w 444935"/>
              <a:gd name="connsiteY86" fmla="*/ 55617 h 556168"/>
              <a:gd name="connsiteX87" fmla="*/ 287354 w 444935"/>
              <a:gd name="connsiteY87" fmla="*/ 55617 h 556168"/>
              <a:gd name="connsiteX88" fmla="*/ 287354 w 444935"/>
              <a:gd name="connsiteY88" fmla="*/ 37078 h 556168"/>
              <a:gd name="connsiteX89" fmla="*/ 315162 w 444935"/>
              <a:gd name="connsiteY89" fmla="*/ 37078 h 556168"/>
              <a:gd name="connsiteX90" fmla="*/ 315162 w 444935"/>
              <a:gd name="connsiteY90" fmla="*/ 18539 h 556168"/>
              <a:gd name="connsiteX91" fmla="*/ 55152 w 444935"/>
              <a:gd name="connsiteY91" fmla="*/ 18539 h 556168"/>
              <a:gd name="connsiteX92" fmla="*/ 18539 w 444935"/>
              <a:gd name="connsiteY92" fmla="*/ 55151 h 556168"/>
              <a:gd name="connsiteX93" fmla="*/ 18539 w 444935"/>
              <a:gd name="connsiteY93" fmla="*/ 129773 h 556168"/>
              <a:gd name="connsiteX94" fmla="*/ 120503 w 444935"/>
              <a:gd name="connsiteY94" fmla="*/ 231737 h 556168"/>
              <a:gd name="connsiteX95" fmla="*/ 128793 w 444935"/>
              <a:gd name="connsiteY95" fmla="*/ 236861 h 556168"/>
              <a:gd name="connsiteX96" fmla="*/ 135501 w 444935"/>
              <a:gd name="connsiteY96" fmla="*/ 250276 h 556168"/>
              <a:gd name="connsiteX97" fmla="*/ 157121 w 444935"/>
              <a:gd name="connsiteY97" fmla="*/ 250276 h 556168"/>
              <a:gd name="connsiteX98" fmla="*/ 139219 w 444935"/>
              <a:gd name="connsiteY98" fmla="*/ 213198 h 556168"/>
              <a:gd name="connsiteX99" fmla="*/ 129773 w 444935"/>
              <a:gd name="connsiteY99" fmla="*/ 213198 h 556168"/>
              <a:gd name="connsiteX100" fmla="*/ 37078 w 444935"/>
              <a:gd name="connsiteY100" fmla="*/ 120503 h 556168"/>
              <a:gd name="connsiteX101" fmla="*/ 37078 w 444935"/>
              <a:gd name="connsiteY101" fmla="*/ 52902 h 556168"/>
              <a:gd name="connsiteX102" fmla="*/ 41716 w 444935"/>
              <a:gd name="connsiteY102" fmla="*/ 41709 h 556168"/>
              <a:gd name="connsiteX103" fmla="*/ 64094 w 444935"/>
              <a:gd name="connsiteY103" fmla="*/ 41716 h 556168"/>
              <a:gd name="connsiteX104" fmla="*/ 87264 w 444935"/>
              <a:gd name="connsiteY104" fmla="*/ 64886 h 556168"/>
              <a:gd name="connsiteX105" fmla="*/ 111234 w 444935"/>
              <a:gd name="connsiteY105" fmla="*/ 64886 h 556168"/>
              <a:gd name="connsiteX106" fmla="*/ 111234 w 444935"/>
              <a:gd name="connsiteY106" fmla="*/ 46348 h 556168"/>
              <a:gd name="connsiteX107" fmla="*/ 101964 w 444935"/>
              <a:gd name="connsiteY107" fmla="*/ 46348 h 556168"/>
              <a:gd name="connsiteX108" fmla="*/ 95409 w 444935"/>
              <a:gd name="connsiteY108" fmla="*/ 43632 h 556168"/>
              <a:gd name="connsiteX109" fmla="*/ 81039 w 444935"/>
              <a:gd name="connsiteY109" fmla="*/ 29263 h 556168"/>
              <a:gd name="connsiteX110" fmla="*/ 55152 w 444935"/>
              <a:gd name="connsiteY110" fmla="*/ 18539 h 556168"/>
              <a:gd name="connsiteX111" fmla="*/ 120503 w 444935"/>
              <a:gd name="connsiteY111" fmla="*/ 0 h 556168"/>
              <a:gd name="connsiteX112" fmla="*/ 324431 w 444935"/>
              <a:gd name="connsiteY112" fmla="*/ 0 h 556168"/>
              <a:gd name="connsiteX113" fmla="*/ 333701 w 444935"/>
              <a:gd name="connsiteY113" fmla="*/ 9270 h 556168"/>
              <a:gd name="connsiteX114" fmla="*/ 333701 w 444935"/>
              <a:gd name="connsiteY114" fmla="*/ 27809 h 556168"/>
              <a:gd name="connsiteX115" fmla="*/ 339130 w 444935"/>
              <a:gd name="connsiteY115" fmla="*/ 27809 h 556168"/>
              <a:gd name="connsiteX116" fmla="*/ 350786 w 444935"/>
              <a:gd name="connsiteY116" fmla="*/ 16153 h 556168"/>
              <a:gd name="connsiteX117" fmla="*/ 389784 w 444935"/>
              <a:gd name="connsiteY117" fmla="*/ 0 h 556168"/>
              <a:gd name="connsiteX118" fmla="*/ 444935 w 444935"/>
              <a:gd name="connsiteY118" fmla="*/ 55151 h 556168"/>
              <a:gd name="connsiteX119" fmla="*/ 444935 w 444935"/>
              <a:gd name="connsiteY119" fmla="*/ 129773 h 556168"/>
              <a:gd name="connsiteX120" fmla="*/ 330229 w 444935"/>
              <a:gd name="connsiteY120" fmla="*/ 250138 h 556168"/>
              <a:gd name="connsiteX121" fmla="*/ 323452 w 444935"/>
              <a:gd name="connsiteY121" fmla="*/ 263691 h 556168"/>
              <a:gd name="connsiteX122" fmla="*/ 315162 w 444935"/>
              <a:gd name="connsiteY122" fmla="*/ 268815 h 556168"/>
              <a:gd name="connsiteX123" fmla="*/ 276828 w 444935"/>
              <a:gd name="connsiteY123" fmla="*/ 268815 h 556168"/>
              <a:gd name="connsiteX124" fmla="*/ 267139 w 444935"/>
              <a:gd name="connsiteY124" fmla="*/ 283400 h 556168"/>
              <a:gd name="connsiteX125" fmla="*/ 259545 w 444935"/>
              <a:gd name="connsiteY125" fmla="*/ 287354 h 556168"/>
              <a:gd name="connsiteX126" fmla="*/ 250276 w 444935"/>
              <a:gd name="connsiteY126" fmla="*/ 287354 h 556168"/>
              <a:gd name="connsiteX127" fmla="*/ 250276 w 444935"/>
              <a:gd name="connsiteY127" fmla="*/ 315162 h 556168"/>
              <a:gd name="connsiteX128" fmla="*/ 268815 w 444935"/>
              <a:gd name="connsiteY128" fmla="*/ 315162 h 556168"/>
              <a:gd name="connsiteX129" fmla="*/ 314229 w 444935"/>
              <a:gd name="connsiteY129" fmla="*/ 352240 h 556168"/>
              <a:gd name="connsiteX130" fmla="*/ 342970 w 444935"/>
              <a:gd name="connsiteY130" fmla="*/ 352240 h 556168"/>
              <a:gd name="connsiteX131" fmla="*/ 352240 w 444935"/>
              <a:gd name="connsiteY131" fmla="*/ 361509 h 556168"/>
              <a:gd name="connsiteX132" fmla="*/ 352240 w 444935"/>
              <a:gd name="connsiteY132" fmla="*/ 501484 h 556168"/>
              <a:gd name="connsiteX133" fmla="*/ 389318 w 444935"/>
              <a:gd name="connsiteY133" fmla="*/ 546899 h 556168"/>
              <a:gd name="connsiteX134" fmla="*/ 380048 w 444935"/>
              <a:gd name="connsiteY134" fmla="*/ 556168 h 556168"/>
              <a:gd name="connsiteX135" fmla="*/ 64886 w 444935"/>
              <a:gd name="connsiteY135" fmla="*/ 556168 h 556168"/>
              <a:gd name="connsiteX136" fmla="*/ 55617 w 444935"/>
              <a:gd name="connsiteY136" fmla="*/ 546899 h 556168"/>
              <a:gd name="connsiteX137" fmla="*/ 92695 w 444935"/>
              <a:gd name="connsiteY137" fmla="*/ 501484 h 556168"/>
              <a:gd name="connsiteX138" fmla="*/ 92695 w 444935"/>
              <a:gd name="connsiteY138" fmla="*/ 361509 h 556168"/>
              <a:gd name="connsiteX139" fmla="*/ 101964 w 444935"/>
              <a:gd name="connsiteY139" fmla="*/ 352240 h 556168"/>
              <a:gd name="connsiteX140" fmla="*/ 130705 w 444935"/>
              <a:gd name="connsiteY140" fmla="*/ 352240 h 556168"/>
              <a:gd name="connsiteX141" fmla="*/ 176120 w 444935"/>
              <a:gd name="connsiteY141" fmla="*/ 315162 h 556168"/>
              <a:gd name="connsiteX142" fmla="*/ 194659 w 444935"/>
              <a:gd name="connsiteY142" fmla="*/ 315162 h 556168"/>
              <a:gd name="connsiteX143" fmla="*/ 194659 w 444935"/>
              <a:gd name="connsiteY143" fmla="*/ 287354 h 556168"/>
              <a:gd name="connsiteX144" fmla="*/ 185389 w 444935"/>
              <a:gd name="connsiteY144" fmla="*/ 287354 h 556168"/>
              <a:gd name="connsiteX145" fmla="*/ 177795 w 444935"/>
              <a:gd name="connsiteY145" fmla="*/ 283400 h 556168"/>
              <a:gd name="connsiteX146" fmla="*/ 168106 w 444935"/>
              <a:gd name="connsiteY146" fmla="*/ 268815 h 556168"/>
              <a:gd name="connsiteX147" fmla="*/ 129773 w 444935"/>
              <a:gd name="connsiteY147" fmla="*/ 268815 h 556168"/>
              <a:gd name="connsiteX148" fmla="*/ 121482 w 444935"/>
              <a:gd name="connsiteY148" fmla="*/ 263691 h 556168"/>
              <a:gd name="connsiteX149" fmla="*/ 114705 w 444935"/>
              <a:gd name="connsiteY149" fmla="*/ 250138 h 556168"/>
              <a:gd name="connsiteX150" fmla="*/ 0 w 444935"/>
              <a:gd name="connsiteY150" fmla="*/ 129773 h 556168"/>
              <a:gd name="connsiteX151" fmla="*/ 0 w 444935"/>
              <a:gd name="connsiteY151" fmla="*/ 55151 h 556168"/>
              <a:gd name="connsiteX152" fmla="*/ 16153 w 444935"/>
              <a:gd name="connsiteY152" fmla="*/ 16155 h 556168"/>
              <a:gd name="connsiteX153" fmla="*/ 94149 w 444935"/>
              <a:gd name="connsiteY153" fmla="*/ 16153 h 556168"/>
              <a:gd name="connsiteX154" fmla="*/ 105804 w 444935"/>
              <a:gd name="connsiteY154" fmla="*/ 27809 h 556168"/>
              <a:gd name="connsiteX155" fmla="*/ 111234 w 444935"/>
              <a:gd name="connsiteY155" fmla="*/ 27809 h 556168"/>
              <a:gd name="connsiteX156" fmla="*/ 111234 w 444935"/>
              <a:gd name="connsiteY156" fmla="*/ 9270 h 556168"/>
              <a:gd name="connsiteX157" fmla="*/ 120503 w 444935"/>
              <a:gd name="connsiteY157" fmla="*/ 0 h 556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444935" h="556168">
                <a:moveTo>
                  <a:pt x="101964" y="519090"/>
                </a:moveTo>
                <a:cubicBezTo>
                  <a:pt x="90184" y="519104"/>
                  <a:pt x="79685" y="526527"/>
                  <a:pt x="75744" y="537629"/>
                </a:cubicBezTo>
                <a:lnTo>
                  <a:pt x="369190" y="537629"/>
                </a:lnTo>
                <a:cubicBezTo>
                  <a:pt x="365250" y="526527"/>
                  <a:pt x="354751" y="519104"/>
                  <a:pt x="342970" y="519090"/>
                </a:cubicBezTo>
                <a:close/>
                <a:moveTo>
                  <a:pt x="166850" y="417126"/>
                </a:moveTo>
                <a:lnTo>
                  <a:pt x="166850" y="500552"/>
                </a:lnTo>
                <a:lnTo>
                  <a:pt x="278084" y="500552"/>
                </a:lnTo>
                <a:lnTo>
                  <a:pt x="278084" y="417126"/>
                </a:lnTo>
                <a:close/>
                <a:moveTo>
                  <a:pt x="111234" y="370779"/>
                </a:moveTo>
                <a:lnTo>
                  <a:pt x="111234" y="500552"/>
                </a:lnTo>
                <a:lnTo>
                  <a:pt x="148312" y="500552"/>
                </a:lnTo>
                <a:lnTo>
                  <a:pt x="148312" y="407857"/>
                </a:lnTo>
                <a:cubicBezTo>
                  <a:pt x="148312" y="402738"/>
                  <a:pt x="152462" y="398587"/>
                  <a:pt x="157581" y="398587"/>
                </a:cubicBezTo>
                <a:lnTo>
                  <a:pt x="287354" y="398587"/>
                </a:lnTo>
                <a:cubicBezTo>
                  <a:pt x="292473" y="398587"/>
                  <a:pt x="296623" y="402738"/>
                  <a:pt x="296623" y="407857"/>
                </a:cubicBezTo>
                <a:lnTo>
                  <a:pt x="296623" y="500552"/>
                </a:lnTo>
                <a:lnTo>
                  <a:pt x="333701" y="500552"/>
                </a:lnTo>
                <a:lnTo>
                  <a:pt x="333701" y="370779"/>
                </a:lnTo>
                <a:close/>
                <a:moveTo>
                  <a:pt x="176120" y="333701"/>
                </a:moveTo>
                <a:cubicBezTo>
                  <a:pt x="164341" y="333716"/>
                  <a:pt x="153845" y="341139"/>
                  <a:pt x="149906" y="352240"/>
                </a:cubicBezTo>
                <a:lnTo>
                  <a:pt x="295029" y="352240"/>
                </a:lnTo>
                <a:cubicBezTo>
                  <a:pt x="291089" y="341139"/>
                  <a:pt x="280594" y="333716"/>
                  <a:pt x="268815" y="333701"/>
                </a:cubicBezTo>
                <a:close/>
                <a:moveTo>
                  <a:pt x="213198" y="287354"/>
                </a:moveTo>
                <a:lnTo>
                  <a:pt x="213198" y="315162"/>
                </a:lnTo>
                <a:lnTo>
                  <a:pt x="231737" y="315162"/>
                </a:lnTo>
                <a:lnTo>
                  <a:pt x="231737" y="287354"/>
                </a:lnTo>
                <a:close/>
                <a:moveTo>
                  <a:pt x="130367" y="92695"/>
                </a:moveTo>
                <a:cubicBezTo>
                  <a:pt x="133960" y="155752"/>
                  <a:pt x="154665" y="216638"/>
                  <a:pt x="190255" y="268815"/>
                </a:cubicBezTo>
                <a:lnTo>
                  <a:pt x="254680" y="268815"/>
                </a:lnTo>
                <a:cubicBezTo>
                  <a:pt x="290270" y="216638"/>
                  <a:pt x="310974" y="155752"/>
                  <a:pt x="314568" y="92695"/>
                </a:cubicBezTo>
                <a:close/>
                <a:moveTo>
                  <a:pt x="389318" y="59457"/>
                </a:moveTo>
                <a:lnTo>
                  <a:pt x="368064" y="80711"/>
                </a:lnTo>
                <a:cubicBezTo>
                  <a:pt x="366325" y="82449"/>
                  <a:pt x="363968" y="83425"/>
                  <a:pt x="361509" y="83425"/>
                </a:cubicBezTo>
                <a:lnTo>
                  <a:pt x="333518" y="83425"/>
                </a:lnTo>
                <a:cubicBezTo>
                  <a:pt x="332418" y="121350"/>
                  <a:pt x="325439" y="158874"/>
                  <a:pt x="312833" y="194659"/>
                </a:cubicBezTo>
                <a:lnTo>
                  <a:pt x="315162" y="194659"/>
                </a:lnTo>
                <a:cubicBezTo>
                  <a:pt x="356098" y="194613"/>
                  <a:pt x="389271" y="161440"/>
                  <a:pt x="389318" y="120503"/>
                </a:cubicBezTo>
                <a:close/>
                <a:moveTo>
                  <a:pt x="55617" y="59457"/>
                </a:moveTo>
                <a:lnTo>
                  <a:pt x="55617" y="120503"/>
                </a:lnTo>
                <a:cubicBezTo>
                  <a:pt x="55663" y="161440"/>
                  <a:pt x="88836" y="194613"/>
                  <a:pt x="129773" y="194659"/>
                </a:cubicBezTo>
                <a:lnTo>
                  <a:pt x="132102" y="194659"/>
                </a:lnTo>
                <a:cubicBezTo>
                  <a:pt x="119495" y="158874"/>
                  <a:pt x="112516" y="121350"/>
                  <a:pt x="111417" y="83425"/>
                </a:cubicBezTo>
                <a:lnTo>
                  <a:pt x="83425" y="83425"/>
                </a:lnTo>
                <a:cubicBezTo>
                  <a:pt x="80967" y="83425"/>
                  <a:pt x="78610" y="82449"/>
                  <a:pt x="76871" y="80711"/>
                </a:cubicBezTo>
                <a:close/>
                <a:moveTo>
                  <a:pt x="250276" y="37078"/>
                </a:moveTo>
                <a:lnTo>
                  <a:pt x="268815" y="37078"/>
                </a:lnTo>
                <a:lnTo>
                  <a:pt x="268815" y="55617"/>
                </a:lnTo>
                <a:lnTo>
                  <a:pt x="250276" y="55617"/>
                </a:lnTo>
                <a:close/>
                <a:moveTo>
                  <a:pt x="213198" y="37078"/>
                </a:moveTo>
                <a:lnTo>
                  <a:pt x="231737" y="37078"/>
                </a:lnTo>
                <a:lnTo>
                  <a:pt x="231737" y="55617"/>
                </a:lnTo>
                <a:lnTo>
                  <a:pt x="213198" y="55617"/>
                </a:lnTo>
                <a:close/>
                <a:moveTo>
                  <a:pt x="176120" y="37078"/>
                </a:moveTo>
                <a:lnTo>
                  <a:pt x="194659" y="37078"/>
                </a:lnTo>
                <a:lnTo>
                  <a:pt x="194659" y="55617"/>
                </a:lnTo>
                <a:lnTo>
                  <a:pt x="176120" y="55617"/>
                </a:lnTo>
                <a:close/>
                <a:moveTo>
                  <a:pt x="389783" y="18539"/>
                </a:moveTo>
                <a:cubicBezTo>
                  <a:pt x="380413" y="18539"/>
                  <a:pt x="371044" y="22114"/>
                  <a:pt x="363895" y="29263"/>
                </a:cubicBezTo>
                <a:lnTo>
                  <a:pt x="349525" y="43632"/>
                </a:lnTo>
                <a:cubicBezTo>
                  <a:pt x="347787" y="45371"/>
                  <a:pt x="345429" y="46348"/>
                  <a:pt x="342970" y="46348"/>
                </a:cubicBezTo>
                <a:lnTo>
                  <a:pt x="333701" y="46348"/>
                </a:lnTo>
                <a:lnTo>
                  <a:pt x="333701" y="64886"/>
                </a:lnTo>
                <a:lnTo>
                  <a:pt x="357671" y="64886"/>
                </a:lnTo>
                <a:lnTo>
                  <a:pt x="380843" y="41713"/>
                </a:lnTo>
                <a:cubicBezTo>
                  <a:pt x="383812" y="38745"/>
                  <a:pt x="387837" y="37078"/>
                  <a:pt x="392034" y="37078"/>
                </a:cubicBezTo>
                <a:cubicBezTo>
                  <a:pt x="400772" y="37078"/>
                  <a:pt x="407857" y="44163"/>
                  <a:pt x="407857" y="52902"/>
                </a:cubicBezTo>
                <a:lnTo>
                  <a:pt x="407857" y="120503"/>
                </a:lnTo>
                <a:cubicBezTo>
                  <a:pt x="407799" y="171673"/>
                  <a:pt x="366332" y="213140"/>
                  <a:pt x="315162" y="213198"/>
                </a:cubicBezTo>
                <a:lnTo>
                  <a:pt x="305715" y="213198"/>
                </a:lnTo>
                <a:cubicBezTo>
                  <a:pt x="300446" y="225882"/>
                  <a:pt x="294469" y="238261"/>
                  <a:pt x="287812" y="250276"/>
                </a:cubicBezTo>
                <a:lnTo>
                  <a:pt x="309433" y="250276"/>
                </a:lnTo>
                <a:lnTo>
                  <a:pt x="316141" y="236861"/>
                </a:lnTo>
                <a:cubicBezTo>
                  <a:pt x="317711" y="233721"/>
                  <a:pt x="320921" y="231737"/>
                  <a:pt x="324431" y="231737"/>
                </a:cubicBezTo>
                <a:cubicBezTo>
                  <a:pt x="380718" y="231673"/>
                  <a:pt x="426332" y="186059"/>
                  <a:pt x="426396" y="129773"/>
                </a:cubicBezTo>
                <a:lnTo>
                  <a:pt x="426396" y="55151"/>
                </a:lnTo>
                <a:cubicBezTo>
                  <a:pt x="426396" y="45441"/>
                  <a:pt x="422538" y="36129"/>
                  <a:pt x="415672" y="29263"/>
                </a:cubicBezTo>
                <a:cubicBezTo>
                  <a:pt x="408523" y="22114"/>
                  <a:pt x="399153" y="18539"/>
                  <a:pt x="389783" y="18539"/>
                </a:cubicBezTo>
                <a:close/>
                <a:moveTo>
                  <a:pt x="129773" y="18539"/>
                </a:moveTo>
                <a:lnTo>
                  <a:pt x="129773" y="37078"/>
                </a:lnTo>
                <a:lnTo>
                  <a:pt x="157581" y="37078"/>
                </a:lnTo>
                <a:lnTo>
                  <a:pt x="157581" y="55617"/>
                </a:lnTo>
                <a:lnTo>
                  <a:pt x="129773" y="55617"/>
                </a:lnTo>
                <a:lnTo>
                  <a:pt x="129773" y="72241"/>
                </a:lnTo>
                <a:cubicBezTo>
                  <a:pt x="129773" y="72880"/>
                  <a:pt x="129786" y="73518"/>
                  <a:pt x="129790" y="74156"/>
                </a:cubicBezTo>
                <a:lnTo>
                  <a:pt x="315145" y="74156"/>
                </a:lnTo>
                <a:cubicBezTo>
                  <a:pt x="315148" y="73518"/>
                  <a:pt x="315162" y="72880"/>
                  <a:pt x="315162" y="72241"/>
                </a:cubicBezTo>
                <a:lnTo>
                  <a:pt x="315162" y="55617"/>
                </a:lnTo>
                <a:lnTo>
                  <a:pt x="287354" y="55617"/>
                </a:lnTo>
                <a:lnTo>
                  <a:pt x="287354" y="37078"/>
                </a:lnTo>
                <a:lnTo>
                  <a:pt x="315162" y="37078"/>
                </a:lnTo>
                <a:lnTo>
                  <a:pt x="315162" y="18539"/>
                </a:lnTo>
                <a:close/>
                <a:moveTo>
                  <a:pt x="55152" y="18539"/>
                </a:moveTo>
                <a:cubicBezTo>
                  <a:pt x="34931" y="18539"/>
                  <a:pt x="18539" y="34930"/>
                  <a:pt x="18539" y="55151"/>
                </a:cubicBezTo>
                <a:lnTo>
                  <a:pt x="18539" y="129773"/>
                </a:lnTo>
                <a:cubicBezTo>
                  <a:pt x="18603" y="186059"/>
                  <a:pt x="64217" y="231673"/>
                  <a:pt x="120503" y="231737"/>
                </a:cubicBezTo>
                <a:cubicBezTo>
                  <a:pt x="124014" y="231737"/>
                  <a:pt x="127223" y="233721"/>
                  <a:pt x="128793" y="236861"/>
                </a:cubicBezTo>
                <a:lnTo>
                  <a:pt x="135501" y="250276"/>
                </a:lnTo>
                <a:lnTo>
                  <a:pt x="157121" y="250276"/>
                </a:lnTo>
                <a:cubicBezTo>
                  <a:pt x="150465" y="238261"/>
                  <a:pt x="144489" y="225882"/>
                  <a:pt x="139219" y="213198"/>
                </a:cubicBezTo>
                <a:lnTo>
                  <a:pt x="129773" y="213198"/>
                </a:lnTo>
                <a:cubicBezTo>
                  <a:pt x="78603" y="213140"/>
                  <a:pt x="37136" y="171673"/>
                  <a:pt x="37078" y="120503"/>
                </a:cubicBezTo>
                <a:lnTo>
                  <a:pt x="37078" y="52902"/>
                </a:lnTo>
                <a:cubicBezTo>
                  <a:pt x="37078" y="48704"/>
                  <a:pt x="38746" y="44677"/>
                  <a:pt x="41716" y="41709"/>
                </a:cubicBezTo>
                <a:cubicBezTo>
                  <a:pt x="47898" y="35532"/>
                  <a:pt x="57917" y="35535"/>
                  <a:pt x="64094" y="41716"/>
                </a:cubicBezTo>
                <a:lnTo>
                  <a:pt x="87264" y="64886"/>
                </a:lnTo>
                <a:lnTo>
                  <a:pt x="111234" y="64886"/>
                </a:lnTo>
                <a:lnTo>
                  <a:pt x="111234" y="46348"/>
                </a:lnTo>
                <a:lnTo>
                  <a:pt x="101964" y="46348"/>
                </a:lnTo>
                <a:cubicBezTo>
                  <a:pt x="99505" y="46348"/>
                  <a:pt x="97148" y="45371"/>
                  <a:pt x="95409" y="43632"/>
                </a:cubicBezTo>
                <a:lnTo>
                  <a:pt x="81039" y="29263"/>
                </a:lnTo>
                <a:cubicBezTo>
                  <a:pt x="74174" y="22397"/>
                  <a:pt x="64862" y="18539"/>
                  <a:pt x="55152" y="18539"/>
                </a:cubicBezTo>
                <a:close/>
                <a:moveTo>
                  <a:pt x="120503" y="0"/>
                </a:moveTo>
                <a:lnTo>
                  <a:pt x="324431" y="0"/>
                </a:lnTo>
                <a:cubicBezTo>
                  <a:pt x="329550" y="0"/>
                  <a:pt x="333701" y="4150"/>
                  <a:pt x="333701" y="9270"/>
                </a:cubicBezTo>
                <a:lnTo>
                  <a:pt x="333701" y="27809"/>
                </a:lnTo>
                <a:lnTo>
                  <a:pt x="339130" y="27809"/>
                </a:lnTo>
                <a:lnTo>
                  <a:pt x="350786" y="16153"/>
                </a:lnTo>
                <a:cubicBezTo>
                  <a:pt x="361106" y="5777"/>
                  <a:pt x="375148" y="-39"/>
                  <a:pt x="389784" y="0"/>
                </a:cubicBezTo>
                <a:cubicBezTo>
                  <a:pt x="420228" y="35"/>
                  <a:pt x="444900" y="24706"/>
                  <a:pt x="444935" y="55151"/>
                </a:cubicBezTo>
                <a:lnTo>
                  <a:pt x="444935" y="129773"/>
                </a:lnTo>
                <a:cubicBezTo>
                  <a:pt x="444860" y="194041"/>
                  <a:pt x="394419" y="246970"/>
                  <a:pt x="330229" y="250138"/>
                </a:cubicBezTo>
                <a:lnTo>
                  <a:pt x="323452" y="263691"/>
                </a:lnTo>
                <a:cubicBezTo>
                  <a:pt x="321882" y="266831"/>
                  <a:pt x="318673" y="268815"/>
                  <a:pt x="315162" y="268815"/>
                </a:cubicBezTo>
                <a:lnTo>
                  <a:pt x="276828" y="268815"/>
                </a:lnTo>
                <a:cubicBezTo>
                  <a:pt x="273726" y="273742"/>
                  <a:pt x="270496" y="278603"/>
                  <a:pt x="267139" y="283400"/>
                </a:cubicBezTo>
                <a:cubicBezTo>
                  <a:pt x="265405" y="285878"/>
                  <a:pt x="262569" y="287354"/>
                  <a:pt x="259545" y="287354"/>
                </a:cubicBezTo>
                <a:lnTo>
                  <a:pt x="250276" y="287354"/>
                </a:lnTo>
                <a:lnTo>
                  <a:pt x="250276" y="315162"/>
                </a:lnTo>
                <a:lnTo>
                  <a:pt x="268815" y="315162"/>
                </a:lnTo>
                <a:cubicBezTo>
                  <a:pt x="290830" y="315191"/>
                  <a:pt x="309796" y="330677"/>
                  <a:pt x="314229" y="352240"/>
                </a:cubicBezTo>
                <a:lnTo>
                  <a:pt x="342970" y="352240"/>
                </a:lnTo>
                <a:cubicBezTo>
                  <a:pt x="348089" y="352240"/>
                  <a:pt x="352240" y="356390"/>
                  <a:pt x="352240" y="361509"/>
                </a:cubicBezTo>
                <a:lnTo>
                  <a:pt x="352240" y="501484"/>
                </a:lnTo>
                <a:cubicBezTo>
                  <a:pt x="373803" y="505917"/>
                  <a:pt x="389289" y="524885"/>
                  <a:pt x="389318" y="546899"/>
                </a:cubicBezTo>
                <a:cubicBezTo>
                  <a:pt x="389318" y="552018"/>
                  <a:pt x="385167" y="556168"/>
                  <a:pt x="380048" y="556168"/>
                </a:cubicBezTo>
                <a:lnTo>
                  <a:pt x="64886" y="556168"/>
                </a:lnTo>
                <a:cubicBezTo>
                  <a:pt x="59767" y="556168"/>
                  <a:pt x="55617" y="552018"/>
                  <a:pt x="55617" y="546899"/>
                </a:cubicBezTo>
                <a:cubicBezTo>
                  <a:pt x="55646" y="524885"/>
                  <a:pt x="71132" y="505917"/>
                  <a:pt x="92695" y="501484"/>
                </a:cubicBezTo>
                <a:lnTo>
                  <a:pt x="92695" y="361509"/>
                </a:lnTo>
                <a:cubicBezTo>
                  <a:pt x="92695" y="356390"/>
                  <a:pt x="96845" y="352240"/>
                  <a:pt x="101964" y="352240"/>
                </a:cubicBezTo>
                <a:lnTo>
                  <a:pt x="130705" y="352240"/>
                </a:lnTo>
                <a:cubicBezTo>
                  <a:pt x="135138" y="330677"/>
                  <a:pt x="154105" y="315191"/>
                  <a:pt x="176120" y="315162"/>
                </a:cubicBezTo>
                <a:lnTo>
                  <a:pt x="194659" y="315162"/>
                </a:lnTo>
                <a:lnTo>
                  <a:pt x="194659" y="287354"/>
                </a:lnTo>
                <a:lnTo>
                  <a:pt x="185389" y="287354"/>
                </a:lnTo>
                <a:cubicBezTo>
                  <a:pt x="182365" y="287354"/>
                  <a:pt x="179530" y="285878"/>
                  <a:pt x="177795" y="283400"/>
                </a:cubicBezTo>
                <a:cubicBezTo>
                  <a:pt x="174448" y="278598"/>
                  <a:pt x="171219" y="273736"/>
                  <a:pt x="168106" y="268815"/>
                </a:cubicBezTo>
                <a:lnTo>
                  <a:pt x="129773" y="268815"/>
                </a:lnTo>
                <a:cubicBezTo>
                  <a:pt x="126262" y="268815"/>
                  <a:pt x="123052" y="266831"/>
                  <a:pt x="121482" y="263691"/>
                </a:cubicBezTo>
                <a:lnTo>
                  <a:pt x="114705" y="250138"/>
                </a:lnTo>
                <a:cubicBezTo>
                  <a:pt x="50515" y="246970"/>
                  <a:pt x="74" y="194041"/>
                  <a:pt x="0" y="129773"/>
                </a:cubicBezTo>
                <a:lnTo>
                  <a:pt x="0" y="55151"/>
                </a:lnTo>
                <a:cubicBezTo>
                  <a:pt x="0" y="40525"/>
                  <a:pt x="5810" y="26497"/>
                  <a:pt x="16153" y="16155"/>
                </a:cubicBezTo>
                <a:cubicBezTo>
                  <a:pt x="37690" y="-5384"/>
                  <a:pt x="72610" y="-5385"/>
                  <a:pt x="94149" y="16153"/>
                </a:cubicBezTo>
                <a:lnTo>
                  <a:pt x="105804" y="27809"/>
                </a:lnTo>
                <a:lnTo>
                  <a:pt x="111234" y="27809"/>
                </a:lnTo>
                <a:lnTo>
                  <a:pt x="111234" y="9270"/>
                </a:lnTo>
                <a:cubicBezTo>
                  <a:pt x="111234" y="4150"/>
                  <a:pt x="115384" y="0"/>
                  <a:pt x="120503" y="0"/>
                </a:cubicBezTo>
                <a:close/>
              </a:path>
            </a:pathLst>
          </a:custGeom>
          <a:solidFill>
            <a:schemeClr val="accent5"/>
          </a:solidFill>
          <a:ln w="1153" cap="flat">
            <a:noFill/>
            <a:prstDash val="solid"/>
            <a:miter/>
          </a:ln>
        </p:spPr>
        <p:txBody>
          <a:bodyPr rtlCol="0" anchor="ctr"/>
          <a:lstStyle/>
          <a:p>
            <a:endParaRPr lang="en-ID"/>
          </a:p>
        </p:txBody>
      </p:sp>
      <p:sp>
        <p:nvSpPr>
          <p:cNvPr id="43" name="TextBox 42">
            <a:extLst>
              <a:ext uri="{FF2B5EF4-FFF2-40B4-BE49-F238E27FC236}">
                <a16:creationId xmlns:a16="http://schemas.microsoft.com/office/drawing/2014/main" id="{DE1FDB96-7246-4876-83DF-A491FF290949}"/>
              </a:ext>
            </a:extLst>
          </p:cNvPr>
          <p:cNvSpPr txBox="1"/>
          <p:nvPr/>
        </p:nvSpPr>
        <p:spPr>
          <a:xfrm>
            <a:off x="9657485" y="1917954"/>
            <a:ext cx="1405480" cy="584775"/>
          </a:xfrm>
          <a:prstGeom prst="rect">
            <a:avLst/>
          </a:prstGeom>
          <a:noFill/>
        </p:spPr>
        <p:txBody>
          <a:bodyPr wrap="square" lIns="91440" tIns="45720" rIns="91440" bIns="45720" rtlCol="0" anchor="t">
            <a:spAutoFit/>
          </a:bodyPr>
          <a:lstStyle/>
          <a:p>
            <a:pPr algn="ctr"/>
            <a:r>
              <a:rPr lang="en-US" sz="1600">
                <a:solidFill>
                  <a:schemeClr val="tx2"/>
                </a:solidFill>
                <a:latin typeface="Poppins"/>
                <a:cs typeface="Poppins"/>
              </a:rPr>
              <a:t>Success</a:t>
            </a:r>
            <a:endParaRPr lang="en-US" err="1">
              <a:solidFill>
                <a:schemeClr val="tx2"/>
              </a:solidFill>
              <a:latin typeface="Poppins"/>
              <a:cs typeface="Poppins"/>
            </a:endParaRPr>
          </a:p>
          <a:p>
            <a:pPr algn="ctr"/>
            <a:r>
              <a:rPr lang="en-US" sz="1600">
                <a:solidFill>
                  <a:schemeClr val="tx2"/>
                </a:solidFill>
                <a:latin typeface="Poppins"/>
                <a:cs typeface="Poppins"/>
              </a:rPr>
              <a:t>  Targets </a:t>
            </a:r>
            <a:endParaRPr lang="en-US">
              <a:solidFill>
                <a:schemeClr val="tx2"/>
              </a:solidFill>
              <a:latin typeface="Poppins"/>
              <a:cs typeface="Poppins"/>
            </a:endParaRPr>
          </a:p>
        </p:txBody>
      </p:sp>
      <p:sp>
        <p:nvSpPr>
          <p:cNvPr id="12" name="TextBox 11">
            <a:extLst>
              <a:ext uri="{FF2B5EF4-FFF2-40B4-BE49-F238E27FC236}">
                <a16:creationId xmlns:a16="http://schemas.microsoft.com/office/drawing/2014/main" id="{149098D4-3CD8-2C29-4043-BF2F9D7FDC91}"/>
              </a:ext>
            </a:extLst>
          </p:cNvPr>
          <p:cNvSpPr txBox="1"/>
          <p:nvPr/>
        </p:nvSpPr>
        <p:spPr>
          <a:xfrm>
            <a:off x="3718077" y="4106886"/>
            <a:ext cx="2837513" cy="2492990"/>
          </a:xfrm>
          <a:prstGeom prst="rect">
            <a:avLst/>
          </a:prstGeom>
          <a:noFill/>
        </p:spPr>
        <p:txBody>
          <a:bodyPr wrap="square" lIns="91440" tIns="45720" rIns="91440" bIns="45720" rtlCol="0" anchor="t">
            <a:spAutoFit/>
          </a:bodyPr>
          <a:lstStyle/>
          <a:p>
            <a:pPr marL="285750" indent="-285750">
              <a:buFont typeface="Wingdings"/>
              <a:buChar char="v"/>
            </a:pPr>
            <a:r>
              <a:rPr lang="en-US" sz="1300" b="1" u="sng">
                <a:solidFill>
                  <a:schemeClr val="accent6"/>
                </a:solidFill>
                <a:latin typeface="Aptos Display"/>
                <a:ea typeface="+mn-lt"/>
                <a:cs typeface="+mn-lt"/>
              </a:rPr>
              <a:t>Unit Testing :</a:t>
            </a:r>
            <a:r>
              <a:rPr lang="en-US" sz="1300">
                <a:solidFill>
                  <a:schemeClr val="accent6"/>
                </a:solidFill>
                <a:latin typeface="Aptos Display"/>
                <a:ea typeface="+mn-lt"/>
                <a:cs typeface="+mn-lt"/>
              </a:rPr>
              <a:t> Test each component individually, covering model performance and API integration.</a:t>
            </a:r>
            <a:endParaRPr lang="en-US">
              <a:cs typeface="Poppins"/>
            </a:endParaRPr>
          </a:p>
          <a:p>
            <a:pPr marL="285750" indent="-285750">
              <a:buFont typeface="Wingdings"/>
              <a:buChar char="v"/>
            </a:pPr>
            <a:r>
              <a:rPr lang="en-US" sz="1300" b="1" u="sng">
                <a:solidFill>
                  <a:schemeClr val="accent6"/>
                </a:solidFill>
                <a:latin typeface="Aptos Display"/>
                <a:ea typeface="+mn-lt"/>
                <a:cs typeface="+mn-lt"/>
              </a:rPr>
              <a:t>Integration Testing :</a:t>
            </a:r>
            <a:r>
              <a:rPr lang="en-US" sz="1300">
                <a:solidFill>
                  <a:schemeClr val="accent6"/>
                </a:solidFill>
                <a:latin typeface="Aptos Display"/>
                <a:ea typeface="+mn-lt"/>
                <a:cs typeface="+mn-lt"/>
              </a:rPr>
              <a:t> Evaluate the entire system in simulated environments for smooth operation.</a:t>
            </a:r>
            <a:endParaRPr lang="en-US">
              <a:solidFill>
                <a:schemeClr val="accent6"/>
              </a:solidFill>
              <a:latin typeface="Aptos Display"/>
              <a:ea typeface="+mn-lt"/>
              <a:cs typeface="+mn-lt"/>
            </a:endParaRPr>
          </a:p>
          <a:p>
            <a:pPr marL="285750" indent="-285750">
              <a:buFont typeface="Wingdings"/>
              <a:buChar char="v"/>
            </a:pPr>
            <a:r>
              <a:rPr lang="en-US" sz="1300" b="1" u="sng">
                <a:solidFill>
                  <a:schemeClr val="accent6"/>
                </a:solidFill>
                <a:latin typeface="Aptos Display"/>
                <a:ea typeface="+mn-lt"/>
                <a:cs typeface="+mn-lt"/>
              </a:rPr>
              <a:t>Deployment :</a:t>
            </a:r>
            <a:r>
              <a:rPr lang="en-US" sz="1300">
                <a:solidFill>
                  <a:schemeClr val="accent6"/>
                </a:solidFill>
                <a:latin typeface="Aptos Display"/>
                <a:ea typeface="+mn-lt"/>
                <a:cs typeface="+mn-lt"/>
              </a:rPr>
              <a:t> Deploy on a suitable platform with necessary security configurations.</a:t>
            </a:r>
            <a:endParaRPr lang="en-US">
              <a:solidFill>
                <a:schemeClr val="accent6"/>
              </a:solidFill>
              <a:latin typeface="Aptos Display"/>
              <a:ea typeface="+mn-lt"/>
              <a:cs typeface="+mn-lt"/>
            </a:endParaRPr>
          </a:p>
          <a:p>
            <a:pPr marL="285750" indent="-285750">
              <a:buFont typeface="Wingdings"/>
              <a:buChar char="v"/>
            </a:pPr>
            <a:endParaRPr lang="en-US" sz="1300">
              <a:solidFill>
                <a:schemeClr val="accent6"/>
              </a:solidFill>
              <a:latin typeface="Aptos Display"/>
              <a:cs typeface="Poppins"/>
            </a:endParaRPr>
          </a:p>
          <a:p>
            <a:pPr marL="285750" indent="-285750">
              <a:buFont typeface="Wingdings"/>
              <a:buChar char="v"/>
            </a:pPr>
            <a:endParaRPr lang="en-US" sz="1300">
              <a:solidFill>
                <a:schemeClr val="accent6"/>
              </a:solidFill>
              <a:latin typeface="Aptos Display"/>
              <a:ea typeface="Open Sans" panose="020B0606030504020204" pitchFamily="34" charset="0"/>
              <a:cs typeface="Open Sans" panose="020B0606030504020204" pitchFamily="34" charset="0"/>
            </a:endParaRPr>
          </a:p>
        </p:txBody>
      </p:sp>
      <p:sp>
        <p:nvSpPr>
          <p:cNvPr id="13" name="TextBox 12">
            <a:extLst>
              <a:ext uri="{FF2B5EF4-FFF2-40B4-BE49-F238E27FC236}">
                <a16:creationId xmlns:a16="http://schemas.microsoft.com/office/drawing/2014/main" id="{4B1B9750-1C99-5300-0576-C77D9F8785F6}"/>
              </a:ext>
            </a:extLst>
          </p:cNvPr>
          <p:cNvSpPr txBox="1"/>
          <p:nvPr/>
        </p:nvSpPr>
        <p:spPr>
          <a:xfrm>
            <a:off x="6968054" y="4106887"/>
            <a:ext cx="2837513" cy="2693045"/>
          </a:xfrm>
          <a:prstGeom prst="rect">
            <a:avLst/>
          </a:prstGeom>
          <a:noFill/>
        </p:spPr>
        <p:txBody>
          <a:bodyPr wrap="square" lIns="91440" tIns="45720" rIns="91440" bIns="45720" rtlCol="0" anchor="t">
            <a:spAutoFit/>
          </a:bodyPr>
          <a:lstStyle/>
          <a:p>
            <a:pPr marL="285750" indent="-285750">
              <a:buFont typeface="Wingdings"/>
              <a:buChar char="v"/>
            </a:pPr>
            <a:r>
              <a:rPr lang="en-US" sz="1300" b="1" u="sng">
                <a:solidFill>
                  <a:schemeClr val="accent6"/>
                </a:solidFill>
                <a:latin typeface="Aptos Display"/>
                <a:ea typeface="+mn-lt"/>
                <a:cs typeface="+mn-lt"/>
              </a:rPr>
              <a:t>Monitoring </a:t>
            </a:r>
            <a:r>
              <a:rPr lang="en-US" sz="1300">
                <a:solidFill>
                  <a:schemeClr val="accent6"/>
                </a:solidFill>
                <a:latin typeface="Aptos Display"/>
                <a:ea typeface="+mn-lt"/>
                <a:cs typeface="+mn-lt"/>
              </a:rPr>
              <a:t>: Track system performance, including ML accuracy, resource usage, and error logs.</a:t>
            </a:r>
          </a:p>
          <a:p>
            <a:pPr marL="285750" indent="-285750">
              <a:buFont typeface="Wingdings"/>
              <a:buChar char="v"/>
            </a:pPr>
            <a:r>
              <a:rPr lang="en-US" sz="1300" b="1" u="sng">
                <a:solidFill>
                  <a:schemeClr val="accent6"/>
                </a:solidFill>
                <a:latin typeface="Aptos Display"/>
                <a:ea typeface="+mn-lt"/>
                <a:cs typeface="+mn-lt"/>
              </a:rPr>
              <a:t>Maintenance :</a:t>
            </a:r>
            <a:r>
              <a:rPr lang="en-US" sz="1300">
                <a:solidFill>
                  <a:schemeClr val="accent6"/>
                </a:solidFill>
                <a:latin typeface="Aptos Display"/>
                <a:ea typeface="+mn-lt"/>
                <a:cs typeface="+mn-lt"/>
              </a:rPr>
              <a:t> Address issues proactively with model retraining, software updates, or security patches.</a:t>
            </a:r>
          </a:p>
          <a:p>
            <a:pPr marL="285750" indent="-285750">
              <a:buFont typeface="Wingdings"/>
              <a:buChar char="v"/>
            </a:pPr>
            <a:r>
              <a:rPr lang="en-US" sz="1300" b="1" u="sng">
                <a:solidFill>
                  <a:schemeClr val="accent6"/>
                </a:solidFill>
                <a:latin typeface="Aptos Display"/>
                <a:ea typeface="Open Sans"/>
                <a:cs typeface="Poppins"/>
              </a:rPr>
              <a:t>Response Time Analysis </a:t>
            </a:r>
            <a:r>
              <a:rPr lang="en-US" sz="1300">
                <a:solidFill>
                  <a:schemeClr val="accent6"/>
                </a:solidFill>
                <a:latin typeface="Aptos Display"/>
                <a:ea typeface="Open Sans"/>
                <a:cs typeface="Poppins"/>
              </a:rPr>
              <a:t>: </a:t>
            </a:r>
            <a:r>
              <a:rPr lang="en-US" sz="1300">
                <a:solidFill>
                  <a:schemeClr val="accent6"/>
                </a:solidFill>
                <a:latin typeface="Aptos Display"/>
                <a:ea typeface="+mn-lt"/>
                <a:cs typeface="+mn-lt"/>
              </a:rPr>
              <a:t>Regularly assess response times under varying loads to ensure smooth operation and scalability.</a:t>
            </a:r>
          </a:p>
          <a:p>
            <a:pPr marL="285750" indent="-285750">
              <a:buFont typeface="Wingdings"/>
              <a:buChar char="v"/>
            </a:pPr>
            <a:endParaRPr lang="en-US" sz="1300">
              <a:solidFill>
                <a:schemeClr val="accent6"/>
              </a:solidFill>
              <a:latin typeface="Aptos Display"/>
              <a:ea typeface="Open Sans" panose="020B0606030504020204" pitchFamily="34" charset="0"/>
              <a:cs typeface="Poppins"/>
            </a:endParaRPr>
          </a:p>
        </p:txBody>
      </p:sp>
      <p:pic>
        <p:nvPicPr>
          <p:cNvPr id="19" name="Picture 18" descr="A black and red sign with text&#10;&#10;Description automatically generated">
            <a:extLst>
              <a:ext uri="{FF2B5EF4-FFF2-40B4-BE49-F238E27FC236}">
                <a16:creationId xmlns:a16="http://schemas.microsoft.com/office/drawing/2014/main" id="{C047A14C-3BDB-A39B-154E-EF988436BE8C}"/>
              </a:ext>
            </a:extLst>
          </p:cNvPr>
          <p:cNvPicPr>
            <a:picLocks noChangeAspect="1"/>
          </p:cNvPicPr>
          <p:nvPr/>
        </p:nvPicPr>
        <p:blipFill>
          <a:blip r:embed="rId2"/>
          <a:stretch>
            <a:fillRect/>
          </a:stretch>
        </p:blipFill>
        <p:spPr>
          <a:xfrm>
            <a:off x="11401105" y="77680"/>
            <a:ext cx="711483" cy="534125"/>
          </a:xfrm>
          <a:prstGeom prst="rect">
            <a:avLst/>
          </a:prstGeom>
        </p:spPr>
      </p:pic>
    </p:spTree>
    <p:extLst>
      <p:ext uri="{BB962C8B-B14F-4D97-AF65-F5344CB8AC3E}">
        <p14:creationId xmlns:p14="http://schemas.microsoft.com/office/powerpoint/2010/main" val="1707351408"/>
      </p:ext>
    </p:extLst>
  </p:cSld>
  <p:clrMapOvr>
    <a:masterClrMapping/>
  </p:clrMapOvr>
</p:sld>
</file>

<file path=ppt/theme/theme1.xml><?xml version="1.0" encoding="utf-8"?>
<a:theme xmlns:a="http://schemas.openxmlformats.org/drawingml/2006/main" name="Office Theme">
  <a:themeElements>
    <a:clrScheme name="croyale 1">
      <a:dk1>
        <a:srgbClr val="FFFFFF"/>
      </a:dk1>
      <a:lt1>
        <a:srgbClr val="19181D"/>
      </a:lt1>
      <a:dk2>
        <a:srgbClr val="F2F2F2"/>
      </a:dk2>
      <a:lt2>
        <a:srgbClr val="222127"/>
      </a:lt2>
      <a:accent1>
        <a:srgbClr val="E5A401"/>
      </a:accent1>
      <a:accent2>
        <a:srgbClr val="A17301"/>
      </a:accent2>
      <a:accent3>
        <a:srgbClr val="FED46A"/>
      </a:accent3>
      <a:accent4>
        <a:srgbClr val="5F4401"/>
      </a:accent4>
      <a:accent5>
        <a:srgbClr val="FFFFFF"/>
      </a:accent5>
      <a:accent6>
        <a:srgbClr val="E6E6E6"/>
      </a:accent6>
      <a:hlink>
        <a:srgbClr val="002060"/>
      </a:hlink>
      <a:folHlink>
        <a:srgbClr val="7030A0"/>
      </a:folHlink>
    </a:clrScheme>
    <a:fontScheme name="Custom 33">
      <a:majorFont>
        <a:latin typeface="Racing Sans One"/>
        <a:ea typeface=""/>
        <a:cs typeface=""/>
      </a:majorFont>
      <a:minorFont>
        <a:latin typeface="Poppi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50000"/>
            <a:lumOff val="50000"/>
          </a:schemeClr>
        </a:solidFill>
        <a:ln>
          <a:noFill/>
        </a:ln>
      </a:spPr>
      <a:bodyPr wrap="square" rtlCol="0" anchor="ctr">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TotalTime>
  <Words>2382</Words>
  <Application>Microsoft Office PowerPoint</Application>
  <PresentationFormat>Widescreen</PresentationFormat>
  <Paragraphs>198</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Aptos Display</vt:lpstr>
      <vt:lpstr>Arial</vt:lpstr>
      <vt:lpstr>Calibri</vt:lpstr>
      <vt:lpstr>Open Sans</vt:lpstr>
      <vt:lpstr>Poppins</vt:lpstr>
      <vt:lpstr>Racing Sans One</vt:lpstr>
      <vt:lpstr>Roboto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Ma</dc:creator>
  <cp:lastModifiedBy>SHRUTI SINGH</cp:lastModifiedBy>
  <cp:revision>240</cp:revision>
  <dcterms:created xsi:type="dcterms:W3CDTF">2020-12-28T06:02:04Z</dcterms:created>
  <dcterms:modified xsi:type="dcterms:W3CDTF">2024-11-11T04:28:16Z</dcterms:modified>
</cp:coreProperties>
</file>