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7.xml"/><Relationship Id="rId22" Type="http://schemas.openxmlformats.org/officeDocument/2006/relationships/font" Target="fonts/HelveticaNeue-boldItalic.fntdata"/><Relationship Id="rId10" Type="http://schemas.openxmlformats.org/officeDocument/2006/relationships/slide" Target="slides/slide6.xml"/><Relationship Id="rId21"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HelveticaNeu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a1be8f650_1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a1be8f650_1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28b313f1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928b313f1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928b313f1_5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928b313f1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928b313f1_5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928b313f1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928b313f1_5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928b313f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a1be8f650_1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a1be8f650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gep.com/" TargetMode="External"/><Relationship Id="rId3" Type="http://schemas.openxmlformats.org/officeDocument/2006/relationships/hyperlink" Target="about:blank" TargetMode="External"/><Relationship Id="rId4" Type="http://schemas.openxmlformats.org/officeDocument/2006/relationships/hyperlink" Target="http://www.gep.com/" TargetMode="External"/><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9" name="Shape 39"/>
        <p:cNvGrpSpPr/>
        <p:nvPr/>
      </p:nvGrpSpPr>
      <p:grpSpPr>
        <a:xfrm>
          <a:off x="0" y="0"/>
          <a:ext cx="0" cy="0"/>
          <a:chOff x="0" y="0"/>
          <a:chExt cx="0" cy="0"/>
        </a:xfrm>
      </p:grpSpPr>
      <p:sp>
        <p:nvSpPr>
          <p:cNvPr id="40" name="Google Shape;40;p2"/>
          <p:cNvSpPr/>
          <p:nvPr/>
        </p:nvSpPr>
        <p:spPr>
          <a:xfrm rot="-5400000">
            <a:off x="2666998" y="-2667002"/>
            <a:ext cx="6858004" cy="12192000"/>
          </a:xfrm>
          <a:prstGeom prst="rect">
            <a:avLst/>
          </a:prstGeom>
          <a:gradFill>
            <a:gsLst>
              <a:gs pos="0">
                <a:srgbClr val="2DAAFF"/>
              </a:gs>
              <a:gs pos="52000">
                <a:srgbClr val="2E88D4"/>
              </a:gs>
              <a:gs pos="99000">
                <a:srgbClr val="2F528F"/>
              </a:gs>
              <a:gs pos="100000">
                <a:srgbClr val="2F528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1" name="Google Shape;41;p2"/>
          <p:cNvGrpSpPr/>
          <p:nvPr/>
        </p:nvGrpSpPr>
        <p:grpSpPr>
          <a:xfrm>
            <a:off x="3830631" y="1031117"/>
            <a:ext cx="4530738" cy="4795766"/>
            <a:chOff x="3950928" y="1028808"/>
            <a:chExt cx="4530738" cy="4795766"/>
          </a:xfrm>
        </p:grpSpPr>
        <p:sp>
          <p:nvSpPr>
            <p:cNvPr id="42" name="Google Shape;42;p2"/>
            <p:cNvSpPr/>
            <p:nvPr/>
          </p:nvSpPr>
          <p:spPr>
            <a:xfrm>
              <a:off x="3950928" y="1579971"/>
              <a:ext cx="2896057" cy="4244603"/>
            </a:xfrm>
            <a:custGeom>
              <a:rect b="b" l="l" r="r" t="t"/>
              <a:pathLst>
                <a:path extrusionOk="0" h="4244603" w="2896057">
                  <a:moveTo>
                    <a:pt x="2216037" y="4134924"/>
                  </a:moveTo>
                  <a:cubicBezTo>
                    <a:pt x="2212721" y="4112817"/>
                    <a:pt x="2260251" y="4133156"/>
                    <a:pt x="2278600" y="4136251"/>
                  </a:cubicBezTo>
                  <a:cubicBezTo>
                    <a:pt x="2296950" y="4139346"/>
                    <a:pt x="2288328" y="4114144"/>
                    <a:pt x="2287001" y="4090268"/>
                  </a:cubicBezTo>
                  <a:cubicBezTo>
                    <a:pt x="2285675" y="4066392"/>
                    <a:pt x="2319057" y="4063960"/>
                    <a:pt x="2329447" y="4064181"/>
                  </a:cubicBezTo>
                  <a:cubicBezTo>
                    <a:pt x="2358430" y="4059693"/>
                    <a:pt x="2385180" y="4045965"/>
                    <a:pt x="2405717" y="4025051"/>
                  </a:cubicBezTo>
                  <a:cubicBezTo>
                    <a:pt x="2429814" y="3998301"/>
                    <a:pt x="2414118" y="3980836"/>
                    <a:pt x="2413013" y="3960056"/>
                  </a:cubicBezTo>
                  <a:cubicBezTo>
                    <a:pt x="2411907" y="3939275"/>
                    <a:pt x="2380294" y="3902577"/>
                    <a:pt x="2380294" y="3902577"/>
                  </a:cubicBezTo>
                  <a:cubicBezTo>
                    <a:pt x="2380294" y="3902577"/>
                    <a:pt x="2443079" y="3909209"/>
                    <a:pt x="2476682" y="3909872"/>
                  </a:cubicBezTo>
                  <a:cubicBezTo>
                    <a:pt x="2510285" y="3910535"/>
                    <a:pt x="2518244" y="3897050"/>
                    <a:pt x="2531729" y="3856593"/>
                  </a:cubicBezTo>
                  <a:cubicBezTo>
                    <a:pt x="2541302" y="3830794"/>
                    <a:pt x="2554323" y="3806410"/>
                    <a:pt x="2570417" y="3784081"/>
                  </a:cubicBezTo>
                  <a:cubicBezTo>
                    <a:pt x="2579304" y="3761510"/>
                    <a:pt x="2592016" y="3740641"/>
                    <a:pt x="2607999" y="3722402"/>
                  </a:cubicBezTo>
                  <a:cubicBezTo>
                    <a:pt x="2627675" y="3703832"/>
                    <a:pt x="2626569" y="3668460"/>
                    <a:pt x="2617284" y="3630215"/>
                  </a:cubicBezTo>
                  <a:cubicBezTo>
                    <a:pt x="2607999" y="3591969"/>
                    <a:pt x="2617284" y="3589537"/>
                    <a:pt x="2632981" y="3576273"/>
                  </a:cubicBezTo>
                  <a:cubicBezTo>
                    <a:pt x="2648677" y="3563008"/>
                    <a:pt x="2686922" y="3566324"/>
                    <a:pt x="2699303" y="3539354"/>
                  </a:cubicBezTo>
                  <a:cubicBezTo>
                    <a:pt x="2711683" y="3512383"/>
                    <a:pt x="2753023" y="3515920"/>
                    <a:pt x="2787732" y="3511056"/>
                  </a:cubicBezTo>
                  <a:cubicBezTo>
                    <a:pt x="2822440" y="3506193"/>
                    <a:pt x="2809839" y="3476127"/>
                    <a:pt x="2809839" y="3462641"/>
                  </a:cubicBezTo>
                  <a:cubicBezTo>
                    <a:pt x="2809839" y="3449156"/>
                    <a:pt x="2824872" y="3435670"/>
                    <a:pt x="2823324" y="3413784"/>
                  </a:cubicBezTo>
                  <a:cubicBezTo>
                    <a:pt x="2821777" y="3391898"/>
                    <a:pt x="2834157" y="3378633"/>
                    <a:pt x="2842116" y="3354315"/>
                  </a:cubicBezTo>
                  <a:cubicBezTo>
                    <a:pt x="2850074" y="3329997"/>
                    <a:pt x="2823988" y="3218134"/>
                    <a:pt x="2820008" y="3199564"/>
                  </a:cubicBezTo>
                  <a:cubicBezTo>
                    <a:pt x="2816029" y="3180994"/>
                    <a:pt x="2843442" y="3191827"/>
                    <a:pt x="2843442" y="3191827"/>
                  </a:cubicBezTo>
                  <a:cubicBezTo>
                    <a:pt x="2843442" y="3191827"/>
                    <a:pt x="2850074" y="3161982"/>
                    <a:pt x="2853169" y="3151149"/>
                  </a:cubicBezTo>
                  <a:cubicBezTo>
                    <a:pt x="2856264" y="3140317"/>
                    <a:pt x="2869308" y="3132358"/>
                    <a:pt x="2873066" y="3113346"/>
                  </a:cubicBezTo>
                  <a:cubicBezTo>
                    <a:pt x="2876824" y="3094333"/>
                    <a:pt x="2895173" y="3083722"/>
                    <a:pt x="2904016" y="3067583"/>
                  </a:cubicBezTo>
                  <a:cubicBezTo>
                    <a:pt x="2912859" y="3051445"/>
                    <a:pt x="2891636" y="2977607"/>
                    <a:pt x="2886994" y="2966774"/>
                  </a:cubicBezTo>
                  <a:cubicBezTo>
                    <a:pt x="2878128" y="2951078"/>
                    <a:pt x="2860642" y="2942346"/>
                    <a:pt x="2842779" y="2944667"/>
                  </a:cubicBezTo>
                  <a:cubicBezTo>
                    <a:pt x="2826641" y="2949973"/>
                    <a:pt x="2801881" y="2922560"/>
                    <a:pt x="2775352" y="2897578"/>
                  </a:cubicBezTo>
                  <a:cubicBezTo>
                    <a:pt x="2758904" y="2878544"/>
                    <a:pt x="2733989" y="2868993"/>
                    <a:pt x="2709030" y="2872155"/>
                  </a:cubicBezTo>
                  <a:cubicBezTo>
                    <a:pt x="2694328" y="2874255"/>
                    <a:pt x="2679406" y="2870077"/>
                    <a:pt x="2667910" y="2860659"/>
                  </a:cubicBezTo>
                  <a:cubicBezTo>
                    <a:pt x="2654204" y="2852258"/>
                    <a:pt x="2603578" y="2870608"/>
                    <a:pt x="2603578" y="2870608"/>
                  </a:cubicBezTo>
                  <a:cubicBezTo>
                    <a:pt x="2603578" y="2870608"/>
                    <a:pt x="2575502" y="2821308"/>
                    <a:pt x="2565553" y="2821087"/>
                  </a:cubicBezTo>
                  <a:cubicBezTo>
                    <a:pt x="2548973" y="2815229"/>
                    <a:pt x="2532989" y="2807845"/>
                    <a:pt x="2517802" y="2798980"/>
                  </a:cubicBezTo>
                  <a:cubicBezTo>
                    <a:pt x="2504758" y="2793232"/>
                    <a:pt x="2476682" y="2828161"/>
                    <a:pt x="2476682" y="2828161"/>
                  </a:cubicBezTo>
                  <a:cubicBezTo>
                    <a:pt x="2478274" y="2816511"/>
                    <a:pt x="2478716" y="2804750"/>
                    <a:pt x="2478008" y="2793011"/>
                  </a:cubicBezTo>
                  <a:cubicBezTo>
                    <a:pt x="2476019" y="2781957"/>
                    <a:pt x="2439100" y="2778862"/>
                    <a:pt x="2417213" y="2764934"/>
                  </a:cubicBezTo>
                  <a:cubicBezTo>
                    <a:pt x="2395327" y="2751007"/>
                    <a:pt x="2410360" y="2724036"/>
                    <a:pt x="2410139" y="2707898"/>
                  </a:cubicBezTo>
                  <a:cubicBezTo>
                    <a:pt x="2409918" y="2691759"/>
                    <a:pt x="2394885" y="2674958"/>
                    <a:pt x="2370788" y="2661030"/>
                  </a:cubicBezTo>
                  <a:cubicBezTo>
                    <a:pt x="2346691" y="2647103"/>
                    <a:pt x="2327900" y="2606204"/>
                    <a:pt x="2313751" y="2592498"/>
                  </a:cubicBezTo>
                  <a:cubicBezTo>
                    <a:pt x="2299602" y="2578791"/>
                    <a:pt x="2260472" y="2592498"/>
                    <a:pt x="2239692" y="2596919"/>
                  </a:cubicBezTo>
                  <a:cubicBezTo>
                    <a:pt x="2214113" y="2597693"/>
                    <a:pt x="2190348" y="2583654"/>
                    <a:pt x="2178675" y="2560884"/>
                  </a:cubicBezTo>
                  <a:cubicBezTo>
                    <a:pt x="2170739" y="2540059"/>
                    <a:pt x="2154822" y="2523279"/>
                    <a:pt x="2134461" y="2514238"/>
                  </a:cubicBezTo>
                  <a:cubicBezTo>
                    <a:pt x="2115028" y="2507738"/>
                    <a:pt x="2097122" y="2497370"/>
                    <a:pt x="2081845" y="2483730"/>
                  </a:cubicBezTo>
                  <a:cubicBezTo>
                    <a:pt x="2047557" y="2461843"/>
                    <a:pt x="2010350" y="2444953"/>
                    <a:pt x="1971309" y="2433546"/>
                  </a:cubicBezTo>
                  <a:cubicBezTo>
                    <a:pt x="1950375" y="2426096"/>
                    <a:pt x="1927410" y="2426825"/>
                    <a:pt x="1906977" y="2435536"/>
                  </a:cubicBezTo>
                  <a:cubicBezTo>
                    <a:pt x="1882437" y="2448800"/>
                    <a:pt x="1865415" y="2429567"/>
                    <a:pt x="1850824" y="2410554"/>
                  </a:cubicBezTo>
                  <a:cubicBezTo>
                    <a:pt x="1836233" y="2391542"/>
                    <a:pt x="1806609" y="2410554"/>
                    <a:pt x="1795113" y="2423376"/>
                  </a:cubicBezTo>
                  <a:cubicBezTo>
                    <a:pt x="1783618" y="2436199"/>
                    <a:pt x="1798208" y="2464054"/>
                    <a:pt x="1787818" y="2474666"/>
                  </a:cubicBezTo>
                  <a:cubicBezTo>
                    <a:pt x="1777428" y="2485277"/>
                    <a:pt x="1767700" y="2414755"/>
                    <a:pt x="1767700" y="2414755"/>
                  </a:cubicBezTo>
                  <a:cubicBezTo>
                    <a:pt x="1767700" y="2414755"/>
                    <a:pt x="1776986" y="2377172"/>
                    <a:pt x="1767700" y="2376951"/>
                  </a:cubicBezTo>
                  <a:cubicBezTo>
                    <a:pt x="1751783" y="2379317"/>
                    <a:pt x="1737970" y="2389199"/>
                    <a:pt x="1730560" y="2403480"/>
                  </a:cubicBezTo>
                  <a:cubicBezTo>
                    <a:pt x="1723265" y="2419618"/>
                    <a:pt x="1689662" y="2419397"/>
                    <a:pt x="1675734" y="2421829"/>
                  </a:cubicBezTo>
                  <a:cubicBezTo>
                    <a:pt x="1661806" y="2424261"/>
                    <a:pt x="1652079" y="2462064"/>
                    <a:pt x="1651416" y="2475550"/>
                  </a:cubicBezTo>
                  <a:cubicBezTo>
                    <a:pt x="1648896" y="2489698"/>
                    <a:pt x="1639662" y="2501725"/>
                    <a:pt x="1626656" y="2507827"/>
                  </a:cubicBezTo>
                  <a:cubicBezTo>
                    <a:pt x="1617371" y="2510258"/>
                    <a:pt x="1592832" y="2466707"/>
                    <a:pt x="1579788" y="2458527"/>
                  </a:cubicBezTo>
                  <a:cubicBezTo>
                    <a:pt x="1566745" y="2450347"/>
                    <a:pt x="1545080" y="2468917"/>
                    <a:pt x="1527173" y="2479529"/>
                  </a:cubicBezTo>
                  <a:cubicBezTo>
                    <a:pt x="1509266" y="2490141"/>
                    <a:pt x="1489590" y="2465381"/>
                    <a:pt x="1473894" y="2454548"/>
                  </a:cubicBezTo>
                  <a:cubicBezTo>
                    <a:pt x="1453357" y="2436906"/>
                    <a:pt x="1438061" y="2413959"/>
                    <a:pt x="1429680" y="2388226"/>
                  </a:cubicBezTo>
                  <a:cubicBezTo>
                    <a:pt x="1421942" y="2363908"/>
                    <a:pt x="1436091" y="2321904"/>
                    <a:pt x="1434101" y="2304439"/>
                  </a:cubicBezTo>
                  <a:cubicBezTo>
                    <a:pt x="1427356" y="2284742"/>
                    <a:pt x="1414596" y="2267653"/>
                    <a:pt x="1397624" y="2255582"/>
                  </a:cubicBezTo>
                  <a:cubicBezTo>
                    <a:pt x="1387455" y="2250055"/>
                    <a:pt x="1350757" y="2260446"/>
                    <a:pt x="1334618" y="2265530"/>
                  </a:cubicBezTo>
                  <a:cubicBezTo>
                    <a:pt x="1309060" y="2268515"/>
                    <a:pt x="1283259" y="2262502"/>
                    <a:pt x="1261664" y="2248508"/>
                  </a:cubicBezTo>
                  <a:cubicBezTo>
                    <a:pt x="1253263" y="2237675"/>
                    <a:pt x="1281340" y="2210925"/>
                    <a:pt x="1286645" y="2194787"/>
                  </a:cubicBezTo>
                  <a:cubicBezTo>
                    <a:pt x="1291951" y="2178649"/>
                    <a:pt x="1289740" y="2159857"/>
                    <a:pt x="1294604" y="2138192"/>
                  </a:cubicBezTo>
                  <a:cubicBezTo>
                    <a:pt x="1300434" y="2117964"/>
                    <a:pt x="1307824" y="2098244"/>
                    <a:pt x="1316711" y="2079166"/>
                  </a:cubicBezTo>
                  <a:cubicBezTo>
                    <a:pt x="1303502" y="2076314"/>
                    <a:pt x="1289975" y="2075186"/>
                    <a:pt x="1276476" y="2075850"/>
                  </a:cubicBezTo>
                  <a:cubicBezTo>
                    <a:pt x="1264980" y="2078502"/>
                    <a:pt x="1225850" y="2086240"/>
                    <a:pt x="1222534" y="2099726"/>
                  </a:cubicBezTo>
                  <a:cubicBezTo>
                    <a:pt x="1219218" y="2113211"/>
                    <a:pt x="1224524" y="2140182"/>
                    <a:pt x="1204627" y="2153446"/>
                  </a:cubicBezTo>
                  <a:cubicBezTo>
                    <a:pt x="1184731" y="2166711"/>
                    <a:pt x="1160413" y="2166490"/>
                    <a:pt x="1140958" y="2177101"/>
                  </a:cubicBezTo>
                  <a:cubicBezTo>
                    <a:pt x="1121504" y="2187713"/>
                    <a:pt x="1073531" y="2162731"/>
                    <a:pt x="1070215" y="2154994"/>
                  </a:cubicBezTo>
                  <a:cubicBezTo>
                    <a:pt x="1066899" y="2147256"/>
                    <a:pt x="1040149" y="2110779"/>
                    <a:pt x="1026000" y="2092651"/>
                  </a:cubicBezTo>
                  <a:cubicBezTo>
                    <a:pt x="1012342" y="2077110"/>
                    <a:pt x="1007662" y="2055644"/>
                    <a:pt x="1013620" y="2035835"/>
                  </a:cubicBezTo>
                  <a:cubicBezTo>
                    <a:pt x="1015780" y="2015917"/>
                    <a:pt x="1013901" y="1995755"/>
                    <a:pt x="1008093" y="1976588"/>
                  </a:cubicBezTo>
                  <a:lnTo>
                    <a:pt x="996597" y="1954480"/>
                  </a:lnTo>
                  <a:cubicBezTo>
                    <a:pt x="996597" y="1954480"/>
                    <a:pt x="998145" y="1870915"/>
                    <a:pt x="1011852" y="1868262"/>
                  </a:cubicBezTo>
                  <a:cubicBezTo>
                    <a:pt x="1025558" y="1865609"/>
                    <a:pt x="1046118" y="1836206"/>
                    <a:pt x="1058719" y="1824047"/>
                  </a:cubicBezTo>
                  <a:cubicBezTo>
                    <a:pt x="1075700" y="1809810"/>
                    <a:pt x="1097137" y="1801984"/>
                    <a:pt x="1119293" y="1801940"/>
                  </a:cubicBezTo>
                  <a:cubicBezTo>
                    <a:pt x="1134901" y="1800348"/>
                    <a:pt x="1150566" y="1804350"/>
                    <a:pt x="1163508" y="1813215"/>
                  </a:cubicBezTo>
                  <a:cubicBezTo>
                    <a:pt x="1174274" y="1821350"/>
                    <a:pt x="1188440" y="1823428"/>
                    <a:pt x="1201090" y="1818742"/>
                  </a:cubicBezTo>
                  <a:cubicBezTo>
                    <a:pt x="1212365" y="1816310"/>
                    <a:pt x="1197774" y="1786465"/>
                    <a:pt x="1197774" y="1786465"/>
                  </a:cubicBezTo>
                  <a:cubicBezTo>
                    <a:pt x="1223799" y="1784431"/>
                    <a:pt x="1249700" y="1781027"/>
                    <a:pt x="1275371" y="1776296"/>
                  </a:cubicBezTo>
                  <a:cubicBezTo>
                    <a:pt x="1295709" y="1771211"/>
                    <a:pt x="1298804" y="1779169"/>
                    <a:pt x="1308974" y="1787349"/>
                  </a:cubicBezTo>
                  <a:cubicBezTo>
                    <a:pt x="1319143" y="1795529"/>
                    <a:pt x="1338819" y="1806583"/>
                    <a:pt x="1349430" y="1798624"/>
                  </a:cubicBezTo>
                  <a:cubicBezTo>
                    <a:pt x="1360042" y="1790665"/>
                    <a:pt x="1380823" y="1809678"/>
                    <a:pt x="1393645" y="1831343"/>
                  </a:cubicBezTo>
                  <a:cubicBezTo>
                    <a:pt x="1406467" y="1853008"/>
                    <a:pt x="1401161" y="1877326"/>
                    <a:pt x="1407130" y="1888159"/>
                  </a:cubicBezTo>
                  <a:cubicBezTo>
                    <a:pt x="1420483" y="1911150"/>
                    <a:pt x="1435249" y="1933302"/>
                    <a:pt x="1451345" y="1954480"/>
                  </a:cubicBezTo>
                  <a:cubicBezTo>
                    <a:pt x="1459304" y="1962660"/>
                    <a:pt x="1470136" y="1935689"/>
                    <a:pt x="1473452" y="1922204"/>
                  </a:cubicBezTo>
                  <a:cubicBezTo>
                    <a:pt x="1474292" y="1902617"/>
                    <a:pt x="1470346" y="1883118"/>
                    <a:pt x="1461956" y="1865388"/>
                  </a:cubicBezTo>
                  <a:cubicBezTo>
                    <a:pt x="1456208" y="1854555"/>
                    <a:pt x="1431890" y="1805698"/>
                    <a:pt x="1422384" y="1783812"/>
                  </a:cubicBezTo>
                  <a:cubicBezTo>
                    <a:pt x="1412878" y="1761926"/>
                    <a:pt x="1430122" y="1729870"/>
                    <a:pt x="1436091" y="1721912"/>
                  </a:cubicBezTo>
                  <a:cubicBezTo>
                    <a:pt x="1442060" y="1713953"/>
                    <a:pt x="1473894" y="1670844"/>
                    <a:pt x="1485611" y="1655590"/>
                  </a:cubicBezTo>
                  <a:cubicBezTo>
                    <a:pt x="1497328" y="1640336"/>
                    <a:pt x="1537121" y="1624418"/>
                    <a:pt x="1550607" y="1616902"/>
                  </a:cubicBezTo>
                  <a:cubicBezTo>
                    <a:pt x="1564092" y="1609385"/>
                    <a:pt x="1556134" y="1587278"/>
                    <a:pt x="1550607" y="1565613"/>
                  </a:cubicBezTo>
                  <a:cubicBezTo>
                    <a:pt x="1545376" y="1550423"/>
                    <a:pt x="1539020" y="1535644"/>
                    <a:pt x="1531594" y="1521398"/>
                  </a:cubicBezTo>
                  <a:cubicBezTo>
                    <a:pt x="1527615" y="1507692"/>
                    <a:pt x="1537563" y="1494206"/>
                    <a:pt x="1558344" y="1477184"/>
                  </a:cubicBezTo>
                  <a:cubicBezTo>
                    <a:pt x="1579125" y="1460161"/>
                    <a:pt x="1577357" y="1462151"/>
                    <a:pt x="1583768" y="1440043"/>
                  </a:cubicBezTo>
                  <a:cubicBezTo>
                    <a:pt x="1590179" y="1417936"/>
                    <a:pt x="1592390" y="1399587"/>
                    <a:pt x="1605875" y="1395829"/>
                  </a:cubicBezTo>
                  <a:cubicBezTo>
                    <a:pt x="1626954" y="1391657"/>
                    <a:pt x="1647247" y="1384198"/>
                    <a:pt x="1666007" y="1373721"/>
                  </a:cubicBezTo>
                  <a:cubicBezTo>
                    <a:pt x="1673966" y="1365542"/>
                    <a:pt x="1656280" y="1333044"/>
                    <a:pt x="1658490" y="1314032"/>
                  </a:cubicBezTo>
                  <a:cubicBezTo>
                    <a:pt x="1661740" y="1301652"/>
                    <a:pt x="1670687" y="1291555"/>
                    <a:pt x="1682587" y="1286840"/>
                  </a:cubicBezTo>
                  <a:cubicBezTo>
                    <a:pt x="1681261" y="1276892"/>
                    <a:pt x="1680377" y="1261195"/>
                    <a:pt x="1685682" y="1257658"/>
                  </a:cubicBezTo>
                  <a:cubicBezTo>
                    <a:pt x="1690988" y="1254121"/>
                    <a:pt x="1732550" y="1223392"/>
                    <a:pt x="1732550" y="1223392"/>
                  </a:cubicBezTo>
                  <a:cubicBezTo>
                    <a:pt x="1732550" y="1223392"/>
                    <a:pt x="1768364" y="1183156"/>
                    <a:pt x="1774996" y="1185809"/>
                  </a:cubicBezTo>
                  <a:cubicBezTo>
                    <a:pt x="1782804" y="1187363"/>
                    <a:pt x="1790842" y="1187363"/>
                    <a:pt x="1798651" y="1185809"/>
                  </a:cubicBezTo>
                  <a:cubicBezTo>
                    <a:pt x="1795556" y="1167460"/>
                    <a:pt x="1796440" y="1134520"/>
                    <a:pt x="1794671" y="1122140"/>
                  </a:cubicBezTo>
                  <a:cubicBezTo>
                    <a:pt x="1792461" y="1106002"/>
                    <a:pt x="1765048" y="1084116"/>
                    <a:pt x="1765048" y="1084116"/>
                  </a:cubicBezTo>
                  <a:lnTo>
                    <a:pt x="1642573" y="1153975"/>
                  </a:lnTo>
                  <a:cubicBezTo>
                    <a:pt x="1642573" y="1153975"/>
                    <a:pt x="1676397" y="1086326"/>
                    <a:pt x="1696957" y="1073504"/>
                  </a:cubicBezTo>
                  <a:cubicBezTo>
                    <a:pt x="1710657" y="1063558"/>
                    <a:pt x="1721918" y="1050632"/>
                    <a:pt x="1729897" y="1035701"/>
                  </a:cubicBezTo>
                  <a:cubicBezTo>
                    <a:pt x="1729897" y="1035701"/>
                    <a:pt x="1828274" y="1041449"/>
                    <a:pt x="1847729" y="1039017"/>
                  </a:cubicBezTo>
                  <a:cubicBezTo>
                    <a:pt x="1859985" y="1036961"/>
                    <a:pt x="1872040" y="1033853"/>
                    <a:pt x="1883764" y="1029732"/>
                  </a:cubicBezTo>
                  <a:cubicBezTo>
                    <a:pt x="1886859" y="1019783"/>
                    <a:pt x="1889291" y="1010498"/>
                    <a:pt x="1891059" y="1007624"/>
                  </a:cubicBezTo>
                  <a:lnTo>
                    <a:pt x="1909629" y="994360"/>
                  </a:lnTo>
                  <a:cubicBezTo>
                    <a:pt x="1913379" y="1002734"/>
                    <a:pt x="1916699" y="1011292"/>
                    <a:pt x="1919578" y="1020005"/>
                  </a:cubicBezTo>
                  <a:cubicBezTo>
                    <a:pt x="1945885" y="1011604"/>
                    <a:pt x="1946106" y="994139"/>
                    <a:pt x="1960697" y="991486"/>
                  </a:cubicBezTo>
                  <a:cubicBezTo>
                    <a:pt x="1975288" y="988833"/>
                    <a:pt x="1960697" y="904825"/>
                    <a:pt x="1962466" y="896646"/>
                  </a:cubicBezTo>
                  <a:cubicBezTo>
                    <a:pt x="1964234" y="888466"/>
                    <a:pt x="1943896" y="874538"/>
                    <a:pt x="1928863" y="861274"/>
                  </a:cubicBezTo>
                  <a:cubicBezTo>
                    <a:pt x="1910600" y="846502"/>
                    <a:pt x="1889655" y="835393"/>
                    <a:pt x="1867183" y="828555"/>
                  </a:cubicBezTo>
                  <a:cubicBezTo>
                    <a:pt x="1853698" y="825681"/>
                    <a:pt x="1841097" y="798710"/>
                    <a:pt x="1829159" y="790531"/>
                  </a:cubicBezTo>
                  <a:cubicBezTo>
                    <a:pt x="1817221" y="782351"/>
                    <a:pt x="1775438" y="684637"/>
                    <a:pt x="1775438" y="684637"/>
                  </a:cubicBezTo>
                  <a:lnTo>
                    <a:pt x="1721054" y="616767"/>
                  </a:lnTo>
                  <a:cubicBezTo>
                    <a:pt x="1721054" y="616767"/>
                    <a:pt x="1702484" y="624947"/>
                    <a:pt x="1704695" y="641085"/>
                  </a:cubicBezTo>
                  <a:cubicBezTo>
                    <a:pt x="1706905" y="657224"/>
                    <a:pt x="1678829" y="676236"/>
                    <a:pt x="1657827" y="681763"/>
                  </a:cubicBezTo>
                  <a:cubicBezTo>
                    <a:pt x="1636825" y="687290"/>
                    <a:pt x="1610075" y="665403"/>
                    <a:pt x="1600348" y="657224"/>
                  </a:cubicBezTo>
                  <a:cubicBezTo>
                    <a:pt x="1590621" y="649044"/>
                    <a:pt x="1592611" y="630032"/>
                    <a:pt x="1589958" y="608366"/>
                  </a:cubicBezTo>
                  <a:cubicBezTo>
                    <a:pt x="1587305" y="586701"/>
                    <a:pt x="1576030" y="564152"/>
                    <a:pt x="1565640" y="567689"/>
                  </a:cubicBezTo>
                  <a:cubicBezTo>
                    <a:pt x="1555249" y="571226"/>
                    <a:pt x="1546185" y="567689"/>
                    <a:pt x="1536237" y="538065"/>
                  </a:cubicBezTo>
                  <a:cubicBezTo>
                    <a:pt x="1526289" y="508441"/>
                    <a:pt x="1449797" y="500041"/>
                    <a:pt x="1449797" y="500041"/>
                  </a:cubicBezTo>
                  <a:lnTo>
                    <a:pt x="1369327" y="491861"/>
                  </a:lnTo>
                  <a:cubicBezTo>
                    <a:pt x="1374705" y="510327"/>
                    <a:pt x="1377531" y="529443"/>
                    <a:pt x="1377728" y="548677"/>
                  </a:cubicBezTo>
                  <a:cubicBezTo>
                    <a:pt x="1375296" y="564815"/>
                    <a:pt x="1397182" y="586480"/>
                    <a:pt x="1399835" y="605271"/>
                  </a:cubicBezTo>
                  <a:cubicBezTo>
                    <a:pt x="1402488" y="624063"/>
                    <a:pt x="1377728" y="656781"/>
                    <a:pt x="1377728" y="664740"/>
                  </a:cubicBezTo>
                  <a:cubicBezTo>
                    <a:pt x="1382147" y="678382"/>
                    <a:pt x="1391757" y="689737"/>
                    <a:pt x="1404477" y="696354"/>
                  </a:cubicBezTo>
                  <a:cubicBezTo>
                    <a:pt x="1418184" y="701880"/>
                    <a:pt x="1437638" y="740568"/>
                    <a:pt x="1440512" y="783014"/>
                  </a:cubicBezTo>
                  <a:cubicBezTo>
                    <a:pt x="1443386" y="825460"/>
                    <a:pt x="1364684" y="849336"/>
                    <a:pt x="1364684" y="849336"/>
                  </a:cubicBezTo>
                  <a:cubicBezTo>
                    <a:pt x="1374628" y="870243"/>
                    <a:pt x="1382907" y="891901"/>
                    <a:pt x="1389444" y="914110"/>
                  </a:cubicBezTo>
                  <a:cubicBezTo>
                    <a:pt x="1390992" y="927596"/>
                    <a:pt x="1409120" y="970926"/>
                    <a:pt x="1402709" y="973579"/>
                  </a:cubicBezTo>
                  <a:cubicBezTo>
                    <a:pt x="1396298" y="976232"/>
                    <a:pt x="1383696" y="1000550"/>
                    <a:pt x="1377064" y="1000550"/>
                  </a:cubicBezTo>
                  <a:cubicBezTo>
                    <a:pt x="1358211" y="988042"/>
                    <a:pt x="1341553" y="972505"/>
                    <a:pt x="1327765" y="954567"/>
                  </a:cubicBezTo>
                  <a:cubicBezTo>
                    <a:pt x="1314470" y="929294"/>
                    <a:pt x="1306283" y="901649"/>
                    <a:pt x="1303668" y="873212"/>
                  </a:cubicBezTo>
                  <a:cubicBezTo>
                    <a:pt x="1300376" y="854912"/>
                    <a:pt x="1289004" y="839074"/>
                    <a:pt x="1272718" y="830103"/>
                  </a:cubicBezTo>
                  <a:cubicBezTo>
                    <a:pt x="1257340" y="823490"/>
                    <a:pt x="1240132" y="822474"/>
                    <a:pt x="1224082" y="827229"/>
                  </a:cubicBezTo>
                  <a:cubicBezTo>
                    <a:pt x="1205070" y="832535"/>
                    <a:pt x="1174561" y="791857"/>
                    <a:pt x="1156212" y="783014"/>
                  </a:cubicBezTo>
                  <a:cubicBezTo>
                    <a:pt x="1136302" y="772319"/>
                    <a:pt x="1116970" y="760586"/>
                    <a:pt x="1098291" y="747864"/>
                  </a:cubicBezTo>
                  <a:cubicBezTo>
                    <a:pt x="1084364" y="739684"/>
                    <a:pt x="1050539" y="750516"/>
                    <a:pt x="1039707" y="753169"/>
                  </a:cubicBezTo>
                  <a:cubicBezTo>
                    <a:pt x="1028874" y="755822"/>
                    <a:pt x="1021137" y="715366"/>
                    <a:pt x="1015610" y="701880"/>
                  </a:cubicBezTo>
                  <a:cubicBezTo>
                    <a:pt x="1003183" y="679404"/>
                    <a:pt x="985884" y="659991"/>
                    <a:pt x="964984" y="645065"/>
                  </a:cubicBezTo>
                  <a:cubicBezTo>
                    <a:pt x="953709" y="642412"/>
                    <a:pt x="957689" y="612788"/>
                    <a:pt x="963215" y="574984"/>
                  </a:cubicBezTo>
                  <a:cubicBezTo>
                    <a:pt x="968742" y="537181"/>
                    <a:pt x="985323" y="510431"/>
                    <a:pt x="1002345" y="504904"/>
                  </a:cubicBezTo>
                  <a:cubicBezTo>
                    <a:pt x="1019368" y="499377"/>
                    <a:pt x="1031748" y="472628"/>
                    <a:pt x="1034401" y="453836"/>
                  </a:cubicBezTo>
                  <a:cubicBezTo>
                    <a:pt x="1037054" y="435045"/>
                    <a:pt x="1034401" y="440351"/>
                    <a:pt x="1054077" y="434824"/>
                  </a:cubicBezTo>
                  <a:cubicBezTo>
                    <a:pt x="1073752" y="429297"/>
                    <a:pt x="1072647" y="426865"/>
                    <a:pt x="1091438" y="421560"/>
                  </a:cubicBezTo>
                  <a:cubicBezTo>
                    <a:pt x="1110229" y="416254"/>
                    <a:pt x="1122609" y="367618"/>
                    <a:pt x="1122609" y="367618"/>
                  </a:cubicBezTo>
                  <a:cubicBezTo>
                    <a:pt x="1106303" y="363245"/>
                    <a:pt x="1089667" y="360214"/>
                    <a:pt x="1072868" y="358554"/>
                  </a:cubicBezTo>
                  <a:cubicBezTo>
                    <a:pt x="1060045" y="358554"/>
                    <a:pt x="1048108" y="320750"/>
                    <a:pt x="1053855" y="314339"/>
                  </a:cubicBezTo>
                  <a:cubicBezTo>
                    <a:pt x="1059603" y="307928"/>
                    <a:pt x="1098070" y="330699"/>
                    <a:pt x="1107576" y="341310"/>
                  </a:cubicBezTo>
                  <a:cubicBezTo>
                    <a:pt x="1117082" y="351922"/>
                    <a:pt x="1125704" y="330699"/>
                    <a:pt x="1143169" y="311686"/>
                  </a:cubicBezTo>
                  <a:cubicBezTo>
                    <a:pt x="1160634" y="292674"/>
                    <a:pt x="1150907" y="282063"/>
                    <a:pt x="1173235" y="292895"/>
                  </a:cubicBezTo>
                  <a:cubicBezTo>
                    <a:pt x="1195563" y="303728"/>
                    <a:pt x="1203301" y="295548"/>
                    <a:pt x="1214133" y="298201"/>
                  </a:cubicBezTo>
                  <a:cubicBezTo>
                    <a:pt x="1224966" y="300854"/>
                    <a:pt x="1224524" y="295548"/>
                    <a:pt x="1233146" y="276094"/>
                  </a:cubicBezTo>
                  <a:cubicBezTo>
                    <a:pt x="1241768" y="256639"/>
                    <a:pt x="1253484" y="246470"/>
                    <a:pt x="1249947" y="232984"/>
                  </a:cubicBezTo>
                  <a:cubicBezTo>
                    <a:pt x="1247414" y="219276"/>
                    <a:pt x="1240231" y="206860"/>
                    <a:pt x="1229608" y="197834"/>
                  </a:cubicBezTo>
                  <a:cubicBezTo>
                    <a:pt x="1218113" y="189875"/>
                    <a:pt x="1247073" y="184348"/>
                    <a:pt x="1258348" y="170863"/>
                  </a:cubicBezTo>
                  <a:cubicBezTo>
                    <a:pt x="1269623" y="157377"/>
                    <a:pt x="1244641" y="138365"/>
                    <a:pt x="1236241" y="141239"/>
                  </a:cubicBezTo>
                  <a:cubicBezTo>
                    <a:pt x="1227840" y="144113"/>
                    <a:pt x="1207280" y="125101"/>
                    <a:pt x="1196227" y="119132"/>
                  </a:cubicBezTo>
                  <a:cubicBezTo>
                    <a:pt x="1179953" y="113037"/>
                    <a:pt x="1162199" y="112110"/>
                    <a:pt x="1145380" y="116479"/>
                  </a:cubicBezTo>
                  <a:cubicBezTo>
                    <a:pt x="1137421" y="122006"/>
                    <a:pt x="1157760" y="156935"/>
                    <a:pt x="1154223" y="165115"/>
                  </a:cubicBezTo>
                  <a:cubicBezTo>
                    <a:pt x="1145866" y="185168"/>
                    <a:pt x="1139426" y="205969"/>
                    <a:pt x="1134989" y="227236"/>
                  </a:cubicBezTo>
                  <a:cubicBezTo>
                    <a:pt x="1132558" y="246028"/>
                    <a:pt x="1100060" y="240722"/>
                    <a:pt x="1090775" y="229889"/>
                  </a:cubicBezTo>
                  <a:cubicBezTo>
                    <a:pt x="1081490" y="219057"/>
                    <a:pt x="1085911" y="200265"/>
                    <a:pt x="1092543" y="181474"/>
                  </a:cubicBezTo>
                  <a:cubicBezTo>
                    <a:pt x="1099175" y="162683"/>
                    <a:pt x="1079058" y="148977"/>
                    <a:pt x="1063583" y="141018"/>
                  </a:cubicBezTo>
                  <a:cubicBezTo>
                    <a:pt x="1048108" y="133059"/>
                    <a:pt x="1047002" y="192086"/>
                    <a:pt x="1037275" y="200265"/>
                  </a:cubicBezTo>
                  <a:cubicBezTo>
                    <a:pt x="1027548" y="208445"/>
                    <a:pt x="1028211" y="170642"/>
                    <a:pt x="1030643" y="151850"/>
                  </a:cubicBezTo>
                  <a:cubicBezTo>
                    <a:pt x="1033075" y="133059"/>
                    <a:pt x="1018042" y="127532"/>
                    <a:pt x="992397" y="122227"/>
                  </a:cubicBezTo>
                  <a:cubicBezTo>
                    <a:pt x="966753" y="116921"/>
                    <a:pt x="980017" y="76243"/>
                    <a:pt x="972279" y="60105"/>
                  </a:cubicBezTo>
                  <a:cubicBezTo>
                    <a:pt x="958677" y="39786"/>
                    <a:pt x="943047" y="20898"/>
                    <a:pt x="925633" y="3732"/>
                  </a:cubicBezTo>
                  <a:cubicBezTo>
                    <a:pt x="911927" y="-12407"/>
                    <a:pt x="883850" y="28050"/>
                    <a:pt x="870365" y="44188"/>
                  </a:cubicBezTo>
                  <a:cubicBezTo>
                    <a:pt x="856879" y="60326"/>
                    <a:pt x="889819" y="103436"/>
                    <a:pt x="908168" y="122227"/>
                  </a:cubicBezTo>
                  <a:cubicBezTo>
                    <a:pt x="926517" y="141018"/>
                    <a:pt x="947961" y="170642"/>
                    <a:pt x="934034" y="181474"/>
                  </a:cubicBezTo>
                  <a:cubicBezTo>
                    <a:pt x="920398" y="194173"/>
                    <a:pt x="912035" y="211534"/>
                    <a:pt x="910600" y="230110"/>
                  </a:cubicBezTo>
                  <a:cubicBezTo>
                    <a:pt x="907947" y="248902"/>
                    <a:pt x="859090" y="221931"/>
                    <a:pt x="848036" y="213972"/>
                  </a:cubicBezTo>
                  <a:cubicBezTo>
                    <a:pt x="836983" y="206013"/>
                    <a:pt x="814212" y="216625"/>
                    <a:pt x="801611" y="216625"/>
                  </a:cubicBezTo>
                  <a:cubicBezTo>
                    <a:pt x="782404" y="220328"/>
                    <a:pt x="762985" y="222839"/>
                    <a:pt x="743469" y="224141"/>
                  </a:cubicBezTo>
                  <a:cubicBezTo>
                    <a:pt x="732636" y="221489"/>
                    <a:pt x="661230" y="199823"/>
                    <a:pt x="642438" y="202034"/>
                  </a:cubicBezTo>
                  <a:cubicBezTo>
                    <a:pt x="623647" y="204245"/>
                    <a:pt x="625858" y="239617"/>
                    <a:pt x="618341" y="253102"/>
                  </a:cubicBezTo>
                  <a:cubicBezTo>
                    <a:pt x="610825" y="266587"/>
                    <a:pt x="602424" y="271893"/>
                    <a:pt x="596234" y="247796"/>
                  </a:cubicBezTo>
                  <a:cubicBezTo>
                    <a:pt x="590044" y="223699"/>
                    <a:pt x="538092" y="226794"/>
                    <a:pt x="520185" y="224141"/>
                  </a:cubicBezTo>
                  <a:cubicBezTo>
                    <a:pt x="502278" y="221489"/>
                    <a:pt x="448778" y="234753"/>
                    <a:pt x="429545" y="229447"/>
                  </a:cubicBezTo>
                  <a:cubicBezTo>
                    <a:pt x="410312" y="224141"/>
                    <a:pt x="455190" y="197170"/>
                    <a:pt x="454747" y="186559"/>
                  </a:cubicBezTo>
                  <a:cubicBezTo>
                    <a:pt x="454747" y="181695"/>
                    <a:pt x="442809" y="176832"/>
                    <a:pt x="429545" y="173737"/>
                  </a:cubicBezTo>
                  <a:cubicBezTo>
                    <a:pt x="256149" y="351437"/>
                    <a:pt x="111257" y="554867"/>
                    <a:pt x="0" y="776824"/>
                  </a:cubicBezTo>
                  <a:cubicBezTo>
                    <a:pt x="16359" y="790531"/>
                    <a:pt x="35372" y="788541"/>
                    <a:pt x="50405" y="802469"/>
                  </a:cubicBezTo>
                  <a:cubicBezTo>
                    <a:pt x="69724" y="818503"/>
                    <a:pt x="81629" y="841753"/>
                    <a:pt x="83345" y="866801"/>
                  </a:cubicBezTo>
                  <a:cubicBezTo>
                    <a:pt x="83345" y="890898"/>
                    <a:pt x="109873" y="928480"/>
                    <a:pt x="153204" y="960978"/>
                  </a:cubicBezTo>
                  <a:cubicBezTo>
                    <a:pt x="196534" y="993476"/>
                    <a:pt x="184817" y="977116"/>
                    <a:pt x="194765" y="1001213"/>
                  </a:cubicBezTo>
                  <a:cubicBezTo>
                    <a:pt x="204714" y="1025310"/>
                    <a:pt x="249592" y="1039017"/>
                    <a:pt x="259319" y="1055155"/>
                  </a:cubicBezTo>
                  <a:cubicBezTo>
                    <a:pt x="269046" y="1071294"/>
                    <a:pt x="259319" y="1111529"/>
                    <a:pt x="250255" y="1100917"/>
                  </a:cubicBezTo>
                  <a:cubicBezTo>
                    <a:pt x="241191" y="1090306"/>
                    <a:pt x="210683" y="1042112"/>
                    <a:pt x="200292" y="1031500"/>
                  </a:cubicBezTo>
                  <a:cubicBezTo>
                    <a:pt x="189902" y="1020889"/>
                    <a:pt x="147014" y="1031500"/>
                    <a:pt x="147014" y="1031500"/>
                  </a:cubicBezTo>
                  <a:cubicBezTo>
                    <a:pt x="161518" y="1046883"/>
                    <a:pt x="177026" y="1061283"/>
                    <a:pt x="193439" y="1074610"/>
                  </a:cubicBezTo>
                  <a:cubicBezTo>
                    <a:pt x="215049" y="1090514"/>
                    <a:pt x="230635" y="1113266"/>
                    <a:pt x="237654" y="1139163"/>
                  </a:cubicBezTo>
                  <a:cubicBezTo>
                    <a:pt x="245612" y="1168787"/>
                    <a:pt x="252908" y="1179619"/>
                    <a:pt x="256003" y="1195537"/>
                  </a:cubicBezTo>
                  <a:cubicBezTo>
                    <a:pt x="259098" y="1211454"/>
                    <a:pt x="256003" y="1324422"/>
                    <a:pt x="256003" y="1340561"/>
                  </a:cubicBezTo>
                  <a:cubicBezTo>
                    <a:pt x="256003" y="1356699"/>
                    <a:pt x="254455" y="1399587"/>
                    <a:pt x="257550" y="1418378"/>
                  </a:cubicBezTo>
                  <a:cubicBezTo>
                    <a:pt x="260645" y="1437170"/>
                    <a:pt x="299996" y="1493764"/>
                    <a:pt x="303091" y="1506807"/>
                  </a:cubicBezTo>
                  <a:cubicBezTo>
                    <a:pt x="318186" y="1538339"/>
                    <a:pt x="335089" y="1568971"/>
                    <a:pt x="353717" y="1598553"/>
                  </a:cubicBezTo>
                  <a:cubicBezTo>
                    <a:pt x="367857" y="1613002"/>
                    <a:pt x="382921" y="1626516"/>
                    <a:pt x="398816" y="1639009"/>
                  </a:cubicBezTo>
                  <a:cubicBezTo>
                    <a:pt x="416192" y="1649877"/>
                    <a:pt x="433016" y="1661603"/>
                    <a:pt x="449221" y="1674160"/>
                  </a:cubicBezTo>
                  <a:cubicBezTo>
                    <a:pt x="468675" y="1690519"/>
                    <a:pt x="490782" y="1749767"/>
                    <a:pt x="496530" y="1766126"/>
                  </a:cubicBezTo>
                  <a:cubicBezTo>
                    <a:pt x="502278" y="1782486"/>
                    <a:pt x="542071" y="1825595"/>
                    <a:pt x="550251" y="1841733"/>
                  </a:cubicBezTo>
                  <a:cubicBezTo>
                    <a:pt x="558431" y="1857872"/>
                    <a:pt x="528144" y="1852345"/>
                    <a:pt x="528144" y="1852345"/>
                  </a:cubicBezTo>
                  <a:cubicBezTo>
                    <a:pt x="528144" y="1852345"/>
                    <a:pt x="548261" y="1876663"/>
                    <a:pt x="560862" y="1890369"/>
                  </a:cubicBezTo>
                  <a:cubicBezTo>
                    <a:pt x="570450" y="1900848"/>
                    <a:pt x="582121" y="1909205"/>
                    <a:pt x="595129" y="1914908"/>
                  </a:cubicBezTo>
                  <a:cubicBezTo>
                    <a:pt x="614583" y="1925741"/>
                    <a:pt x="603751" y="1937016"/>
                    <a:pt x="609499" y="1952491"/>
                  </a:cubicBezTo>
                  <a:cubicBezTo>
                    <a:pt x="615246" y="1967966"/>
                    <a:pt x="682895" y="2025887"/>
                    <a:pt x="682895" y="2025887"/>
                  </a:cubicBezTo>
                  <a:cubicBezTo>
                    <a:pt x="687089" y="2013706"/>
                    <a:pt x="687089" y="2000486"/>
                    <a:pt x="682895" y="1988305"/>
                  </a:cubicBezTo>
                  <a:cubicBezTo>
                    <a:pt x="674715" y="1974819"/>
                    <a:pt x="652166" y="1952933"/>
                    <a:pt x="649071" y="1944090"/>
                  </a:cubicBezTo>
                  <a:cubicBezTo>
                    <a:pt x="643670" y="1928438"/>
                    <a:pt x="636237" y="1913582"/>
                    <a:pt x="626963" y="1899876"/>
                  </a:cubicBezTo>
                  <a:cubicBezTo>
                    <a:pt x="612901" y="1883671"/>
                    <a:pt x="601418" y="1865410"/>
                    <a:pt x="592918" y="1845713"/>
                  </a:cubicBezTo>
                  <a:cubicBezTo>
                    <a:pt x="589602" y="1832227"/>
                    <a:pt x="552241" y="1797076"/>
                    <a:pt x="542292" y="1786244"/>
                  </a:cubicBezTo>
                  <a:cubicBezTo>
                    <a:pt x="532344" y="1775411"/>
                    <a:pt x="533670" y="1724343"/>
                    <a:pt x="533670" y="1724343"/>
                  </a:cubicBezTo>
                  <a:cubicBezTo>
                    <a:pt x="533670" y="1724343"/>
                    <a:pt x="577885" y="1756841"/>
                    <a:pt x="580759" y="1772979"/>
                  </a:cubicBezTo>
                  <a:cubicBezTo>
                    <a:pt x="589261" y="1795463"/>
                    <a:pt x="602537" y="1815823"/>
                    <a:pt x="619668" y="1832669"/>
                  </a:cubicBezTo>
                  <a:cubicBezTo>
                    <a:pt x="632048" y="1843502"/>
                    <a:pt x="667641" y="1884179"/>
                    <a:pt x="667641" y="1884179"/>
                  </a:cubicBezTo>
                  <a:cubicBezTo>
                    <a:pt x="678933" y="1899301"/>
                    <a:pt x="686505" y="1916876"/>
                    <a:pt x="689748" y="1935468"/>
                  </a:cubicBezTo>
                  <a:cubicBezTo>
                    <a:pt x="689748" y="1954259"/>
                    <a:pt x="716719" y="1951828"/>
                    <a:pt x="733963" y="1957576"/>
                  </a:cubicBezTo>
                  <a:cubicBezTo>
                    <a:pt x="751206" y="1963323"/>
                    <a:pt x="762702" y="1995600"/>
                    <a:pt x="772872" y="2006433"/>
                  </a:cubicBezTo>
                  <a:cubicBezTo>
                    <a:pt x="789134" y="2025799"/>
                    <a:pt x="799966" y="2049144"/>
                    <a:pt x="804264" y="2074081"/>
                  </a:cubicBezTo>
                  <a:cubicBezTo>
                    <a:pt x="805199" y="2099681"/>
                    <a:pt x="817524" y="2123513"/>
                    <a:pt x="837867" y="2139077"/>
                  </a:cubicBezTo>
                  <a:cubicBezTo>
                    <a:pt x="857764" y="2150130"/>
                    <a:pt x="876555" y="2177322"/>
                    <a:pt x="886282" y="2179975"/>
                  </a:cubicBezTo>
                  <a:cubicBezTo>
                    <a:pt x="905958" y="2185635"/>
                    <a:pt x="923949" y="2196047"/>
                    <a:pt x="938676" y="2210262"/>
                  </a:cubicBezTo>
                  <a:cubicBezTo>
                    <a:pt x="947077" y="2223748"/>
                    <a:pt x="1044791" y="2254477"/>
                    <a:pt x="1044791" y="2254477"/>
                  </a:cubicBezTo>
                  <a:cubicBezTo>
                    <a:pt x="1069229" y="2254941"/>
                    <a:pt x="1093635" y="2252575"/>
                    <a:pt x="1117525" y="2247402"/>
                  </a:cubicBezTo>
                  <a:cubicBezTo>
                    <a:pt x="1142948" y="2239444"/>
                    <a:pt x="1173898" y="2288522"/>
                    <a:pt x="1185173" y="2304660"/>
                  </a:cubicBezTo>
                  <a:cubicBezTo>
                    <a:pt x="1196448" y="2320799"/>
                    <a:pt x="1224082" y="2313282"/>
                    <a:pt x="1240220" y="2329642"/>
                  </a:cubicBezTo>
                  <a:cubicBezTo>
                    <a:pt x="1256358" y="2346001"/>
                    <a:pt x="1286867" y="2343790"/>
                    <a:pt x="1306542" y="2346664"/>
                  </a:cubicBezTo>
                  <a:cubicBezTo>
                    <a:pt x="1332735" y="2352036"/>
                    <a:pt x="1354948" y="2369280"/>
                    <a:pt x="1366674" y="2393311"/>
                  </a:cubicBezTo>
                  <a:cubicBezTo>
                    <a:pt x="1379275" y="2420503"/>
                    <a:pt x="1388781" y="2447695"/>
                    <a:pt x="1419952" y="2461401"/>
                  </a:cubicBezTo>
                  <a:cubicBezTo>
                    <a:pt x="1440072" y="2472786"/>
                    <a:pt x="1459027" y="2486117"/>
                    <a:pt x="1476547" y="2501194"/>
                  </a:cubicBezTo>
                  <a:cubicBezTo>
                    <a:pt x="1494675" y="2512248"/>
                    <a:pt x="1536458" y="2539661"/>
                    <a:pt x="1547954" y="2534576"/>
                  </a:cubicBezTo>
                  <a:cubicBezTo>
                    <a:pt x="1559450" y="2529492"/>
                    <a:pt x="1550828" y="2499426"/>
                    <a:pt x="1561881" y="2490362"/>
                  </a:cubicBezTo>
                  <a:cubicBezTo>
                    <a:pt x="1572935" y="2481298"/>
                    <a:pt x="1608307" y="2534576"/>
                    <a:pt x="1608307" y="2534576"/>
                  </a:cubicBezTo>
                  <a:cubicBezTo>
                    <a:pt x="1619562" y="2555357"/>
                    <a:pt x="1628745" y="2577199"/>
                    <a:pt x="1635720" y="2599793"/>
                  </a:cubicBezTo>
                  <a:cubicBezTo>
                    <a:pt x="1640997" y="2624818"/>
                    <a:pt x="1640163" y="2650750"/>
                    <a:pt x="1633288" y="2675400"/>
                  </a:cubicBezTo>
                  <a:cubicBezTo>
                    <a:pt x="1627540" y="2686232"/>
                    <a:pt x="1593716" y="2745259"/>
                    <a:pt x="1571167" y="2761176"/>
                  </a:cubicBezTo>
                  <a:cubicBezTo>
                    <a:pt x="1548617" y="2777093"/>
                    <a:pt x="1571167" y="2815118"/>
                    <a:pt x="1584431" y="2847837"/>
                  </a:cubicBezTo>
                  <a:cubicBezTo>
                    <a:pt x="1597695" y="2880556"/>
                    <a:pt x="1564755" y="2885419"/>
                    <a:pt x="1567850" y="2909737"/>
                  </a:cubicBezTo>
                  <a:cubicBezTo>
                    <a:pt x="1568469" y="2929568"/>
                    <a:pt x="1573373" y="2949022"/>
                    <a:pt x="1582220" y="2966774"/>
                  </a:cubicBezTo>
                  <a:cubicBezTo>
                    <a:pt x="1591284" y="2980260"/>
                    <a:pt x="1632625" y="2994408"/>
                    <a:pt x="1664017" y="3046361"/>
                  </a:cubicBezTo>
                  <a:cubicBezTo>
                    <a:pt x="1695410" y="3098313"/>
                    <a:pt x="1681924" y="3090575"/>
                    <a:pt x="1689883" y="3112683"/>
                  </a:cubicBezTo>
                  <a:cubicBezTo>
                    <a:pt x="1697841" y="3134790"/>
                    <a:pt x="1740730" y="3179004"/>
                    <a:pt x="1744267" y="3205533"/>
                  </a:cubicBezTo>
                  <a:cubicBezTo>
                    <a:pt x="1747804" y="3232062"/>
                    <a:pt x="1806609" y="3260580"/>
                    <a:pt x="1828496" y="3274508"/>
                  </a:cubicBezTo>
                  <a:cubicBezTo>
                    <a:pt x="1868426" y="3299666"/>
                    <a:pt x="1906013" y="3328384"/>
                    <a:pt x="1940801" y="3360284"/>
                  </a:cubicBezTo>
                  <a:cubicBezTo>
                    <a:pt x="1958929" y="3382392"/>
                    <a:pt x="1958486" y="3431028"/>
                    <a:pt x="1952739" y="3460651"/>
                  </a:cubicBezTo>
                  <a:cubicBezTo>
                    <a:pt x="1946991" y="3490275"/>
                    <a:pt x="1959813" y="3544659"/>
                    <a:pt x="1962908" y="3582684"/>
                  </a:cubicBezTo>
                  <a:cubicBezTo>
                    <a:pt x="1968170" y="3620863"/>
                    <a:pt x="1964234" y="3659750"/>
                    <a:pt x="1951412" y="3696094"/>
                  </a:cubicBezTo>
                  <a:cubicBezTo>
                    <a:pt x="1935053" y="3741856"/>
                    <a:pt x="1977278" y="3856372"/>
                    <a:pt x="1968656" y="3921147"/>
                  </a:cubicBezTo>
                  <a:cubicBezTo>
                    <a:pt x="1960034" y="3985921"/>
                    <a:pt x="1933726" y="3982605"/>
                    <a:pt x="1938811" y="4017977"/>
                  </a:cubicBezTo>
                  <a:cubicBezTo>
                    <a:pt x="1945883" y="4048264"/>
                    <a:pt x="1950320" y="4079103"/>
                    <a:pt x="1952075" y="4110164"/>
                  </a:cubicBezTo>
                  <a:cubicBezTo>
                    <a:pt x="1950086" y="4132272"/>
                    <a:pt x="1952075" y="4177813"/>
                    <a:pt x="1950749" y="4207436"/>
                  </a:cubicBezTo>
                  <a:cubicBezTo>
                    <a:pt x="1949423" y="4237060"/>
                    <a:pt x="1970424" y="4164548"/>
                    <a:pt x="1986342" y="4148631"/>
                  </a:cubicBezTo>
                  <a:cubicBezTo>
                    <a:pt x="1998501" y="4136693"/>
                    <a:pt x="1993416" y="4201689"/>
                    <a:pt x="1986342" y="4249219"/>
                  </a:cubicBezTo>
                  <a:cubicBezTo>
                    <a:pt x="2039841" y="4252756"/>
                    <a:pt x="2093783" y="4254525"/>
                    <a:pt x="2148167" y="4254525"/>
                  </a:cubicBezTo>
                  <a:cubicBezTo>
                    <a:pt x="2172264" y="4254525"/>
                    <a:pt x="2196361" y="4254525"/>
                    <a:pt x="2220458" y="4253420"/>
                  </a:cubicBezTo>
                  <a:cubicBezTo>
                    <a:pt x="2224040" y="4239625"/>
                    <a:pt x="2229146" y="4226272"/>
                    <a:pt x="2235712" y="4213627"/>
                  </a:cubicBezTo>
                  <a:cubicBezTo>
                    <a:pt x="2246545" y="4195278"/>
                    <a:pt x="2219574" y="4156811"/>
                    <a:pt x="2216037" y="4134924"/>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5229836" y="3573361"/>
              <a:ext cx="287395" cy="110537"/>
            </a:xfrm>
            <a:custGeom>
              <a:rect b="b" l="l" r="r" t="t"/>
              <a:pathLst>
                <a:path extrusionOk="0" h="110536" w="287395">
                  <a:moveTo>
                    <a:pt x="300438" y="92187"/>
                  </a:moveTo>
                  <a:cubicBezTo>
                    <a:pt x="292259" y="78481"/>
                    <a:pt x="240970" y="64774"/>
                    <a:pt x="225052" y="59248"/>
                  </a:cubicBezTo>
                  <a:cubicBezTo>
                    <a:pt x="209135" y="53721"/>
                    <a:pt x="172658" y="32056"/>
                    <a:pt x="151656" y="26750"/>
                  </a:cubicBezTo>
                  <a:cubicBezTo>
                    <a:pt x="130654" y="21444"/>
                    <a:pt x="115400" y="10612"/>
                    <a:pt x="102578" y="7959"/>
                  </a:cubicBezTo>
                  <a:cubicBezTo>
                    <a:pt x="87386" y="4200"/>
                    <a:pt x="71946" y="1548"/>
                    <a:pt x="56374" y="0"/>
                  </a:cubicBezTo>
                  <a:cubicBezTo>
                    <a:pt x="45983" y="0"/>
                    <a:pt x="0" y="40014"/>
                    <a:pt x="0" y="40014"/>
                  </a:cubicBezTo>
                  <a:cubicBezTo>
                    <a:pt x="18161" y="38003"/>
                    <a:pt x="35785" y="32608"/>
                    <a:pt x="51952" y="24097"/>
                  </a:cubicBezTo>
                  <a:cubicBezTo>
                    <a:pt x="63669" y="13264"/>
                    <a:pt x="93735" y="34708"/>
                    <a:pt x="103020" y="42888"/>
                  </a:cubicBezTo>
                  <a:cubicBezTo>
                    <a:pt x="121889" y="51908"/>
                    <a:pt x="141487" y="59292"/>
                    <a:pt x="161604" y="64996"/>
                  </a:cubicBezTo>
                  <a:cubicBezTo>
                    <a:pt x="182385" y="73175"/>
                    <a:pt x="196755" y="94840"/>
                    <a:pt x="216873" y="113853"/>
                  </a:cubicBezTo>
                  <a:cubicBezTo>
                    <a:pt x="236990" y="132865"/>
                    <a:pt x="308839" y="105673"/>
                    <a:pt x="300438" y="92187"/>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5498882" y="3679255"/>
              <a:ext cx="176858" cy="44215"/>
            </a:xfrm>
            <a:custGeom>
              <a:rect b="b" l="l" r="r" t="t"/>
              <a:pathLst>
                <a:path extrusionOk="0" h="44214" w="176858">
                  <a:moveTo>
                    <a:pt x="154088" y="35151"/>
                  </a:moveTo>
                  <a:cubicBezTo>
                    <a:pt x="146793" y="35151"/>
                    <a:pt x="123359" y="10612"/>
                    <a:pt x="123359" y="10612"/>
                  </a:cubicBezTo>
                  <a:cubicBezTo>
                    <a:pt x="123359" y="10612"/>
                    <a:pt x="94177" y="5306"/>
                    <a:pt x="87766" y="5306"/>
                  </a:cubicBezTo>
                  <a:cubicBezTo>
                    <a:pt x="81355" y="5306"/>
                    <a:pt x="64332" y="0"/>
                    <a:pt x="53721" y="0"/>
                  </a:cubicBezTo>
                  <a:cubicBezTo>
                    <a:pt x="43109" y="0"/>
                    <a:pt x="41783" y="16138"/>
                    <a:pt x="40898" y="24097"/>
                  </a:cubicBezTo>
                  <a:cubicBezTo>
                    <a:pt x="40014" y="32056"/>
                    <a:pt x="1769" y="42667"/>
                    <a:pt x="0" y="50626"/>
                  </a:cubicBezTo>
                  <a:lnTo>
                    <a:pt x="48857" y="61679"/>
                  </a:lnTo>
                  <a:cubicBezTo>
                    <a:pt x="48857" y="61679"/>
                    <a:pt x="88429" y="56374"/>
                    <a:pt x="101694" y="56595"/>
                  </a:cubicBezTo>
                  <a:cubicBezTo>
                    <a:pt x="127124" y="57236"/>
                    <a:pt x="152505" y="59159"/>
                    <a:pt x="177743" y="62343"/>
                  </a:cubicBezTo>
                  <a:cubicBezTo>
                    <a:pt x="194986" y="65216"/>
                    <a:pt x="161383" y="35151"/>
                    <a:pt x="154088" y="35151"/>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5633515" y="2847578"/>
              <a:ext cx="44215" cy="22107"/>
            </a:xfrm>
            <a:custGeom>
              <a:rect b="b" l="l" r="r" t="t"/>
              <a:pathLst>
                <a:path extrusionOk="0" h="22107" w="44214">
                  <a:moveTo>
                    <a:pt x="0" y="19233"/>
                  </a:moveTo>
                  <a:cubicBezTo>
                    <a:pt x="0" y="23876"/>
                    <a:pt x="0" y="27413"/>
                    <a:pt x="0" y="27413"/>
                  </a:cubicBezTo>
                  <a:lnTo>
                    <a:pt x="26971" y="19897"/>
                  </a:lnTo>
                  <a:cubicBezTo>
                    <a:pt x="26971" y="19897"/>
                    <a:pt x="36919" y="9948"/>
                    <a:pt x="47531" y="0"/>
                  </a:cubicBezTo>
                  <a:cubicBezTo>
                    <a:pt x="41904" y="2390"/>
                    <a:pt x="36148" y="4457"/>
                    <a:pt x="30287" y="6190"/>
                  </a:cubicBezTo>
                  <a:cubicBezTo>
                    <a:pt x="19766" y="9475"/>
                    <a:pt x="9617" y="13848"/>
                    <a:pt x="0" y="19233"/>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5736535" y="2751829"/>
              <a:ext cx="44215" cy="44215"/>
            </a:xfrm>
            <a:custGeom>
              <a:rect b="b" l="l" r="r" t="t"/>
              <a:pathLst>
                <a:path extrusionOk="0" h="44214" w="44214">
                  <a:moveTo>
                    <a:pt x="0" y="64356"/>
                  </a:moveTo>
                  <a:cubicBezTo>
                    <a:pt x="8390" y="61670"/>
                    <a:pt x="16587" y="58420"/>
                    <a:pt x="24539" y="54629"/>
                  </a:cubicBezTo>
                  <a:cubicBezTo>
                    <a:pt x="39130" y="46449"/>
                    <a:pt x="46646" y="35617"/>
                    <a:pt x="55931" y="30311"/>
                  </a:cubicBezTo>
                  <a:cubicBezTo>
                    <a:pt x="65217" y="25005"/>
                    <a:pt x="36035" y="-10588"/>
                    <a:pt x="32498" y="3119"/>
                  </a:cubicBezTo>
                  <a:cubicBezTo>
                    <a:pt x="30729" y="9751"/>
                    <a:pt x="22107" y="13067"/>
                    <a:pt x="13043" y="14394"/>
                  </a:cubicBezTo>
                  <a:cubicBezTo>
                    <a:pt x="13331" y="18784"/>
                    <a:pt x="14699" y="23038"/>
                    <a:pt x="17023" y="26774"/>
                  </a:cubicBezTo>
                  <a:cubicBezTo>
                    <a:pt x="22771" y="32522"/>
                    <a:pt x="13928" y="50650"/>
                    <a:pt x="0" y="64356"/>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5631663" y="2765655"/>
              <a:ext cx="110537" cy="88429"/>
            </a:xfrm>
            <a:custGeom>
              <a:rect b="b" l="l" r="r" t="t"/>
              <a:pathLst>
                <a:path extrusionOk="0" h="88429" w="110536">
                  <a:moveTo>
                    <a:pt x="94261" y="126"/>
                  </a:moveTo>
                  <a:cubicBezTo>
                    <a:pt x="87628" y="-2527"/>
                    <a:pt x="51814" y="37708"/>
                    <a:pt x="51814" y="37708"/>
                  </a:cubicBezTo>
                  <a:cubicBezTo>
                    <a:pt x="51814" y="37708"/>
                    <a:pt x="12685" y="66890"/>
                    <a:pt x="4947" y="71974"/>
                  </a:cubicBezTo>
                  <a:cubicBezTo>
                    <a:pt x="-2790" y="77059"/>
                    <a:pt x="525" y="91208"/>
                    <a:pt x="1852" y="101156"/>
                  </a:cubicBezTo>
                  <a:cubicBezTo>
                    <a:pt x="11820" y="95698"/>
                    <a:pt x="22343" y="91325"/>
                    <a:pt x="33244" y="88113"/>
                  </a:cubicBezTo>
                  <a:cubicBezTo>
                    <a:pt x="39105" y="86380"/>
                    <a:pt x="44862" y="84312"/>
                    <a:pt x="50488" y="81923"/>
                  </a:cubicBezTo>
                  <a:cubicBezTo>
                    <a:pt x="57938" y="74702"/>
                    <a:pt x="65919" y="68050"/>
                    <a:pt x="74364" y="62026"/>
                  </a:cubicBezTo>
                  <a:cubicBezTo>
                    <a:pt x="84297" y="57596"/>
                    <a:pt x="94484" y="53756"/>
                    <a:pt x="104872" y="50530"/>
                  </a:cubicBezTo>
                  <a:cubicBezTo>
                    <a:pt x="118800" y="36824"/>
                    <a:pt x="126979" y="18696"/>
                    <a:pt x="121895" y="12948"/>
                  </a:cubicBezTo>
                  <a:cubicBezTo>
                    <a:pt x="119571" y="9212"/>
                    <a:pt x="118203" y="4958"/>
                    <a:pt x="117915" y="568"/>
                  </a:cubicBezTo>
                  <a:cubicBezTo>
                    <a:pt x="110078" y="1976"/>
                    <a:pt x="102040" y="1826"/>
                    <a:pt x="94261" y="126"/>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5790698" y="2599976"/>
              <a:ext cx="176858" cy="154751"/>
            </a:xfrm>
            <a:custGeom>
              <a:rect b="b" l="l" r="r" t="t"/>
              <a:pathLst>
                <a:path extrusionOk="0" h="154751" w="176858">
                  <a:moveTo>
                    <a:pt x="43993" y="9727"/>
                  </a:moveTo>
                  <a:cubicBezTo>
                    <a:pt x="39572" y="24097"/>
                    <a:pt x="33824" y="40014"/>
                    <a:pt x="27192" y="43109"/>
                  </a:cubicBezTo>
                  <a:cubicBezTo>
                    <a:pt x="15475" y="48415"/>
                    <a:pt x="0" y="85555"/>
                    <a:pt x="0" y="85555"/>
                  </a:cubicBezTo>
                  <a:cubicBezTo>
                    <a:pt x="0" y="85555"/>
                    <a:pt x="79807" y="132202"/>
                    <a:pt x="92630" y="129770"/>
                  </a:cubicBezTo>
                  <a:cubicBezTo>
                    <a:pt x="106347" y="128145"/>
                    <a:pt x="120153" y="127482"/>
                    <a:pt x="133970" y="127780"/>
                  </a:cubicBezTo>
                  <a:cubicBezTo>
                    <a:pt x="133970" y="127780"/>
                    <a:pt x="188133" y="164036"/>
                    <a:pt x="196534" y="153204"/>
                  </a:cubicBezTo>
                  <a:cubicBezTo>
                    <a:pt x="204935" y="142371"/>
                    <a:pt x="154309" y="82018"/>
                    <a:pt x="152319" y="68533"/>
                  </a:cubicBezTo>
                  <a:cubicBezTo>
                    <a:pt x="149755" y="53911"/>
                    <a:pt x="138856" y="42150"/>
                    <a:pt x="124464" y="38467"/>
                  </a:cubicBezTo>
                  <a:cubicBezTo>
                    <a:pt x="110315" y="35593"/>
                    <a:pt x="84450" y="27413"/>
                    <a:pt x="83344" y="13928"/>
                  </a:cubicBezTo>
                  <a:cubicBezTo>
                    <a:pt x="82599" y="9186"/>
                    <a:pt x="81417" y="4523"/>
                    <a:pt x="79807" y="0"/>
                  </a:cubicBezTo>
                  <a:lnTo>
                    <a:pt x="76270" y="1105"/>
                  </a:lnTo>
                  <a:cubicBezTo>
                    <a:pt x="63890" y="3537"/>
                    <a:pt x="53500" y="6853"/>
                    <a:pt x="43993" y="9727"/>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2"/>
            <p:cNvSpPr/>
            <p:nvPr/>
          </p:nvSpPr>
          <p:spPr>
            <a:xfrm>
              <a:off x="5053199" y="1911628"/>
              <a:ext cx="176858" cy="110537"/>
            </a:xfrm>
            <a:custGeom>
              <a:rect b="b" l="l" r="r" t="t"/>
              <a:pathLst>
                <a:path extrusionOk="0" h="110536" w="176858">
                  <a:moveTo>
                    <a:pt x="178405" y="87471"/>
                  </a:moveTo>
                  <a:cubicBezTo>
                    <a:pt x="167793" y="84818"/>
                    <a:pt x="141928" y="52099"/>
                    <a:pt x="134190" y="43256"/>
                  </a:cubicBezTo>
                  <a:cubicBezTo>
                    <a:pt x="122834" y="35583"/>
                    <a:pt x="110489" y="29486"/>
                    <a:pt x="97492" y="25128"/>
                  </a:cubicBezTo>
                  <a:cubicBezTo>
                    <a:pt x="97492" y="25128"/>
                    <a:pt x="74058" y="7443"/>
                    <a:pt x="66100" y="810"/>
                  </a:cubicBezTo>
                  <a:cubicBezTo>
                    <a:pt x="58141" y="-5822"/>
                    <a:pt x="43992" y="30434"/>
                    <a:pt x="43992" y="30434"/>
                  </a:cubicBezTo>
                  <a:lnTo>
                    <a:pt x="39129" y="57184"/>
                  </a:lnTo>
                  <a:cubicBezTo>
                    <a:pt x="27001" y="71101"/>
                    <a:pt x="14161" y="84383"/>
                    <a:pt x="662" y="96977"/>
                  </a:cubicBezTo>
                  <a:cubicBezTo>
                    <a:pt x="-7517" y="102062"/>
                    <a:pt x="62784" y="129696"/>
                    <a:pt x="62784" y="129696"/>
                  </a:cubicBezTo>
                  <a:cubicBezTo>
                    <a:pt x="82890" y="122051"/>
                    <a:pt x="102152" y="112344"/>
                    <a:pt x="120263" y="100735"/>
                  </a:cubicBezTo>
                  <a:cubicBezTo>
                    <a:pt x="131095" y="90124"/>
                    <a:pt x="168457" y="122843"/>
                    <a:pt x="188353" y="128591"/>
                  </a:cubicBezTo>
                  <a:cubicBezTo>
                    <a:pt x="208250" y="134338"/>
                    <a:pt x="189016" y="91450"/>
                    <a:pt x="178405" y="87471"/>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4960348" y="1461563"/>
              <a:ext cx="773756" cy="641112"/>
            </a:xfrm>
            <a:custGeom>
              <a:rect b="b" l="l" r="r" t="t"/>
              <a:pathLst>
                <a:path extrusionOk="0" h="641111" w="773755">
                  <a:moveTo>
                    <a:pt x="747448" y="391628"/>
                  </a:moveTo>
                  <a:cubicBezTo>
                    <a:pt x="727330" y="388754"/>
                    <a:pt x="710308" y="356035"/>
                    <a:pt x="700581" y="344982"/>
                  </a:cubicBezTo>
                  <a:cubicBezTo>
                    <a:pt x="690853" y="333928"/>
                    <a:pt x="647523" y="331054"/>
                    <a:pt x="635585" y="330833"/>
                  </a:cubicBezTo>
                  <a:cubicBezTo>
                    <a:pt x="623647" y="330612"/>
                    <a:pt x="591370" y="295461"/>
                    <a:pt x="586728" y="284408"/>
                  </a:cubicBezTo>
                  <a:cubicBezTo>
                    <a:pt x="582085" y="273354"/>
                    <a:pt x="604193" y="252131"/>
                    <a:pt x="598887" y="235772"/>
                  </a:cubicBezTo>
                  <a:cubicBezTo>
                    <a:pt x="593581" y="219412"/>
                    <a:pt x="571253" y="208580"/>
                    <a:pt x="554672" y="203053"/>
                  </a:cubicBezTo>
                  <a:cubicBezTo>
                    <a:pt x="538092" y="197526"/>
                    <a:pt x="506257" y="197526"/>
                    <a:pt x="506036" y="180946"/>
                  </a:cubicBezTo>
                  <a:cubicBezTo>
                    <a:pt x="505815" y="164365"/>
                    <a:pt x="483929" y="158838"/>
                    <a:pt x="468454" y="151101"/>
                  </a:cubicBezTo>
                  <a:cubicBezTo>
                    <a:pt x="452979" y="143363"/>
                    <a:pt x="409649" y="124351"/>
                    <a:pt x="395058" y="118824"/>
                  </a:cubicBezTo>
                  <a:cubicBezTo>
                    <a:pt x="380467" y="113297"/>
                    <a:pt x="366981" y="100033"/>
                    <a:pt x="350843" y="91853"/>
                  </a:cubicBezTo>
                  <a:cubicBezTo>
                    <a:pt x="334705" y="83673"/>
                    <a:pt x="304418" y="113960"/>
                    <a:pt x="293806" y="118824"/>
                  </a:cubicBezTo>
                  <a:cubicBezTo>
                    <a:pt x="283195" y="123688"/>
                    <a:pt x="248265" y="78368"/>
                    <a:pt x="258876" y="73062"/>
                  </a:cubicBezTo>
                  <a:cubicBezTo>
                    <a:pt x="269488" y="67756"/>
                    <a:pt x="327851" y="73062"/>
                    <a:pt x="335810" y="62229"/>
                  </a:cubicBezTo>
                  <a:cubicBezTo>
                    <a:pt x="343769" y="51397"/>
                    <a:pt x="325198" y="32605"/>
                    <a:pt x="313703" y="21994"/>
                  </a:cubicBezTo>
                  <a:cubicBezTo>
                    <a:pt x="302207" y="11382"/>
                    <a:pt x="271257" y="16688"/>
                    <a:pt x="258656" y="19341"/>
                  </a:cubicBezTo>
                  <a:cubicBezTo>
                    <a:pt x="238953" y="21205"/>
                    <a:pt x="219086" y="20312"/>
                    <a:pt x="199629" y="16688"/>
                  </a:cubicBezTo>
                  <a:cubicBezTo>
                    <a:pt x="179644" y="19615"/>
                    <a:pt x="160335" y="26051"/>
                    <a:pt x="142592" y="35701"/>
                  </a:cubicBezTo>
                  <a:cubicBezTo>
                    <a:pt x="131981" y="41006"/>
                    <a:pt x="118053" y="91632"/>
                    <a:pt x="111200" y="110423"/>
                  </a:cubicBezTo>
                  <a:cubicBezTo>
                    <a:pt x="104346" y="129214"/>
                    <a:pt x="98156" y="102465"/>
                    <a:pt x="92187" y="83673"/>
                  </a:cubicBezTo>
                  <a:cubicBezTo>
                    <a:pt x="86218" y="64882"/>
                    <a:pt x="119822" y="11604"/>
                    <a:pt x="124243" y="3645"/>
                  </a:cubicBezTo>
                  <a:cubicBezTo>
                    <a:pt x="128665" y="-4314"/>
                    <a:pt x="102136" y="3645"/>
                    <a:pt x="84450" y="992"/>
                  </a:cubicBezTo>
                  <a:cubicBezTo>
                    <a:pt x="66764" y="-1661"/>
                    <a:pt x="40235" y="27742"/>
                    <a:pt x="27634" y="41006"/>
                  </a:cubicBezTo>
                  <a:cubicBezTo>
                    <a:pt x="11854" y="65105"/>
                    <a:pt x="2354" y="92768"/>
                    <a:pt x="0" y="121477"/>
                  </a:cubicBezTo>
                  <a:cubicBezTo>
                    <a:pt x="663" y="144911"/>
                    <a:pt x="63448" y="165691"/>
                    <a:pt x="63448" y="165691"/>
                  </a:cubicBezTo>
                  <a:lnTo>
                    <a:pt x="4864" y="168344"/>
                  </a:lnTo>
                  <a:cubicBezTo>
                    <a:pt x="12621" y="179579"/>
                    <a:pt x="21115" y="190288"/>
                    <a:pt x="30287" y="200400"/>
                  </a:cubicBezTo>
                  <a:cubicBezTo>
                    <a:pt x="36919" y="205706"/>
                    <a:pt x="84671" y="205927"/>
                    <a:pt x="91303" y="216538"/>
                  </a:cubicBezTo>
                  <a:cubicBezTo>
                    <a:pt x="97935" y="227150"/>
                    <a:pt x="135518" y="216538"/>
                    <a:pt x="146350" y="216538"/>
                  </a:cubicBezTo>
                  <a:cubicBezTo>
                    <a:pt x="171489" y="217104"/>
                    <a:pt x="196362" y="221811"/>
                    <a:pt x="219968" y="230466"/>
                  </a:cubicBezTo>
                  <a:cubicBezTo>
                    <a:pt x="240516" y="238758"/>
                    <a:pt x="263086" y="240684"/>
                    <a:pt x="284742" y="235993"/>
                  </a:cubicBezTo>
                  <a:cubicBezTo>
                    <a:pt x="293806" y="230687"/>
                    <a:pt x="279879" y="187578"/>
                    <a:pt x="279879" y="187578"/>
                  </a:cubicBezTo>
                  <a:cubicBezTo>
                    <a:pt x="279879" y="187578"/>
                    <a:pt x="320556" y="220075"/>
                    <a:pt x="330283" y="228255"/>
                  </a:cubicBezTo>
                  <a:cubicBezTo>
                    <a:pt x="345310" y="239388"/>
                    <a:pt x="358255" y="253084"/>
                    <a:pt x="368529" y="268712"/>
                  </a:cubicBezTo>
                  <a:cubicBezTo>
                    <a:pt x="374498" y="282197"/>
                    <a:pt x="390636" y="287724"/>
                    <a:pt x="406111" y="293251"/>
                  </a:cubicBezTo>
                  <a:cubicBezTo>
                    <a:pt x="428521" y="304360"/>
                    <a:pt x="448800" y="319326"/>
                    <a:pt x="466022" y="337465"/>
                  </a:cubicBezTo>
                  <a:cubicBezTo>
                    <a:pt x="469338" y="345645"/>
                    <a:pt x="492551" y="391849"/>
                    <a:pt x="482824" y="391628"/>
                  </a:cubicBezTo>
                  <a:cubicBezTo>
                    <a:pt x="473096" y="391407"/>
                    <a:pt x="455853" y="410419"/>
                    <a:pt x="444136" y="415725"/>
                  </a:cubicBezTo>
                  <a:cubicBezTo>
                    <a:pt x="432419" y="421031"/>
                    <a:pt x="484813" y="453086"/>
                    <a:pt x="483487" y="462150"/>
                  </a:cubicBezTo>
                  <a:cubicBezTo>
                    <a:pt x="482160" y="471214"/>
                    <a:pt x="433967" y="467014"/>
                    <a:pt x="426450" y="466793"/>
                  </a:cubicBezTo>
                  <a:cubicBezTo>
                    <a:pt x="418934" y="466572"/>
                    <a:pt x="411417" y="490890"/>
                    <a:pt x="411417" y="490890"/>
                  </a:cubicBezTo>
                  <a:lnTo>
                    <a:pt x="393952" y="468783"/>
                  </a:lnTo>
                  <a:cubicBezTo>
                    <a:pt x="379244" y="467467"/>
                    <a:pt x="364446" y="467467"/>
                    <a:pt x="349738" y="468783"/>
                  </a:cubicBezTo>
                  <a:cubicBezTo>
                    <a:pt x="338074" y="477046"/>
                    <a:pt x="327394" y="486614"/>
                    <a:pt x="317903" y="497301"/>
                  </a:cubicBezTo>
                  <a:cubicBezTo>
                    <a:pt x="317903" y="497301"/>
                    <a:pt x="341337" y="532673"/>
                    <a:pt x="356812" y="532673"/>
                  </a:cubicBezTo>
                  <a:cubicBezTo>
                    <a:pt x="375975" y="527926"/>
                    <a:pt x="394207" y="520005"/>
                    <a:pt x="410754" y="509239"/>
                  </a:cubicBezTo>
                  <a:cubicBezTo>
                    <a:pt x="425453" y="510740"/>
                    <a:pt x="440269" y="510740"/>
                    <a:pt x="454968" y="509239"/>
                  </a:cubicBezTo>
                  <a:cubicBezTo>
                    <a:pt x="467348" y="506807"/>
                    <a:pt x="501173" y="547706"/>
                    <a:pt x="512447" y="553454"/>
                  </a:cubicBezTo>
                  <a:cubicBezTo>
                    <a:pt x="523722" y="559202"/>
                    <a:pt x="536102" y="588825"/>
                    <a:pt x="547377" y="594352"/>
                  </a:cubicBezTo>
                  <a:cubicBezTo>
                    <a:pt x="558652" y="599879"/>
                    <a:pt x="609277" y="616460"/>
                    <a:pt x="616573" y="627734"/>
                  </a:cubicBezTo>
                  <a:cubicBezTo>
                    <a:pt x="623868" y="639009"/>
                    <a:pt x="721582" y="659127"/>
                    <a:pt x="722467" y="650947"/>
                  </a:cubicBezTo>
                  <a:cubicBezTo>
                    <a:pt x="723351" y="642767"/>
                    <a:pt x="687758" y="612480"/>
                    <a:pt x="676705" y="609606"/>
                  </a:cubicBezTo>
                  <a:cubicBezTo>
                    <a:pt x="665651" y="606732"/>
                    <a:pt x="606625" y="563623"/>
                    <a:pt x="611488" y="547485"/>
                  </a:cubicBezTo>
                  <a:cubicBezTo>
                    <a:pt x="616352" y="531346"/>
                    <a:pt x="720698" y="597668"/>
                    <a:pt x="729762" y="603195"/>
                  </a:cubicBezTo>
                  <a:cubicBezTo>
                    <a:pt x="738826" y="608722"/>
                    <a:pt x="728215" y="584183"/>
                    <a:pt x="723793" y="565171"/>
                  </a:cubicBezTo>
                  <a:cubicBezTo>
                    <a:pt x="720079" y="547040"/>
                    <a:pt x="713593" y="529591"/>
                    <a:pt x="704560" y="513439"/>
                  </a:cubicBezTo>
                  <a:cubicBezTo>
                    <a:pt x="696601" y="499733"/>
                    <a:pt x="649734" y="480057"/>
                    <a:pt x="643102" y="471878"/>
                  </a:cubicBezTo>
                  <a:cubicBezTo>
                    <a:pt x="636469" y="463698"/>
                    <a:pt x="616352" y="436506"/>
                    <a:pt x="627626" y="417494"/>
                  </a:cubicBezTo>
                  <a:cubicBezTo>
                    <a:pt x="638901" y="398481"/>
                    <a:pt x="680463" y="434295"/>
                    <a:pt x="693948" y="445349"/>
                  </a:cubicBezTo>
                  <a:cubicBezTo>
                    <a:pt x="707434" y="456403"/>
                    <a:pt x="724235" y="480942"/>
                    <a:pt x="744574" y="491995"/>
                  </a:cubicBezTo>
                  <a:cubicBezTo>
                    <a:pt x="764913" y="503049"/>
                    <a:pt x="762702" y="462372"/>
                    <a:pt x="766681" y="451539"/>
                  </a:cubicBezTo>
                  <a:cubicBezTo>
                    <a:pt x="770661" y="440706"/>
                    <a:pt x="788789" y="424568"/>
                    <a:pt x="785915" y="407324"/>
                  </a:cubicBezTo>
                  <a:cubicBezTo>
                    <a:pt x="783041" y="390081"/>
                    <a:pt x="767566" y="394502"/>
                    <a:pt x="747448" y="391628"/>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5292425" y="1780365"/>
              <a:ext cx="66322" cy="44215"/>
            </a:xfrm>
            <a:custGeom>
              <a:rect b="b" l="l" r="r" t="t"/>
              <a:pathLst>
                <a:path extrusionOk="0" h="44214" w="66321">
                  <a:moveTo>
                    <a:pt x="62980" y="47182"/>
                  </a:moveTo>
                  <a:cubicBezTo>
                    <a:pt x="77129" y="41876"/>
                    <a:pt x="65412" y="17337"/>
                    <a:pt x="58337" y="6504"/>
                  </a:cubicBezTo>
                  <a:cubicBezTo>
                    <a:pt x="51263" y="-4328"/>
                    <a:pt x="37114" y="1641"/>
                    <a:pt x="24513" y="1641"/>
                  </a:cubicBezTo>
                  <a:cubicBezTo>
                    <a:pt x="11912" y="1641"/>
                    <a:pt x="-6658" y="16231"/>
                    <a:pt x="2406" y="28390"/>
                  </a:cubicBezTo>
                  <a:cubicBezTo>
                    <a:pt x="17585" y="45351"/>
                    <a:pt x="40868" y="52574"/>
                    <a:pt x="62980" y="47182"/>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4399264" y="1545236"/>
              <a:ext cx="353717" cy="221073"/>
            </a:xfrm>
            <a:custGeom>
              <a:rect b="b" l="l" r="r" t="t"/>
              <a:pathLst>
                <a:path extrusionOk="0" h="221073" w="353716">
                  <a:moveTo>
                    <a:pt x="77818" y="225273"/>
                  </a:moveTo>
                  <a:cubicBezTo>
                    <a:pt x="96609" y="225273"/>
                    <a:pt x="134634" y="206924"/>
                    <a:pt x="150551" y="207145"/>
                  </a:cubicBezTo>
                  <a:cubicBezTo>
                    <a:pt x="166468" y="207367"/>
                    <a:pt x="208914" y="164478"/>
                    <a:pt x="208914" y="164478"/>
                  </a:cubicBezTo>
                  <a:cubicBezTo>
                    <a:pt x="208914" y="164478"/>
                    <a:pt x="220631" y="186586"/>
                    <a:pt x="227926" y="197197"/>
                  </a:cubicBezTo>
                  <a:cubicBezTo>
                    <a:pt x="235222" y="207809"/>
                    <a:pt x="286953" y="203166"/>
                    <a:pt x="314587" y="208914"/>
                  </a:cubicBezTo>
                  <a:cubicBezTo>
                    <a:pt x="342221" y="214662"/>
                    <a:pt x="363444" y="214883"/>
                    <a:pt x="365213" y="201619"/>
                  </a:cubicBezTo>
                  <a:cubicBezTo>
                    <a:pt x="352169" y="198081"/>
                    <a:pt x="343105" y="194102"/>
                    <a:pt x="343105" y="189460"/>
                  </a:cubicBezTo>
                  <a:cubicBezTo>
                    <a:pt x="343676" y="186053"/>
                    <a:pt x="345124" y="182852"/>
                    <a:pt x="347306" y="180175"/>
                  </a:cubicBezTo>
                  <a:cubicBezTo>
                    <a:pt x="336190" y="172592"/>
                    <a:pt x="324513" y="165867"/>
                    <a:pt x="312376" y="160057"/>
                  </a:cubicBezTo>
                  <a:cubicBezTo>
                    <a:pt x="300881" y="154530"/>
                    <a:pt x="364550" y="155193"/>
                    <a:pt x="371403" y="144361"/>
                  </a:cubicBezTo>
                  <a:cubicBezTo>
                    <a:pt x="378256" y="133528"/>
                    <a:pt x="327188" y="119379"/>
                    <a:pt x="313261" y="113853"/>
                  </a:cubicBezTo>
                  <a:cubicBezTo>
                    <a:pt x="297352" y="106904"/>
                    <a:pt x="280524" y="102288"/>
                    <a:pt x="263298" y="100146"/>
                  </a:cubicBezTo>
                  <a:cubicBezTo>
                    <a:pt x="251139" y="100146"/>
                    <a:pt x="247823" y="72954"/>
                    <a:pt x="247381" y="59248"/>
                  </a:cubicBezTo>
                  <a:cubicBezTo>
                    <a:pt x="240185" y="38520"/>
                    <a:pt x="229410" y="19216"/>
                    <a:pt x="215546" y="2211"/>
                  </a:cubicBezTo>
                  <a:lnTo>
                    <a:pt x="213778" y="0"/>
                  </a:lnTo>
                  <a:cubicBezTo>
                    <a:pt x="199629" y="11275"/>
                    <a:pt x="185480" y="22107"/>
                    <a:pt x="171553" y="34045"/>
                  </a:cubicBezTo>
                  <a:cubicBezTo>
                    <a:pt x="173666" y="37708"/>
                    <a:pt x="175444" y="41555"/>
                    <a:pt x="176858" y="45541"/>
                  </a:cubicBezTo>
                  <a:cubicBezTo>
                    <a:pt x="180175" y="56595"/>
                    <a:pt x="166468" y="52394"/>
                    <a:pt x="154751" y="47752"/>
                  </a:cubicBezTo>
                  <a:cubicBezTo>
                    <a:pt x="100957" y="92851"/>
                    <a:pt x="49372" y="140233"/>
                    <a:pt x="0" y="189902"/>
                  </a:cubicBezTo>
                  <a:cubicBezTo>
                    <a:pt x="6336" y="196943"/>
                    <a:pt x="10819" y="205454"/>
                    <a:pt x="13043" y="214662"/>
                  </a:cubicBezTo>
                  <a:cubicBezTo>
                    <a:pt x="13264" y="224610"/>
                    <a:pt x="59026" y="225052"/>
                    <a:pt x="77818" y="225273"/>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p:nvPr/>
          </p:nvSpPr>
          <p:spPr>
            <a:xfrm>
              <a:off x="4746791" y="1694205"/>
              <a:ext cx="88429" cy="44215"/>
            </a:xfrm>
            <a:custGeom>
              <a:rect b="b" l="l" r="r" t="t"/>
              <a:pathLst>
                <a:path extrusionOk="0" h="44214" w="88429">
                  <a:moveTo>
                    <a:pt x="17686" y="52428"/>
                  </a:moveTo>
                  <a:lnTo>
                    <a:pt x="17686" y="52428"/>
                  </a:lnTo>
                  <a:cubicBezTo>
                    <a:pt x="42667" y="59061"/>
                    <a:pt x="80913" y="63482"/>
                    <a:pt x="90198" y="65472"/>
                  </a:cubicBezTo>
                  <a:cubicBezTo>
                    <a:pt x="104346" y="68346"/>
                    <a:pt x="105673" y="54639"/>
                    <a:pt x="100809" y="38280"/>
                  </a:cubicBezTo>
                  <a:cubicBezTo>
                    <a:pt x="95946" y="21920"/>
                    <a:pt x="54826" y="2908"/>
                    <a:pt x="46204" y="255"/>
                  </a:cubicBezTo>
                  <a:cubicBezTo>
                    <a:pt x="37582" y="-2398"/>
                    <a:pt x="11054" y="16172"/>
                    <a:pt x="0" y="30984"/>
                  </a:cubicBezTo>
                  <a:cubicBezTo>
                    <a:pt x="10169" y="38501"/>
                    <a:pt x="18349" y="46238"/>
                    <a:pt x="17686" y="52428"/>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2"/>
            <p:cNvSpPr/>
            <p:nvPr/>
          </p:nvSpPr>
          <p:spPr>
            <a:xfrm>
              <a:off x="4649298" y="1444464"/>
              <a:ext cx="176858" cy="154751"/>
            </a:xfrm>
            <a:custGeom>
              <a:rect b="b" l="l" r="r" t="t"/>
              <a:pathLst>
                <a:path extrusionOk="0" h="154751" w="176858">
                  <a:moveTo>
                    <a:pt x="28961" y="112489"/>
                  </a:moveTo>
                  <a:cubicBezTo>
                    <a:pt x="53451" y="123643"/>
                    <a:pt x="76653" y="137431"/>
                    <a:pt x="98156" y="153609"/>
                  </a:cubicBezTo>
                  <a:cubicBezTo>
                    <a:pt x="110758" y="170190"/>
                    <a:pt x="142371" y="165105"/>
                    <a:pt x="154309" y="157367"/>
                  </a:cubicBezTo>
                  <a:cubicBezTo>
                    <a:pt x="167231" y="149013"/>
                    <a:pt x="179107" y="139142"/>
                    <a:pt x="189681" y="127965"/>
                  </a:cubicBezTo>
                  <a:cubicBezTo>
                    <a:pt x="196976" y="119785"/>
                    <a:pt x="192334" y="108289"/>
                    <a:pt x="184817" y="98120"/>
                  </a:cubicBezTo>
                  <a:cubicBezTo>
                    <a:pt x="181373" y="96800"/>
                    <a:pt x="178861" y="93787"/>
                    <a:pt x="178185" y="90161"/>
                  </a:cubicBezTo>
                  <a:cubicBezTo>
                    <a:pt x="175479" y="87124"/>
                    <a:pt x="172601" y="84245"/>
                    <a:pt x="169563" y="81539"/>
                  </a:cubicBezTo>
                  <a:cubicBezTo>
                    <a:pt x="157641" y="70594"/>
                    <a:pt x="144246" y="61366"/>
                    <a:pt x="129770" y="54126"/>
                  </a:cubicBezTo>
                  <a:cubicBezTo>
                    <a:pt x="115179" y="45946"/>
                    <a:pt x="149003" y="21628"/>
                    <a:pt x="137729" y="5490"/>
                  </a:cubicBezTo>
                  <a:cubicBezTo>
                    <a:pt x="126454" y="-10648"/>
                    <a:pt x="100588" y="13670"/>
                    <a:pt x="87766" y="16323"/>
                  </a:cubicBezTo>
                  <a:lnTo>
                    <a:pt x="75165" y="18312"/>
                  </a:lnTo>
                  <a:cubicBezTo>
                    <a:pt x="64995" y="25387"/>
                    <a:pt x="54826" y="32461"/>
                    <a:pt x="44878" y="40420"/>
                  </a:cubicBezTo>
                  <a:cubicBezTo>
                    <a:pt x="50405" y="53242"/>
                    <a:pt x="65216" y="70486"/>
                    <a:pt x="62121" y="76012"/>
                  </a:cubicBezTo>
                  <a:cubicBezTo>
                    <a:pt x="59026" y="81539"/>
                    <a:pt x="28739" y="68496"/>
                    <a:pt x="11496" y="64959"/>
                  </a:cubicBezTo>
                  <a:lnTo>
                    <a:pt x="0" y="73581"/>
                  </a:lnTo>
                  <a:cubicBezTo>
                    <a:pt x="6263" y="88759"/>
                    <a:pt x="16218" y="102134"/>
                    <a:pt x="28961" y="112489"/>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2"/>
            <p:cNvSpPr/>
            <p:nvPr/>
          </p:nvSpPr>
          <p:spPr>
            <a:xfrm>
              <a:off x="4820949" y="1443103"/>
              <a:ext cx="132644" cy="88429"/>
            </a:xfrm>
            <a:custGeom>
              <a:rect b="b" l="l" r="r" t="t"/>
              <a:pathLst>
                <a:path extrusionOk="0" h="88429" w="132643">
                  <a:moveTo>
                    <a:pt x="50527" y="89753"/>
                  </a:moveTo>
                  <a:cubicBezTo>
                    <a:pt x="55391" y="81794"/>
                    <a:pt x="90984" y="79362"/>
                    <a:pt x="106017" y="76709"/>
                  </a:cubicBezTo>
                  <a:cubicBezTo>
                    <a:pt x="121050" y="74057"/>
                    <a:pt x="136525" y="29400"/>
                    <a:pt x="148684" y="14588"/>
                  </a:cubicBezTo>
                  <a:cubicBezTo>
                    <a:pt x="160843" y="-224"/>
                    <a:pt x="104469" y="3755"/>
                    <a:pt x="88331" y="1102"/>
                  </a:cubicBezTo>
                  <a:cubicBezTo>
                    <a:pt x="69219" y="-1449"/>
                    <a:pt x="49776" y="441"/>
                    <a:pt x="31515" y="6629"/>
                  </a:cubicBezTo>
                  <a:cubicBezTo>
                    <a:pt x="22672" y="11935"/>
                    <a:pt x="16924" y="33158"/>
                    <a:pt x="5208" y="35811"/>
                  </a:cubicBezTo>
                  <a:cubicBezTo>
                    <a:pt x="-6509" y="38464"/>
                    <a:pt x="5208" y="78699"/>
                    <a:pt x="5208" y="89311"/>
                  </a:cubicBezTo>
                  <a:cubicBezTo>
                    <a:pt x="5208" y="89311"/>
                    <a:pt x="5208" y="90858"/>
                    <a:pt x="5208" y="91521"/>
                  </a:cubicBezTo>
                  <a:cubicBezTo>
                    <a:pt x="7600" y="94017"/>
                    <a:pt x="9817" y="96677"/>
                    <a:pt x="11840" y="99480"/>
                  </a:cubicBezTo>
                  <a:cubicBezTo>
                    <a:pt x="25551" y="103044"/>
                    <a:pt x="40133" y="99376"/>
                    <a:pt x="50527" y="89753"/>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2"/>
            <p:cNvSpPr/>
            <p:nvPr/>
          </p:nvSpPr>
          <p:spPr>
            <a:xfrm>
              <a:off x="4963221" y="1152389"/>
              <a:ext cx="375824" cy="154751"/>
            </a:xfrm>
            <a:custGeom>
              <a:rect b="b" l="l" r="r" t="t"/>
              <a:pathLst>
                <a:path extrusionOk="0" h="154751" w="375824">
                  <a:moveTo>
                    <a:pt x="69638" y="165363"/>
                  </a:moveTo>
                  <a:cubicBezTo>
                    <a:pt x="107221" y="168458"/>
                    <a:pt x="202282" y="152983"/>
                    <a:pt x="224389" y="166689"/>
                  </a:cubicBezTo>
                  <a:cubicBezTo>
                    <a:pt x="246497" y="180396"/>
                    <a:pt x="281426" y="150993"/>
                    <a:pt x="297786" y="135076"/>
                  </a:cubicBezTo>
                  <a:cubicBezTo>
                    <a:pt x="314145" y="119158"/>
                    <a:pt x="268162" y="107884"/>
                    <a:pt x="278110" y="102578"/>
                  </a:cubicBezTo>
                  <a:cubicBezTo>
                    <a:pt x="288058" y="97272"/>
                    <a:pt x="311050" y="59690"/>
                    <a:pt x="331389" y="59690"/>
                  </a:cubicBezTo>
                  <a:cubicBezTo>
                    <a:pt x="340552" y="58824"/>
                    <a:pt x="348758" y="53654"/>
                    <a:pt x="353496" y="45762"/>
                  </a:cubicBezTo>
                  <a:cubicBezTo>
                    <a:pt x="346422" y="39572"/>
                    <a:pt x="346200" y="31835"/>
                    <a:pt x="362339" y="25202"/>
                  </a:cubicBezTo>
                  <a:lnTo>
                    <a:pt x="368308" y="22771"/>
                  </a:lnTo>
                  <a:cubicBezTo>
                    <a:pt x="371482" y="16997"/>
                    <a:pt x="374951" y="11389"/>
                    <a:pt x="378698" y="5969"/>
                  </a:cubicBezTo>
                  <a:cubicBezTo>
                    <a:pt x="380073" y="4302"/>
                    <a:pt x="380712" y="2147"/>
                    <a:pt x="380467" y="0"/>
                  </a:cubicBezTo>
                  <a:cubicBezTo>
                    <a:pt x="249125" y="43537"/>
                    <a:pt x="121822" y="98423"/>
                    <a:pt x="0" y="164036"/>
                  </a:cubicBezTo>
                  <a:cubicBezTo>
                    <a:pt x="24981" y="164036"/>
                    <a:pt x="52615" y="163373"/>
                    <a:pt x="69638" y="165363"/>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2"/>
            <p:cNvSpPr/>
            <p:nvPr/>
          </p:nvSpPr>
          <p:spPr>
            <a:xfrm>
              <a:off x="4891152" y="1325490"/>
              <a:ext cx="375824" cy="88429"/>
            </a:xfrm>
            <a:custGeom>
              <a:rect b="b" l="l" r="r" t="t"/>
              <a:pathLst>
                <a:path extrusionOk="0" h="88429" w="375824">
                  <a:moveTo>
                    <a:pt x="4200" y="80692"/>
                  </a:moveTo>
                  <a:cubicBezTo>
                    <a:pt x="17244" y="100588"/>
                    <a:pt x="78481" y="94619"/>
                    <a:pt x="112968" y="99704"/>
                  </a:cubicBezTo>
                  <a:cubicBezTo>
                    <a:pt x="151214" y="105231"/>
                    <a:pt x="198745" y="102799"/>
                    <a:pt x="236990" y="105673"/>
                  </a:cubicBezTo>
                  <a:cubicBezTo>
                    <a:pt x="282176" y="107753"/>
                    <a:pt x="327451" y="106794"/>
                    <a:pt x="372508" y="102799"/>
                  </a:cubicBezTo>
                  <a:cubicBezTo>
                    <a:pt x="392405" y="100367"/>
                    <a:pt x="376930" y="62122"/>
                    <a:pt x="364329" y="40235"/>
                  </a:cubicBezTo>
                  <a:cubicBezTo>
                    <a:pt x="351727" y="18349"/>
                    <a:pt x="256003" y="15696"/>
                    <a:pt x="225716" y="26308"/>
                  </a:cubicBezTo>
                  <a:cubicBezTo>
                    <a:pt x="193775" y="37337"/>
                    <a:pt x="159946" y="41847"/>
                    <a:pt x="126233" y="39572"/>
                  </a:cubicBezTo>
                  <a:cubicBezTo>
                    <a:pt x="99008" y="32809"/>
                    <a:pt x="73967" y="19185"/>
                    <a:pt x="53500" y="0"/>
                  </a:cubicBezTo>
                  <a:lnTo>
                    <a:pt x="0" y="30508"/>
                  </a:lnTo>
                  <a:cubicBezTo>
                    <a:pt x="1326" y="42667"/>
                    <a:pt x="0" y="57700"/>
                    <a:pt x="1548" y="70301"/>
                  </a:cubicBezTo>
                  <a:cubicBezTo>
                    <a:pt x="3181" y="73529"/>
                    <a:pt x="4085" y="77075"/>
                    <a:pt x="4200" y="80692"/>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2"/>
            <p:cNvSpPr/>
            <p:nvPr/>
          </p:nvSpPr>
          <p:spPr>
            <a:xfrm>
              <a:off x="5316717" y="1028808"/>
              <a:ext cx="1414868" cy="1171687"/>
            </a:xfrm>
            <a:custGeom>
              <a:rect b="b" l="l" r="r" t="t"/>
              <a:pathLst>
                <a:path extrusionOk="0" h="1171687" w="1414867">
                  <a:moveTo>
                    <a:pt x="147677" y="97937"/>
                  </a:moveTo>
                  <a:cubicBezTo>
                    <a:pt x="127780" y="95284"/>
                    <a:pt x="103462" y="113854"/>
                    <a:pt x="84450" y="120044"/>
                  </a:cubicBezTo>
                  <a:cubicBezTo>
                    <a:pt x="65438" y="126234"/>
                    <a:pt x="33824" y="138614"/>
                    <a:pt x="14812" y="146573"/>
                  </a:cubicBezTo>
                  <a:cubicBezTo>
                    <a:pt x="10437" y="154303"/>
                    <a:pt x="5485" y="161693"/>
                    <a:pt x="0" y="168680"/>
                  </a:cubicBezTo>
                  <a:cubicBezTo>
                    <a:pt x="5401" y="172925"/>
                    <a:pt x="11664" y="175942"/>
                    <a:pt x="18349" y="177523"/>
                  </a:cubicBezTo>
                  <a:cubicBezTo>
                    <a:pt x="38467" y="182829"/>
                    <a:pt x="110537" y="196535"/>
                    <a:pt x="112305" y="209800"/>
                  </a:cubicBezTo>
                  <a:cubicBezTo>
                    <a:pt x="114074" y="223064"/>
                    <a:pt x="41120" y="222843"/>
                    <a:pt x="36256" y="230802"/>
                  </a:cubicBezTo>
                  <a:cubicBezTo>
                    <a:pt x="31392" y="238760"/>
                    <a:pt x="60574" y="246940"/>
                    <a:pt x="76491" y="252909"/>
                  </a:cubicBezTo>
                  <a:cubicBezTo>
                    <a:pt x="92409" y="258878"/>
                    <a:pt x="96388" y="269047"/>
                    <a:pt x="111863" y="290491"/>
                  </a:cubicBezTo>
                  <a:cubicBezTo>
                    <a:pt x="127338" y="311935"/>
                    <a:pt x="167131" y="298671"/>
                    <a:pt x="192776" y="293586"/>
                  </a:cubicBezTo>
                  <a:cubicBezTo>
                    <a:pt x="237070" y="290239"/>
                    <a:pt x="281605" y="292242"/>
                    <a:pt x="325420" y="299555"/>
                  </a:cubicBezTo>
                  <a:cubicBezTo>
                    <a:pt x="350843" y="301686"/>
                    <a:pt x="371818" y="320323"/>
                    <a:pt x="376930" y="345317"/>
                  </a:cubicBezTo>
                  <a:cubicBezTo>
                    <a:pt x="382014" y="367425"/>
                    <a:pt x="431977" y="396606"/>
                    <a:pt x="451873" y="429104"/>
                  </a:cubicBezTo>
                  <a:cubicBezTo>
                    <a:pt x="471770" y="461602"/>
                    <a:pt x="478844" y="517533"/>
                    <a:pt x="465138" y="536325"/>
                  </a:cubicBezTo>
                  <a:cubicBezTo>
                    <a:pt x="451431" y="555116"/>
                    <a:pt x="461601" y="571254"/>
                    <a:pt x="476855" y="587392"/>
                  </a:cubicBezTo>
                  <a:cubicBezTo>
                    <a:pt x="492109" y="603531"/>
                    <a:pt x="507142" y="576339"/>
                    <a:pt x="525049" y="560643"/>
                  </a:cubicBezTo>
                  <a:cubicBezTo>
                    <a:pt x="542955" y="544946"/>
                    <a:pt x="586507" y="615027"/>
                    <a:pt x="593360" y="649072"/>
                  </a:cubicBezTo>
                  <a:cubicBezTo>
                    <a:pt x="593493" y="651207"/>
                    <a:pt x="593493" y="653347"/>
                    <a:pt x="593360" y="655483"/>
                  </a:cubicBezTo>
                  <a:cubicBezTo>
                    <a:pt x="598003" y="661452"/>
                    <a:pt x="600213" y="666316"/>
                    <a:pt x="598224" y="669189"/>
                  </a:cubicBezTo>
                  <a:cubicBezTo>
                    <a:pt x="597273" y="670381"/>
                    <a:pt x="596168" y="671425"/>
                    <a:pt x="594908" y="672285"/>
                  </a:cubicBezTo>
                  <a:cubicBezTo>
                    <a:pt x="597605" y="698484"/>
                    <a:pt x="586458" y="724197"/>
                    <a:pt x="565505" y="740154"/>
                  </a:cubicBezTo>
                  <a:cubicBezTo>
                    <a:pt x="538976" y="755850"/>
                    <a:pt x="537871" y="780168"/>
                    <a:pt x="521290" y="806476"/>
                  </a:cubicBezTo>
                  <a:cubicBezTo>
                    <a:pt x="504710" y="832784"/>
                    <a:pt x="551798" y="894905"/>
                    <a:pt x="576338" y="920107"/>
                  </a:cubicBezTo>
                  <a:cubicBezTo>
                    <a:pt x="600877" y="945310"/>
                    <a:pt x="587391" y="971175"/>
                    <a:pt x="586507" y="998146"/>
                  </a:cubicBezTo>
                  <a:cubicBezTo>
                    <a:pt x="585623" y="1025117"/>
                    <a:pt x="657250" y="1036834"/>
                    <a:pt x="677147" y="1085470"/>
                  </a:cubicBezTo>
                  <a:cubicBezTo>
                    <a:pt x="697043" y="1134106"/>
                    <a:pt x="765576" y="1129685"/>
                    <a:pt x="781714" y="1129685"/>
                  </a:cubicBezTo>
                  <a:cubicBezTo>
                    <a:pt x="797853" y="1129685"/>
                    <a:pt x="825929" y="1173899"/>
                    <a:pt x="843615" y="1184511"/>
                  </a:cubicBezTo>
                  <a:cubicBezTo>
                    <a:pt x="861301" y="1195122"/>
                    <a:pt x="861301" y="1152455"/>
                    <a:pt x="870586" y="1138970"/>
                  </a:cubicBezTo>
                  <a:cubicBezTo>
                    <a:pt x="879871" y="1125484"/>
                    <a:pt x="876997" y="1079943"/>
                    <a:pt x="880092" y="1060931"/>
                  </a:cubicBezTo>
                  <a:cubicBezTo>
                    <a:pt x="884690" y="1032516"/>
                    <a:pt x="898154" y="1006284"/>
                    <a:pt x="918559" y="985987"/>
                  </a:cubicBezTo>
                  <a:cubicBezTo>
                    <a:pt x="945972" y="956806"/>
                    <a:pt x="918559" y="956363"/>
                    <a:pt x="940666" y="926961"/>
                  </a:cubicBezTo>
                  <a:cubicBezTo>
                    <a:pt x="962773" y="897558"/>
                    <a:pt x="1013178" y="892915"/>
                    <a:pt x="1061593" y="874566"/>
                  </a:cubicBezTo>
                  <a:cubicBezTo>
                    <a:pt x="1110008" y="856217"/>
                    <a:pt x="1103818" y="831899"/>
                    <a:pt x="1119956" y="804928"/>
                  </a:cubicBezTo>
                  <a:cubicBezTo>
                    <a:pt x="1136095" y="777957"/>
                    <a:pt x="1176109" y="778621"/>
                    <a:pt x="1201532" y="765356"/>
                  </a:cubicBezTo>
                  <a:cubicBezTo>
                    <a:pt x="1226956" y="752092"/>
                    <a:pt x="1270949" y="747228"/>
                    <a:pt x="1315385" y="731532"/>
                  </a:cubicBezTo>
                  <a:cubicBezTo>
                    <a:pt x="1353166" y="714616"/>
                    <a:pt x="1388207" y="692108"/>
                    <a:pt x="1419289" y="664768"/>
                  </a:cubicBezTo>
                  <a:cubicBezTo>
                    <a:pt x="1391743" y="664932"/>
                    <a:pt x="1364242" y="662787"/>
                    <a:pt x="1337050" y="658357"/>
                  </a:cubicBezTo>
                  <a:cubicBezTo>
                    <a:pt x="1321354" y="652830"/>
                    <a:pt x="1264759" y="665873"/>
                    <a:pt x="1282445" y="655262"/>
                  </a:cubicBezTo>
                  <a:cubicBezTo>
                    <a:pt x="1300131" y="644650"/>
                    <a:pt x="1306763" y="587614"/>
                    <a:pt x="1338598" y="615027"/>
                  </a:cubicBezTo>
                  <a:cubicBezTo>
                    <a:pt x="1370432" y="642440"/>
                    <a:pt x="1382812" y="642661"/>
                    <a:pt x="1406467" y="637134"/>
                  </a:cubicBezTo>
                  <a:cubicBezTo>
                    <a:pt x="1430122" y="631607"/>
                    <a:pt x="1416194" y="612816"/>
                    <a:pt x="1410889" y="585624"/>
                  </a:cubicBezTo>
                  <a:cubicBezTo>
                    <a:pt x="1405583" y="558432"/>
                    <a:pt x="1388781" y="563517"/>
                    <a:pt x="1350094" y="547157"/>
                  </a:cubicBezTo>
                  <a:cubicBezTo>
                    <a:pt x="1311406" y="530798"/>
                    <a:pt x="1314722" y="511564"/>
                    <a:pt x="1297257" y="480835"/>
                  </a:cubicBezTo>
                  <a:cubicBezTo>
                    <a:pt x="1279792" y="450106"/>
                    <a:pt x="1352525" y="470445"/>
                    <a:pt x="1396519" y="465360"/>
                  </a:cubicBezTo>
                  <a:cubicBezTo>
                    <a:pt x="1440512" y="460275"/>
                    <a:pt x="1420174" y="441042"/>
                    <a:pt x="1430122" y="408544"/>
                  </a:cubicBezTo>
                  <a:cubicBezTo>
                    <a:pt x="1440070" y="376047"/>
                    <a:pt x="1422163" y="381352"/>
                    <a:pt x="1431227" y="345981"/>
                  </a:cubicBezTo>
                  <a:cubicBezTo>
                    <a:pt x="1440291" y="310609"/>
                    <a:pt x="1407793" y="321442"/>
                    <a:pt x="1373969" y="291376"/>
                  </a:cubicBezTo>
                  <a:cubicBezTo>
                    <a:pt x="1340145" y="261310"/>
                    <a:pt x="1410667" y="267279"/>
                    <a:pt x="1427911" y="261752"/>
                  </a:cubicBezTo>
                  <a:cubicBezTo>
                    <a:pt x="1445155" y="256225"/>
                    <a:pt x="1402488" y="204715"/>
                    <a:pt x="1389666" y="196535"/>
                  </a:cubicBezTo>
                  <a:cubicBezTo>
                    <a:pt x="1371184" y="189931"/>
                    <a:pt x="1352061" y="185263"/>
                    <a:pt x="1332629" y="182608"/>
                  </a:cubicBezTo>
                  <a:cubicBezTo>
                    <a:pt x="1313616" y="177081"/>
                    <a:pt x="1337050" y="158290"/>
                    <a:pt x="1348988" y="138393"/>
                  </a:cubicBezTo>
                  <a:cubicBezTo>
                    <a:pt x="1358760" y="117158"/>
                    <a:pt x="1366165" y="94918"/>
                    <a:pt x="1371095" y="72071"/>
                  </a:cubicBezTo>
                  <a:cubicBezTo>
                    <a:pt x="985920" y="-24024"/>
                    <a:pt x="583036" y="-24024"/>
                    <a:pt x="197860" y="72071"/>
                  </a:cubicBezTo>
                  <a:cubicBezTo>
                    <a:pt x="186148" y="88124"/>
                    <a:pt x="167547" y="97711"/>
                    <a:pt x="147677" y="97937"/>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2"/>
            <p:cNvSpPr/>
            <p:nvPr/>
          </p:nvSpPr>
          <p:spPr>
            <a:xfrm>
              <a:off x="6577165" y="1855786"/>
              <a:ext cx="287395" cy="154751"/>
            </a:xfrm>
            <a:custGeom>
              <a:rect b="b" l="l" r="r" t="t"/>
              <a:pathLst>
                <a:path extrusionOk="0" h="154751" w="287395">
                  <a:moveTo>
                    <a:pt x="226269" y="18407"/>
                  </a:moveTo>
                  <a:cubicBezTo>
                    <a:pt x="211678" y="10448"/>
                    <a:pt x="174980" y="21281"/>
                    <a:pt x="166800" y="23933"/>
                  </a:cubicBezTo>
                  <a:cubicBezTo>
                    <a:pt x="141996" y="35847"/>
                    <a:pt x="115865" y="44825"/>
                    <a:pt x="88982" y="50683"/>
                  </a:cubicBezTo>
                  <a:cubicBezTo>
                    <a:pt x="57148" y="53336"/>
                    <a:pt x="62896" y="10669"/>
                    <a:pt x="58916" y="2489"/>
                  </a:cubicBezTo>
                  <a:cubicBezTo>
                    <a:pt x="54937" y="-5690"/>
                    <a:pt x="26861" y="8016"/>
                    <a:pt x="8733" y="18628"/>
                  </a:cubicBezTo>
                  <a:cubicBezTo>
                    <a:pt x="-9395" y="29239"/>
                    <a:pt x="4533" y="55989"/>
                    <a:pt x="16028" y="53336"/>
                  </a:cubicBezTo>
                  <a:cubicBezTo>
                    <a:pt x="27524" y="50683"/>
                    <a:pt x="32167" y="90697"/>
                    <a:pt x="24429" y="96003"/>
                  </a:cubicBezTo>
                  <a:cubicBezTo>
                    <a:pt x="16692" y="101309"/>
                    <a:pt x="40125" y="133586"/>
                    <a:pt x="46536" y="141765"/>
                  </a:cubicBezTo>
                  <a:cubicBezTo>
                    <a:pt x="52948" y="149945"/>
                    <a:pt x="85003" y="128501"/>
                    <a:pt x="117501" y="155693"/>
                  </a:cubicBezTo>
                  <a:cubicBezTo>
                    <a:pt x="140802" y="173056"/>
                    <a:pt x="172327" y="174458"/>
                    <a:pt x="197087" y="159230"/>
                  </a:cubicBezTo>
                  <a:cubicBezTo>
                    <a:pt x="219858" y="146569"/>
                    <a:pt x="243336" y="135204"/>
                    <a:pt x="267388" y="125185"/>
                  </a:cubicBezTo>
                  <a:cubicBezTo>
                    <a:pt x="285539" y="119408"/>
                    <a:pt x="295575" y="100014"/>
                    <a:pt x="289783" y="81863"/>
                  </a:cubicBezTo>
                  <a:cubicBezTo>
                    <a:pt x="289695" y="81565"/>
                    <a:pt x="289606" y="81267"/>
                    <a:pt x="289496" y="80970"/>
                  </a:cubicBezTo>
                  <a:cubicBezTo>
                    <a:pt x="272672" y="56221"/>
                    <a:pt x="251184" y="34974"/>
                    <a:pt x="226269" y="18407"/>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2"/>
            <p:cNvSpPr/>
            <p:nvPr/>
          </p:nvSpPr>
          <p:spPr>
            <a:xfrm>
              <a:off x="7601965" y="1983845"/>
              <a:ext cx="751648" cy="817970"/>
            </a:xfrm>
            <a:custGeom>
              <a:rect b="b" l="l" r="r" t="t"/>
              <a:pathLst>
                <a:path extrusionOk="0" h="817970" w="751648">
                  <a:moveTo>
                    <a:pt x="474850" y="107663"/>
                  </a:moveTo>
                  <a:cubicBezTo>
                    <a:pt x="476530" y="103294"/>
                    <a:pt x="479183" y="99366"/>
                    <a:pt x="482587" y="96167"/>
                  </a:cubicBezTo>
                  <a:cubicBezTo>
                    <a:pt x="460480" y="63448"/>
                    <a:pt x="438373" y="31613"/>
                    <a:pt x="413392" y="0"/>
                  </a:cubicBezTo>
                  <a:cubicBezTo>
                    <a:pt x="404327" y="8843"/>
                    <a:pt x="398137" y="18349"/>
                    <a:pt x="400569" y="26750"/>
                  </a:cubicBezTo>
                  <a:cubicBezTo>
                    <a:pt x="406538" y="48857"/>
                    <a:pt x="414718" y="97051"/>
                    <a:pt x="418697" y="110537"/>
                  </a:cubicBezTo>
                  <a:cubicBezTo>
                    <a:pt x="422677" y="124022"/>
                    <a:pt x="420687" y="142813"/>
                    <a:pt x="404548" y="145466"/>
                  </a:cubicBezTo>
                  <a:cubicBezTo>
                    <a:pt x="388410" y="148119"/>
                    <a:pt x="372493" y="137507"/>
                    <a:pt x="356355" y="156299"/>
                  </a:cubicBezTo>
                  <a:cubicBezTo>
                    <a:pt x="338337" y="174458"/>
                    <a:pt x="323392" y="195442"/>
                    <a:pt x="312140" y="218420"/>
                  </a:cubicBezTo>
                  <a:cubicBezTo>
                    <a:pt x="308161" y="234780"/>
                    <a:pt x="280084" y="248265"/>
                    <a:pt x="271905" y="262635"/>
                  </a:cubicBezTo>
                  <a:cubicBezTo>
                    <a:pt x="263725" y="277005"/>
                    <a:pt x="261956" y="292259"/>
                    <a:pt x="249797" y="300438"/>
                  </a:cubicBezTo>
                  <a:cubicBezTo>
                    <a:pt x="237638" y="308618"/>
                    <a:pt x="217742" y="335589"/>
                    <a:pt x="209783" y="332936"/>
                  </a:cubicBezTo>
                  <a:cubicBezTo>
                    <a:pt x="201824" y="330283"/>
                    <a:pt x="173527" y="305744"/>
                    <a:pt x="173527" y="319451"/>
                  </a:cubicBezTo>
                  <a:cubicBezTo>
                    <a:pt x="173527" y="333157"/>
                    <a:pt x="169548" y="359907"/>
                    <a:pt x="157389" y="354380"/>
                  </a:cubicBezTo>
                  <a:cubicBezTo>
                    <a:pt x="145230" y="348853"/>
                    <a:pt x="109195" y="354380"/>
                    <a:pt x="109195" y="362560"/>
                  </a:cubicBezTo>
                  <a:cubicBezTo>
                    <a:pt x="113793" y="376801"/>
                    <a:pt x="124029" y="388540"/>
                    <a:pt x="137492" y="395058"/>
                  </a:cubicBezTo>
                  <a:cubicBezTo>
                    <a:pt x="157411" y="401460"/>
                    <a:pt x="173571" y="416232"/>
                    <a:pt x="181707" y="435514"/>
                  </a:cubicBezTo>
                  <a:cubicBezTo>
                    <a:pt x="185907" y="454526"/>
                    <a:pt x="187897" y="486803"/>
                    <a:pt x="191876" y="497635"/>
                  </a:cubicBezTo>
                  <a:cubicBezTo>
                    <a:pt x="195855" y="508468"/>
                    <a:pt x="191876" y="551577"/>
                    <a:pt x="181707" y="557104"/>
                  </a:cubicBezTo>
                  <a:cubicBezTo>
                    <a:pt x="171538" y="562631"/>
                    <a:pt x="99467" y="554451"/>
                    <a:pt x="85319" y="551577"/>
                  </a:cubicBezTo>
                  <a:cubicBezTo>
                    <a:pt x="71170" y="548703"/>
                    <a:pt x="45084" y="524606"/>
                    <a:pt x="33146" y="543619"/>
                  </a:cubicBezTo>
                  <a:cubicBezTo>
                    <a:pt x="21208" y="562631"/>
                    <a:pt x="-5100" y="565726"/>
                    <a:pt x="869" y="581422"/>
                  </a:cubicBezTo>
                  <a:cubicBezTo>
                    <a:pt x="6838" y="597118"/>
                    <a:pt x="17007" y="611046"/>
                    <a:pt x="15018" y="625637"/>
                  </a:cubicBezTo>
                  <a:cubicBezTo>
                    <a:pt x="13028" y="640228"/>
                    <a:pt x="20987" y="671620"/>
                    <a:pt x="7059" y="693285"/>
                  </a:cubicBezTo>
                  <a:cubicBezTo>
                    <a:pt x="-2712" y="709472"/>
                    <a:pt x="-1121" y="730087"/>
                    <a:pt x="11038" y="744574"/>
                  </a:cubicBezTo>
                  <a:cubicBezTo>
                    <a:pt x="17007" y="752754"/>
                    <a:pt x="9049" y="793210"/>
                    <a:pt x="20987" y="793210"/>
                  </a:cubicBezTo>
                  <a:cubicBezTo>
                    <a:pt x="35157" y="792189"/>
                    <a:pt x="49262" y="790343"/>
                    <a:pt x="63212" y="787683"/>
                  </a:cubicBezTo>
                  <a:cubicBezTo>
                    <a:pt x="63212" y="787683"/>
                    <a:pt x="77360" y="831898"/>
                    <a:pt x="85319" y="825708"/>
                  </a:cubicBezTo>
                  <a:cubicBezTo>
                    <a:pt x="93277" y="819518"/>
                    <a:pt x="111406" y="795863"/>
                    <a:pt x="125554" y="795863"/>
                  </a:cubicBezTo>
                  <a:cubicBezTo>
                    <a:pt x="139703" y="795863"/>
                    <a:pt x="171758" y="798516"/>
                    <a:pt x="179717" y="787683"/>
                  </a:cubicBezTo>
                  <a:cubicBezTo>
                    <a:pt x="187676" y="776851"/>
                    <a:pt x="211994" y="741921"/>
                    <a:pt x="211994" y="741921"/>
                  </a:cubicBezTo>
                  <a:cubicBezTo>
                    <a:pt x="220151" y="740239"/>
                    <a:pt x="226452" y="733759"/>
                    <a:pt x="227911" y="725562"/>
                  </a:cubicBezTo>
                  <a:cubicBezTo>
                    <a:pt x="230122" y="712076"/>
                    <a:pt x="215973" y="687758"/>
                    <a:pt x="227911" y="674273"/>
                  </a:cubicBezTo>
                  <a:cubicBezTo>
                    <a:pt x="239849" y="660787"/>
                    <a:pt x="258198" y="625637"/>
                    <a:pt x="268146" y="628511"/>
                  </a:cubicBezTo>
                  <a:cubicBezTo>
                    <a:pt x="278095" y="631385"/>
                    <a:pt x="292243" y="612151"/>
                    <a:pt x="292243" y="596013"/>
                  </a:cubicBezTo>
                  <a:cubicBezTo>
                    <a:pt x="292243" y="579875"/>
                    <a:pt x="296444" y="555557"/>
                    <a:pt x="310371" y="551798"/>
                  </a:cubicBezTo>
                  <a:cubicBezTo>
                    <a:pt x="324299" y="548040"/>
                    <a:pt x="348617" y="562631"/>
                    <a:pt x="360555" y="559978"/>
                  </a:cubicBezTo>
                  <a:cubicBezTo>
                    <a:pt x="376339" y="554936"/>
                    <a:pt x="391262" y="547479"/>
                    <a:pt x="404769" y="537871"/>
                  </a:cubicBezTo>
                  <a:cubicBezTo>
                    <a:pt x="416928" y="529912"/>
                    <a:pt x="437046" y="510900"/>
                    <a:pt x="443015" y="519080"/>
                  </a:cubicBezTo>
                  <a:cubicBezTo>
                    <a:pt x="448984" y="527259"/>
                    <a:pt x="457164" y="570369"/>
                    <a:pt x="465123" y="575674"/>
                  </a:cubicBezTo>
                  <a:cubicBezTo>
                    <a:pt x="473081" y="580980"/>
                    <a:pt x="493199" y="608172"/>
                    <a:pt x="503368" y="613478"/>
                  </a:cubicBezTo>
                  <a:cubicBezTo>
                    <a:pt x="520877" y="626050"/>
                    <a:pt x="537635" y="639633"/>
                    <a:pt x="553552" y="654155"/>
                  </a:cubicBezTo>
                  <a:cubicBezTo>
                    <a:pt x="559521" y="659461"/>
                    <a:pt x="569690" y="691959"/>
                    <a:pt x="579638" y="694612"/>
                  </a:cubicBezTo>
                  <a:cubicBezTo>
                    <a:pt x="589587" y="697264"/>
                    <a:pt x="595777" y="718930"/>
                    <a:pt x="593787" y="727109"/>
                  </a:cubicBezTo>
                  <a:cubicBezTo>
                    <a:pt x="591797" y="735289"/>
                    <a:pt x="585607" y="764913"/>
                    <a:pt x="591797" y="762260"/>
                  </a:cubicBezTo>
                  <a:cubicBezTo>
                    <a:pt x="604177" y="754469"/>
                    <a:pt x="613971" y="743153"/>
                    <a:pt x="619874" y="729762"/>
                  </a:cubicBezTo>
                  <a:cubicBezTo>
                    <a:pt x="623853" y="716277"/>
                    <a:pt x="601746" y="681126"/>
                    <a:pt x="611694" y="675820"/>
                  </a:cubicBezTo>
                  <a:cubicBezTo>
                    <a:pt x="621642" y="670515"/>
                    <a:pt x="641981" y="700139"/>
                    <a:pt x="647950" y="691959"/>
                  </a:cubicBezTo>
                  <a:cubicBezTo>
                    <a:pt x="653919" y="683779"/>
                    <a:pt x="621863" y="640670"/>
                    <a:pt x="609704" y="635143"/>
                  </a:cubicBezTo>
                  <a:cubicBezTo>
                    <a:pt x="597545" y="629616"/>
                    <a:pt x="571680" y="619005"/>
                    <a:pt x="563500" y="602866"/>
                  </a:cubicBezTo>
                  <a:cubicBezTo>
                    <a:pt x="551341" y="578334"/>
                    <a:pt x="537215" y="554823"/>
                    <a:pt x="521275" y="532565"/>
                  </a:cubicBezTo>
                  <a:cubicBezTo>
                    <a:pt x="513316" y="524385"/>
                    <a:pt x="499168" y="478623"/>
                    <a:pt x="509337" y="473096"/>
                  </a:cubicBezTo>
                  <a:cubicBezTo>
                    <a:pt x="519506" y="467570"/>
                    <a:pt x="547583" y="481276"/>
                    <a:pt x="557531" y="495204"/>
                  </a:cubicBezTo>
                  <a:cubicBezTo>
                    <a:pt x="567479" y="509131"/>
                    <a:pt x="587597" y="557325"/>
                    <a:pt x="595777" y="554672"/>
                  </a:cubicBezTo>
                  <a:cubicBezTo>
                    <a:pt x="603956" y="552019"/>
                    <a:pt x="631812" y="584296"/>
                    <a:pt x="643971" y="595129"/>
                  </a:cubicBezTo>
                  <a:cubicBezTo>
                    <a:pt x="654339" y="602904"/>
                    <a:pt x="660927" y="614716"/>
                    <a:pt x="662099" y="627626"/>
                  </a:cubicBezTo>
                  <a:cubicBezTo>
                    <a:pt x="662099" y="638238"/>
                    <a:pt x="653919" y="651945"/>
                    <a:pt x="670057" y="668083"/>
                  </a:cubicBezTo>
                  <a:cubicBezTo>
                    <a:pt x="689600" y="691583"/>
                    <a:pt x="705053" y="718183"/>
                    <a:pt x="715819" y="746785"/>
                  </a:cubicBezTo>
                  <a:cubicBezTo>
                    <a:pt x="722054" y="766695"/>
                    <a:pt x="732289" y="785126"/>
                    <a:pt x="745885" y="800948"/>
                  </a:cubicBezTo>
                  <a:cubicBezTo>
                    <a:pt x="754065" y="806254"/>
                    <a:pt x="766003" y="768450"/>
                    <a:pt x="769982" y="746785"/>
                  </a:cubicBezTo>
                  <a:cubicBezTo>
                    <a:pt x="771928" y="730846"/>
                    <a:pt x="768413" y="714718"/>
                    <a:pt x="760034" y="701023"/>
                  </a:cubicBezTo>
                  <a:cubicBezTo>
                    <a:pt x="756055" y="690190"/>
                    <a:pt x="743896" y="656808"/>
                    <a:pt x="750086" y="660345"/>
                  </a:cubicBezTo>
                  <a:cubicBezTo>
                    <a:pt x="756276" y="663883"/>
                    <a:pt x="765782" y="682453"/>
                    <a:pt x="773740" y="678694"/>
                  </a:cubicBezTo>
                  <a:cubicBezTo>
                    <a:pt x="706247" y="479404"/>
                    <a:pt x="612822" y="289864"/>
                    <a:pt x="495852" y="114958"/>
                  </a:cubicBezTo>
                  <a:cubicBezTo>
                    <a:pt x="482808" y="117390"/>
                    <a:pt x="472639" y="116284"/>
                    <a:pt x="474850" y="107663"/>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2"/>
            <p:cNvSpPr/>
            <p:nvPr/>
          </p:nvSpPr>
          <p:spPr>
            <a:xfrm>
              <a:off x="7420516" y="2772883"/>
              <a:ext cx="1061151" cy="1901229"/>
            </a:xfrm>
            <a:custGeom>
              <a:rect b="b" l="l" r="r" t="t"/>
              <a:pathLst>
                <a:path extrusionOk="0" h="1901228" w="1061150">
                  <a:moveTo>
                    <a:pt x="1038092" y="202917"/>
                  </a:moveTo>
                  <a:cubicBezTo>
                    <a:pt x="1024585" y="194220"/>
                    <a:pt x="1009596" y="188077"/>
                    <a:pt x="993878" y="184789"/>
                  </a:cubicBezTo>
                  <a:cubicBezTo>
                    <a:pt x="979950" y="182137"/>
                    <a:pt x="947674" y="192969"/>
                    <a:pt x="947674" y="176831"/>
                  </a:cubicBezTo>
                  <a:cubicBezTo>
                    <a:pt x="947674" y="160692"/>
                    <a:pt x="931756" y="132616"/>
                    <a:pt x="905449" y="146986"/>
                  </a:cubicBezTo>
                  <a:cubicBezTo>
                    <a:pt x="879141" y="161356"/>
                    <a:pt x="859244" y="179484"/>
                    <a:pt x="859244" y="198496"/>
                  </a:cubicBezTo>
                  <a:cubicBezTo>
                    <a:pt x="859244" y="217508"/>
                    <a:pt x="855265" y="244258"/>
                    <a:pt x="839127" y="236300"/>
                  </a:cubicBezTo>
                  <a:cubicBezTo>
                    <a:pt x="822988" y="228341"/>
                    <a:pt x="766836" y="209107"/>
                    <a:pt x="758877" y="184789"/>
                  </a:cubicBezTo>
                  <a:cubicBezTo>
                    <a:pt x="751692" y="165461"/>
                    <a:pt x="733299" y="152603"/>
                    <a:pt x="712673" y="152513"/>
                  </a:cubicBezTo>
                  <a:cubicBezTo>
                    <a:pt x="694545" y="149860"/>
                    <a:pt x="630213" y="128195"/>
                    <a:pt x="640382" y="112056"/>
                  </a:cubicBezTo>
                  <a:cubicBezTo>
                    <a:pt x="651944" y="90416"/>
                    <a:pt x="658090" y="66292"/>
                    <a:pt x="658289" y="41755"/>
                  </a:cubicBezTo>
                  <a:cubicBezTo>
                    <a:pt x="656300" y="25617"/>
                    <a:pt x="628223" y="-6881"/>
                    <a:pt x="600147" y="1299"/>
                  </a:cubicBezTo>
                  <a:cubicBezTo>
                    <a:pt x="572070" y="9478"/>
                    <a:pt x="533825" y="30923"/>
                    <a:pt x="507738" y="20090"/>
                  </a:cubicBezTo>
                  <a:cubicBezTo>
                    <a:pt x="488615" y="9978"/>
                    <a:pt x="465535" y="10993"/>
                    <a:pt x="447385" y="22743"/>
                  </a:cubicBezTo>
                  <a:cubicBezTo>
                    <a:pt x="429257" y="33575"/>
                    <a:pt x="356966" y="85085"/>
                    <a:pt x="347018" y="74253"/>
                  </a:cubicBezTo>
                  <a:cubicBezTo>
                    <a:pt x="337070" y="63420"/>
                    <a:pt x="326900" y="66073"/>
                    <a:pt x="310762" y="68726"/>
                  </a:cubicBezTo>
                  <a:cubicBezTo>
                    <a:pt x="294624" y="71379"/>
                    <a:pt x="286665" y="55241"/>
                    <a:pt x="274727" y="57894"/>
                  </a:cubicBezTo>
                  <a:cubicBezTo>
                    <a:pt x="260203" y="64572"/>
                    <a:pt x="249193" y="77109"/>
                    <a:pt x="244440" y="92381"/>
                  </a:cubicBezTo>
                  <a:cubicBezTo>
                    <a:pt x="232547" y="111599"/>
                    <a:pt x="216828" y="128157"/>
                    <a:pt x="198236" y="141017"/>
                  </a:cubicBezTo>
                  <a:cubicBezTo>
                    <a:pt x="182097" y="154502"/>
                    <a:pt x="162201" y="173515"/>
                    <a:pt x="166180" y="192306"/>
                  </a:cubicBezTo>
                  <a:cubicBezTo>
                    <a:pt x="170160" y="211097"/>
                    <a:pt x="186298" y="238289"/>
                    <a:pt x="166180" y="262607"/>
                  </a:cubicBezTo>
                  <a:cubicBezTo>
                    <a:pt x="146063" y="286925"/>
                    <a:pt x="119976" y="311243"/>
                    <a:pt x="109807" y="322076"/>
                  </a:cubicBezTo>
                  <a:cubicBezTo>
                    <a:pt x="99284" y="338185"/>
                    <a:pt x="90551" y="355381"/>
                    <a:pt x="83720" y="373365"/>
                  </a:cubicBezTo>
                  <a:cubicBezTo>
                    <a:pt x="79741" y="381545"/>
                    <a:pt x="33536" y="439687"/>
                    <a:pt x="29557" y="459804"/>
                  </a:cubicBezTo>
                  <a:cubicBezTo>
                    <a:pt x="25578" y="479922"/>
                    <a:pt x="5460" y="546244"/>
                    <a:pt x="5460" y="546244"/>
                  </a:cubicBezTo>
                  <a:cubicBezTo>
                    <a:pt x="16956" y="569810"/>
                    <a:pt x="23080" y="595632"/>
                    <a:pt x="23367" y="621851"/>
                  </a:cubicBezTo>
                  <a:cubicBezTo>
                    <a:pt x="21002" y="658262"/>
                    <a:pt x="15696" y="694407"/>
                    <a:pt x="7450" y="729956"/>
                  </a:cubicBezTo>
                  <a:cubicBezTo>
                    <a:pt x="1481" y="752063"/>
                    <a:pt x="-6699" y="789203"/>
                    <a:pt x="9439" y="813521"/>
                  </a:cubicBezTo>
                  <a:cubicBezTo>
                    <a:pt x="25578" y="837839"/>
                    <a:pt x="77751" y="897308"/>
                    <a:pt x="87699" y="921626"/>
                  </a:cubicBezTo>
                  <a:cubicBezTo>
                    <a:pt x="97648" y="945944"/>
                    <a:pt x="87699" y="972915"/>
                    <a:pt x="117986" y="986401"/>
                  </a:cubicBezTo>
                  <a:cubicBezTo>
                    <a:pt x="148273" y="999886"/>
                    <a:pt x="184308" y="1024204"/>
                    <a:pt x="192267" y="1040563"/>
                  </a:cubicBezTo>
                  <a:cubicBezTo>
                    <a:pt x="200226" y="1056923"/>
                    <a:pt x="226312" y="1086326"/>
                    <a:pt x="244440" y="1081020"/>
                  </a:cubicBezTo>
                  <a:cubicBezTo>
                    <a:pt x="262568" y="1075714"/>
                    <a:pt x="298824" y="1048522"/>
                    <a:pt x="312752" y="1051396"/>
                  </a:cubicBezTo>
                  <a:cubicBezTo>
                    <a:pt x="326679" y="1054270"/>
                    <a:pt x="338839" y="1078367"/>
                    <a:pt x="367136" y="1062008"/>
                  </a:cubicBezTo>
                  <a:cubicBezTo>
                    <a:pt x="395433" y="1045648"/>
                    <a:pt x="457555" y="1008066"/>
                    <a:pt x="473472" y="1010719"/>
                  </a:cubicBezTo>
                  <a:cubicBezTo>
                    <a:pt x="489389" y="1013371"/>
                    <a:pt x="513707" y="1018898"/>
                    <a:pt x="519676" y="1040563"/>
                  </a:cubicBezTo>
                  <a:cubicBezTo>
                    <a:pt x="525645" y="1062229"/>
                    <a:pt x="527856" y="1089199"/>
                    <a:pt x="545984" y="1086326"/>
                  </a:cubicBezTo>
                  <a:cubicBezTo>
                    <a:pt x="564112" y="1083452"/>
                    <a:pt x="610095" y="1064218"/>
                    <a:pt x="618275" y="1086326"/>
                  </a:cubicBezTo>
                  <a:cubicBezTo>
                    <a:pt x="627472" y="1120680"/>
                    <a:pt x="630169" y="1156428"/>
                    <a:pt x="626234" y="1191777"/>
                  </a:cubicBezTo>
                  <a:cubicBezTo>
                    <a:pt x="620264" y="1202610"/>
                    <a:pt x="604126" y="1256552"/>
                    <a:pt x="614295" y="1267384"/>
                  </a:cubicBezTo>
                  <a:cubicBezTo>
                    <a:pt x="624465" y="1278217"/>
                    <a:pt x="644361" y="1326853"/>
                    <a:pt x="656300" y="1342992"/>
                  </a:cubicBezTo>
                  <a:cubicBezTo>
                    <a:pt x="678252" y="1374693"/>
                    <a:pt x="695871" y="1409203"/>
                    <a:pt x="708694" y="1445569"/>
                  </a:cubicBezTo>
                  <a:cubicBezTo>
                    <a:pt x="710683" y="1464582"/>
                    <a:pt x="700514" y="1478067"/>
                    <a:pt x="704714" y="1494205"/>
                  </a:cubicBezTo>
                  <a:cubicBezTo>
                    <a:pt x="708915" y="1510344"/>
                    <a:pt x="726822" y="1540189"/>
                    <a:pt x="722621" y="1572687"/>
                  </a:cubicBezTo>
                  <a:cubicBezTo>
                    <a:pt x="722444" y="1593622"/>
                    <a:pt x="714574" y="1613762"/>
                    <a:pt x="700514" y="1629281"/>
                  </a:cubicBezTo>
                  <a:cubicBezTo>
                    <a:pt x="688576" y="1642767"/>
                    <a:pt x="688576" y="1691403"/>
                    <a:pt x="684597" y="1710415"/>
                  </a:cubicBezTo>
                  <a:cubicBezTo>
                    <a:pt x="680617" y="1729427"/>
                    <a:pt x="646351" y="1759051"/>
                    <a:pt x="676417" y="1794202"/>
                  </a:cubicBezTo>
                  <a:cubicBezTo>
                    <a:pt x="702901" y="1827385"/>
                    <a:pt x="722047" y="1865807"/>
                    <a:pt x="732570" y="1906949"/>
                  </a:cubicBezTo>
                  <a:cubicBezTo>
                    <a:pt x="1041762" y="1396314"/>
                    <a:pt x="1150619" y="789159"/>
                    <a:pt x="1038092" y="202917"/>
                  </a:cubicBezTo>
                  <a:close/>
                  <a:moveTo>
                    <a:pt x="189835" y="232541"/>
                  </a:moveTo>
                  <a:cubicBezTo>
                    <a:pt x="192930" y="232541"/>
                    <a:pt x="202878" y="232541"/>
                    <a:pt x="203984" y="237405"/>
                  </a:cubicBezTo>
                  <a:cubicBezTo>
                    <a:pt x="204492" y="248810"/>
                    <a:pt x="202060" y="260158"/>
                    <a:pt x="196910" y="270345"/>
                  </a:cubicBezTo>
                  <a:cubicBezTo>
                    <a:pt x="190941" y="280072"/>
                    <a:pt x="186961" y="265481"/>
                    <a:pt x="182761" y="257080"/>
                  </a:cubicBezTo>
                  <a:cubicBezTo>
                    <a:pt x="178671" y="248282"/>
                    <a:pt x="181677" y="237812"/>
                    <a:pt x="189835" y="232541"/>
                  </a:cubicBezTo>
                  <a:close/>
                  <a:moveTo>
                    <a:pt x="196910" y="361869"/>
                  </a:moveTo>
                  <a:cubicBezTo>
                    <a:pt x="190941" y="371596"/>
                    <a:pt x="182761" y="359437"/>
                    <a:pt x="178781" y="349710"/>
                  </a:cubicBezTo>
                  <a:cubicBezTo>
                    <a:pt x="175244" y="336081"/>
                    <a:pt x="175244" y="321777"/>
                    <a:pt x="178781" y="308148"/>
                  </a:cubicBezTo>
                  <a:cubicBezTo>
                    <a:pt x="184751" y="290020"/>
                    <a:pt x="205752" y="297316"/>
                    <a:pt x="208847" y="314338"/>
                  </a:cubicBezTo>
                  <a:cubicBezTo>
                    <a:pt x="210196" y="331031"/>
                    <a:pt x="206084" y="347711"/>
                    <a:pt x="197131" y="361869"/>
                  </a:cubicBezTo>
                  <a:close/>
                  <a:moveTo>
                    <a:pt x="319384" y="438802"/>
                  </a:moveTo>
                  <a:cubicBezTo>
                    <a:pt x="304351" y="425317"/>
                    <a:pt x="271190" y="398567"/>
                    <a:pt x="271190" y="398567"/>
                  </a:cubicBezTo>
                  <a:cubicBezTo>
                    <a:pt x="287881" y="391696"/>
                    <a:pt x="305567" y="387591"/>
                    <a:pt x="323584" y="386408"/>
                  </a:cubicBezTo>
                  <a:cubicBezTo>
                    <a:pt x="330725" y="393089"/>
                    <a:pt x="335014" y="402281"/>
                    <a:pt x="335522" y="412053"/>
                  </a:cubicBezTo>
                  <a:cubicBezTo>
                    <a:pt x="336849" y="423991"/>
                    <a:pt x="334859" y="452288"/>
                    <a:pt x="319605" y="438802"/>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2"/>
            <p:cNvSpPr/>
            <p:nvPr/>
          </p:nvSpPr>
          <p:spPr>
            <a:xfrm>
              <a:off x="7587347" y="2055139"/>
              <a:ext cx="88429" cy="154751"/>
            </a:xfrm>
            <a:custGeom>
              <a:rect b="b" l="l" r="r" t="t"/>
              <a:pathLst>
                <a:path extrusionOk="0" h="154751" w="88429">
                  <a:moveTo>
                    <a:pt x="6423" y="166360"/>
                  </a:moveTo>
                  <a:cubicBezTo>
                    <a:pt x="12392" y="170339"/>
                    <a:pt x="24330" y="166360"/>
                    <a:pt x="34499" y="159728"/>
                  </a:cubicBezTo>
                  <a:cubicBezTo>
                    <a:pt x="45199" y="151652"/>
                    <a:pt x="57048" y="145241"/>
                    <a:pt x="69650" y="140716"/>
                  </a:cubicBezTo>
                  <a:cubicBezTo>
                    <a:pt x="79443" y="137170"/>
                    <a:pt x="87402" y="129843"/>
                    <a:pt x="91757" y="120377"/>
                  </a:cubicBezTo>
                  <a:cubicBezTo>
                    <a:pt x="94410" y="103757"/>
                    <a:pt x="93746" y="86772"/>
                    <a:pt x="89767" y="70414"/>
                  </a:cubicBezTo>
                  <a:cubicBezTo>
                    <a:pt x="85788" y="56929"/>
                    <a:pt x="100821" y="50297"/>
                    <a:pt x="104800" y="42117"/>
                  </a:cubicBezTo>
                  <a:cubicBezTo>
                    <a:pt x="108780" y="33937"/>
                    <a:pt x="98831" y="16472"/>
                    <a:pt x="91757" y="8293"/>
                  </a:cubicBezTo>
                  <a:cubicBezTo>
                    <a:pt x="85036" y="1893"/>
                    <a:pt x="75729" y="-1045"/>
                    <a:pt x="66555" y="334"/>
                  </a:cubicBezTo>
                  <a:cubicBezTo>
                    <a:pt x="54948" y="5580"/>
                    <a:pt x="43850" y="11870"/>
                    <a:pt x="33394" y="19125"/>
                  </a:cubicBezTo>
                  <a:cubicBezTo>
                    <a:pt x="29414" y="23105"/>
                    <a:pt x="33394" y="36811"/>
                    <a:pt x="31404" y="44770"/>
                  </a:cubicBezTo>
                  <a:cubicBezTo>
                    <a:pt x="29414" y="52729"/>
                    <a:pt x="13276" y="42117"/>
                    <a:pt x="9297" y="43443"/>
                  </a:cubicBezTo>
                  <a:cubicBezTo>
                    <a:pt x="5317" y="44770"/>
                    <a:pt x="3107" y="59803"/>
                    <a:pt x="2222" y="67761"/>
                  </a:cubicBezTo>
                  <a:cubicBezTo>
                    <a:pt x="1338" y="75720"/>
                    <a:pt x="10181" y="85447"/>
                    <a:pt x="14160" y="97606"/>
                  </a:cubicBezTo>
                  <a:cubicBezTo>
                    <a:pt x="18140" y="109765"/>
                    <a:pt x="1117" y="125904"/>
                    <a:pt x="233" y="133862"/>
                  </a:cubicBezTo>
                  <a:cubicBezTo>
                    <a:pt x="-652" y="141821"/>
                    <a:pt x="896" y="162160"/>
                    <a:pt x="6423" y="166360"/>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2"/>
            <p:cNvSpPr/>
            <p:nvPr/>
          </p:nvSpPr>
          <p:spPr>
            <a:xfrm>
              <a:off x="7678142" y="1904753"/>
              <a:ext cx="176858" cy="353717"/>
            </a:xfrm>
            <a:custGeom>
              <a:rect b="b" l="l" r="r" t="t"/>
              <a:pathLst>
                <a:path extrusionOk="0" h="353716" w="176858">
                  <a:moveTo>
                    <a:pt x="28155" y="137235"/>
                  </a:moveTo>
                  <a:cubicBezTo>
                    <a:pt x="36998" y="139888"/>
                    <a:pt x="30144" y="162879"/>
                    <a:pt x="30144" y="162879"/>
                  </a:cubicBezTo>
                  <a:cubicBezTo>
                    <a:pt x="30144" y="162879"/>
                    <a:pt x="40093" y="176365"/>
                    <a:pt x="45177" y="177691"/>
                  </a:cubicBezTo>
                  <a:cubicBezTo>
                    <a:pt x="50262" y="179018"/>
                    <a:pt x="64190" y="169512"/>
                    <a:pt x="66179" y="176365"/>
                  </a:cubicBezTo>
                  <a:cubicBezTo>
                    <a:pt x="68169" y="183218"/>
                    <a:pt x="66179" y="193830"/>
                    <a:pt x="73254" y="202009"/>
                  </a:cubicBezTo>
                  <a:cubicBezTo>
                    <a:pt x="80328" y="210189"/>
                    <a:pt x="68169" y="224117"/>
                    <a:pt x="64190" y="230307"/>
                  </a:cubicBezTo>
                  <a:cubicBezTo>
                    <a:pt x="60210" y="236497"/>
                    <a:pt x="42082" y="234286"/>
                    <a:pt x="34124" y="239813"/>
                  </a:cubicBezTo>
                  <a:cubicBezTo>
                    <a:pt x="26165" y="245340"/>
                    <a:pt x="34124" y="269437"/>
                    <a:pt x="36998" y="280269"/>
                  </a:cubicBezTo>
                  <a:cubicBezTo>
                    <a:pt x="39871" y="291102"/>
                    <a:pt x="25060" y="299281"/>
                    <a:pt x="25060" y="304587"/>
                  </a:cubicBezTo>
                  <a:cubicBezTo>
                    <a:pt x="25060" y="309893"/>
                    <a:pt x="45177" y="308567"/>
                    <a:pt x="54241" y="315420"/>
                  </a:cubicBezTo>
                  <a:cubicBezTo>
                    <a:pt x="63305" y="322273"/>
                    <a:pt x="51146" y="326252"/>
                    <a:pt x="45177" y="328905"/>
                  </a:cubicBezTo>
                  <a:cubicBezTo>
                    <a:pt x="33593" y="339749"/>
                    <a:pt x="23424" y="352005"/>
                    <a:pt x="14890" y="365382"/>
                  </a:cubicBezTo>
                  <a:cubicBezTo>
                    <a:pt x="10027" y="374888"/>
                    <a:pt x="30144" y="376215"/>
                    <a:pt x="39208" y="372236"/>
                  </a:cubicBezTo>
                  <a:cubicBezTo>
                    <a:pt x="48272" y="368256"/>
                    <a:pt x="58221" y="361403"/>
                    <a:pt x="65295" y="357203"/>
                  </a:cubicBezTo>
                  <a:cubicBezTo>
                    <a:pt x="77277" y="352971"/>
                    <a:pt x="89768" y="350296"/>
                    <a:pt x="102435" y="349244"/>
                  </a:cubicBezTo>
                  <a:cubicBezTo>
                    <a:pt x="112383" y="347918"/>
                    <a:pt x="133607" y="342391"/>
                    <a:pt x="150629" y="341064"/>
                  </a:cubicBezTo>
                  <a:cubicBezTo>
                    <a:pt x="162081" y="341971"/>
                    <a:pt x="172073" y="333431"/>
                    <a:pt x="172980" y="321990"/>
                  </a:cubicBezTo>
                  <a:cubicBezTo>
                    <a:pt x="173134" y="320237"/>
                    <a:pt x="173046" y="318477"/>
                    <a:pt x="172737" y="316746"/>
                  </a:cubicBezTo>
                  <a:cubicBezTo>
                    <a:pt x="171919" y="307623"/>
                    <a:pt x="174416" y="298510"/>
                    <a:pt x="179811" y="291102"/>
                  </a:cubicBezTo>
                  <a:cubicBezTo>
                    <a:pt x="184895" y="282922"/>
                    <a:pt x="179811" y="259930"/>
                    <a:pt x="175832" y="253298"/>
                  </a:cubicBezTo>
                  <a:cubicBezTo>
                    <a:pt x="171852" y="246666"/>
                    <a:pt x="155714" y="254625"/>
                    <a:pt x="150629" y="251972"/>
                  </a:cubicBezTo>
                  <a:cubicBezTo>
                    <a:pt x="145544" y="249319"/>
                    <a:pt x="147755" y="229865"/>
                    <a:pt x="146650" y="207757"/>
                  </a:cubicBezTo>
                  <a:cubicBezTo>
                    <a:pt x="145544" y="185650"/>
                    <a:pt x="138691" y="182113"/>
                    <a:pt x="122553" y="175481"/>
                  </a:cubicBezTo>
                  <a:cubicBezTo>
                    <a:pt x="106415" y="168848"/>
                    <a:pt x="108625" y="153373"/>
                    <a:pt x="106415" y="139003"/>
                  </a:cubicBezTo>
                  <a:cubicBezTo>
                    <a:pt x="104204" y="124634"/>
                    <a:pt x="92487" y="121318"/>
                    <a:pt x="84307" y="106506"/>
                  </a:cubicBezTo>
                  <a:cubicBezTo>
                    <a:pt x="76127" y="91694"/>
                    <a:pt x="104425" y="60523"/>
                    <a:pt x="99561" y="44384"/>
                  </a:cubicBezTo>
                  <a:cubicBezTo>
                    <a:pt x="94698" y="28246"/>
                    <a:pt x="67285" y="44384"/>
                    <a:pt x="58221" y="43058"/>
                  </a:cubicBezTo>
                  <a:cubicBezTo>
                    <a:pt x="49156" y="41731"/>
                    <a:pt x="74359" y="14760"/>
                    <a:pt x="74359" y="5254"/>
                  </a:cubicBezTo>
                  <a:cubicBezTo>
                    <a:pt x="74359" y="-4252"/>
                    <a:pt x="57336" y="1275"/>
                    <a:pt x="50262" y="5254"/>
                  </a:cubicBezTo>
                  <a:cubicBezTo>
                    <a:pt x="35981" y="15333"/>
                    <a:pt x="22252" y="26183"/>
                    <a:pt x="9142" y="37752"/>
                  </a:cubicBezTo>
                  <a:cubicBezTo>
                    <a:pt x="565" y="47362"/>
                    <a:pt x="-1115" y="61310"/>
                    <a:pt x="4942" y="72682"/>
                  </a:cubicBezTo>
                  <a:cubicBezTo>
                    <a:pt x="12016" y="89041"/>
                    <a:pt x="963" y="94789"/>
                    <a:pt x="79" y="102526"/>
                  </a:cubicBezTo>
                  <a:cubicBezTo>
                    <a:pt x="-806" y="110264"/>
                    <a:pt x="6047" y="118665"/>
                    <a:pt x="7153" y="129497"/>
                  </a:cubicBezTo>
                  <a:cubicBezTo>
                    <a:pt x="8258" y="140330"/>
                    <a:pt x="19091" y="134361"/>
                    <a:pt x="28155" y="137235"/>
                  </a:cubicBezTo>
                  <a:close/>
                </a:path>
              </a:pathLst>
            </a:custGeom>
            <a:solidFill>
              <a:srgbClr val="F7F7F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4" name="Google Shape;64;p2"/>
          <p:cNvSpPr/>
          <p:nvPr/>
        </p:nvSpPr>
        <p:spPr>
          <a:xfrm>
            <a:off x="9003219" y="6471504"/>
            <a:ext cx="3023264" cy="15388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000">
                <a:solidFill>
                  <a:schemeClr val="lt1"/>
                </a:solidFill>
                <a:latin typeface="Helvetica Neue"/>
                <a:ea typeface="Helvetica Neue"/>
                <a:cs typeface="Helvetica Neue"/>
                <a:sym typeface="Helvetica Neue"/>
              </a:rPr>
              <a:t>STRATEGY | SOFTWARE | MANAGED SERVICES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65" name="Shape 65"/>
        <p:cNvGrpSpPr/>
        <p:nvPr/>
      </p:nvGrpSpPr>
      <p:grpSpPr>
        <a:xfrm>
          <a:off x="0" y="0"/>
          <a:ext cx="0" cy="0"/>
          <a:chOff x="0" y="0"/>
          <a:chExt cx="0" cy="0"/>
        </a:xfrm>
      </p:grpSpPr>
      <p:sp>
        <p:nvSpPr>
          <p:cNvPr id="66" name="Google Shape;66;p3"/>
          <p:cNvSpPr txBox="1"/>
          <p:nvPr>
            <p:ph idx="1" type="body"/>
          </p:nvPr>
        </p:nvSpPr>
        <p:spPr>
          <a:xfrm>
            <a:off x="618089" y="1459865"/>
            <a:ext cx="10941851"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006FAF"/>
              </a:buClr>
              <a:buSzPts val="2800"/>
              <a:buFont typeface="Arial"/>
              <a:buNone/>
              <a:defRPr b="1" i="0" sz="2800" u="none" cap="none" strike="noStrike">
                <a:solidFill>
                  <a:srgbClr val="006FAF"/>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rgbClr val="3F3F3F"/>
              </a:buClr>
              <a:buSzPts val="2400"/>
              <a:buFont typeface="Arial"/>
              <a:buChar char="•"/>
              <a:defRPr b="0" i="0" sz="2400" u="none" cap="none" strike="noStrike">
                <a:solidFill>
                  <a:srgbClr val="3F3F3F"/>
                </a:solidFill>
                <a:latin typeface="Helvetica Neue"/>
                <a:ea typeface="Helvetica Neue"/>
                <a:cs typeface="Helvetica Neue"/>
                <a:sym typeface="Helvetica Neue"/>
              </a:defRPr>
            </a:lvl2pPr>
            <a:lvl3pPr indent="-355600" lvl="2" marL="13716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Helvetica Neue"/>
                <a:ea typeface="Helvetica Neue"/>
                <a:cs typeface="Helvetica Neue"/>
                <a:sym typeface="Helvetica Neue"/>
              </a:defRPr>
            </a:lvl3pPr>
            <a:lvl4pPr indent="-342900" lvl="3" marL="18288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Helvetica Neue"/>
                <a:ea typeface="Helvetica Neue"/>
                <a:cs typeface="Helvetica Neue"/>
                <a:sym typeface="Helvetica Neue"/>
              </a:defRPr>
            </a:lvl4pPr>
            <a:lvl5pPr indent="-342900" lvl="4" marL="22860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3"/>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68" name="Shape 68"/>
        <p:cNvGrpSpPr/>
        <p:nvPr/>
      </p:nvGrpSpPr>
      <p:grpSpPr>
        <a:xfrm>
          <a:off x="0" y="0"/>
          <a:ext cx="0" cy="0"/>
          <a:chOff x="0" y="0"/>
          <a:chExt cx="0" cy="0"/>
        </a:xfrm>
      </p:grpSpPr>
      <p:sp>
        <p:nvSpPr>
          <p:cNvPr id="69" name="Google Shape;69;p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006FAF"/>
              </a:buClr>
              <a:buSzPts val="2400"/>
              <a:buFont typeface="Arial"/>
              <a:buNone/>
              <a:defRPr b="1" i="0" sz="2400" u="none" cap="none" strike="noStrike">
                <a:solidFill>
                  <a:srgbClr val="006FAF"/>
                </a:solidFill>
                <a:latin typeface="Helvetica Neue"/>
                <a:ea typeface="Helvetica Neue"/>
                <a:cs typeface="Helvetica Neue"/>
                <a:sym typeface="Helvetica Neue"/>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0" name="Google Shape;70;p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3F3F3F"/>
              </a:buClr>
              <a:buSzPts val="2800"/>
              <a:buFont typeface="Arial"/>
              <a:buChar char="•"/>
              <a:defRPr b="0" i="0" sz="2800" u="none" cap="none" strike="noStrike">
                <a:solidFill>
                  <a:srgbClr val="3F3F3F"/>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rgbClr val="3F3F3F"/>
              </a:buClr>
              <a:buSzPts val="2400"/>
              <a:buFont typeface="Arial"/>
              <a:buChar char="•"/>
              <a:defRPr b="0" i="0" sz="2400" u="none" cap="none" strike="noStrike">
                <a:solidFill>
                  <a:srgbClr val="3F3F3F"/>
                </a:solidFill>
                <a:latin typeface="Helvetica Neue"/>
                <a:ea typeface="Helvetica Neue"/>
                <a:cs typeface="Helvetica Neue"/>
                <a:sym typeface="Helvetica Neue"/>
              </a:defRPr>
            </a:lvl2pPr>
            <a:lvl3pPr indent="-355600" lvl="2" marL="13716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Helvetica Neue"/>
                <a:ea typeface="Helvetica Neue"/>
                <a:cs typeface="Helvetica Neue"/>
                <a:sym typeface="Helvetica Neue"/>
              </a:defRPr>
            </a:lvl3pPr>
            <a:lvl4pPr indent="-342900" lvl="3" marL="18288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Helvetica Neue"/>
                <a:ea typeface="Helvetica Neue"/>
                <a:cs typeface="Helvetica Neue"/>
                <a:sym typeface="Helvetica Neue"/>
              </a:defRPr>
            </a:lvl4pPr>
            <a:lvl5pPr indent="-342900" lvl="4" marL="22860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4"/>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
          <p:cNvSpPr/>
          <p:nvPr>
            <p:ph idx="3" type="pic"/>
          </p:nvPr>
        </p:nvSpPr>
        <p:spPr>
          <a:xfrm>
            <a:off x="6194425" y="1681163"/>
            <a:ext cx="5135563" cy="4508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73" name="Shape 73"/>
        <p:cNvGrpSpPr/>
        <p:nvPr/>
      </p:nvGrpSpPr>
      <p:grpSpPr>
        <a:xfrm>
          <a:off x="0" y="0"/>
          <a:ext cx="0" cy="0"/>
          <a:chOff x="0" y="0"/>
          <a:chExt cx="0" cy="0"/>
        </a:xfrm>
      </p:grpSpPr>
      <p:sp>
        <p:nvSpPr>
          <p:cNvPr id="74" name="Google Shape;74;p5"/>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
          <p:cNvSpPr/>
          <p:nvPr/>
        </p:nvSpPr>
        <p:spPr>
          <a:xfrm rot="-5400000">
            <a:off x="2666997" y="-2667001"/>
            <a:ext cx="6858001" cy="12192000"/>
          </a:xfrm>
          <a:prstGeom prst="rect">
            <a:avLst/>
          </a:prstGeom>
          <a:gradFill>
            <a:gsLst>
              <a:gs pos="0">
                <a:schemeClr val="lt1"/>
              </a:gs>
              <a:gs pos="45000">
                <a:schemeClr val="lt1"/>
              </a:gs>
              <a:gs pos="98000">
                <a:srgbClr val="D8D8D8"/>
              </a:gs>
              <a:gs pos="100000">
                <a:srgbClr val="D8D8D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a:t>
            </a:r>
            <a:endParaRPr/>
          </a:p>
        </p:txBody>
      </p:sp>
      <p:pic>
        <p:nvPicPr>
          <p:cNvPr id="76" name="Google Shape;76;p5"/>
          <p:cNvPicPr preferRelativeResize="0"/>
          <p:nvPr/>
        </p:nvPicPr>
        <p:blipFill rotWithShape="1">
          <a:blip r:embed="rId2">
            <a:alphaModFix/>
          </a:blip>
          <a:srcRect b="0" l="0" r="36008" t="0"/>
          <a:stretch/>
        </p:blipFill>
        <p:spPr>
          <a:xfrm>
            <a:off x="10150267" y="230989"/>
            <a:ext cx="1504461" cy="38038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77" name="Shape 77"/>
        <p:cNvGrpSpPr/>
        <p:nvPr/>
      </p:nvGrpSpPr>
      <p:grpSpPr>
        <a:xfrm>
          <a:off x="0" y="0"/>
          <a:ext cx="0" cy="0"/>
          <a:chOff x="0" y="0"/>
          <a:chExt cx="0" cy="0"/>
        </a:xfrm>
      </p:grpSpPr>
      <p:sp>
        <p:nvSpPr>
          <p:cNvPr id="78" name="Google Shape;78;p6"/>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79" name="Shape 79"/>
        <p:cNvGrpSpPr/>
        <p:nvPr/>
      </p:nvGrpSpPr>
      <p:grpSpPr>
        <a:xfrm>
          <a:off x="0" y="0"/>
          <a:ext cx="0" cy="0"/>
          <a:chOff x="0" y="0"/>
          <a:chExt cx="0" cy="0"/>
        </a:xfrm>
      </p:grpSpPr>
      <p:sp>
        <p:nvSpPr>
          <p:cNvPr id="80" name="Google Shape;80;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7"/>
          <p:cNvSpPr/>
          <p:nvPr/>
        </p:nvSpPr>
        <p:spPr>
          <a:xfrm>
            <a:off x="0" y="5315707"/>
            <a:ext cx="12192000" cy="1542293"/>
          </a:xfrm>
          <a:prstGeom prst="rect">
            <a:avLst/>
          </a:prstGeom>
          <a:solidFill>
            <a:srgbClr val="006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7"/>
          <p:cNvSpPr txBox="1"/>
          <p:nvPr/>
        </p:nvSpPr>
        <p:spPr>
          <a:xfrm>
            <a:off x="609599" y="1133133"/>
            <a:ext cx="10999304" cy="2068794"/>
          </a:xfrm>
          <a:prstGeom prst="rect">
            <a:avLst/>
          </a:prstGeom>
          <a:noFill/>
          <a:ln>
            <a:noFill/>
          </a:ln>
        </p:spPr>
        <p:txBody>
          <a:bodyPr anchorCtr="0" anchor="t" bIns="45700" lIns="0"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lang="en-US" sz="1000">
                <a:solidFill>
                  <a:schemeClr val="dk1"/>
                </a:solidFill>
                <a:latin typeface="Helvetica Neue"/>
                <a:ea typeface="Helvetica Neue"/>
                <a:cs typeface="Helvetica Neue"/>
                <a:sym typeface="Helvetica Neue"/>
              </a:rPr>
              <a:t>GEP helps global enterprises operate more efficiently and effectively, gain competitive advantage, boost profitability, and maximize business and shareholder value.</a:t>
            </a:r>
            <a:endParaRPr/>
          </a:p>
          <a:p>
            <a:pPr indent="0" lvl="0" marL="0" marR="0" rtl="0" algn="l">
              <a:lnSpc>
                <a:spcPct val="100000"/>
              </a:lnSpc>
              <a:spcBef>
                <a:spcPts val="1000"/>
              </a:spcBef>
              <a:spcAft>
                <a:spcPts val="0"/>
              </a:spcAft>
              <a:buClr>
                <a:schemeClr val="dk1"/>
              </a:buClr>
              <a:buSzPts val="1000"/>
              <a:buFont typeface="Arial"/>
              <a:buNone/>
            </a:pPr>
            <a:r>
              <a:rPr lang="en-US" sz="1000">
                <a:solidFill>
                  <a:schemeClr val="dk1"/>
                </a:solidFill>
                <a:latin typeface="Helvetica Neue"/>
                <a:ea typeface="Helvetica Neue"/>
                <a:cs typeface="Helvetica Neue"/>
                <a:sym typeface="Helvetica Neue"/>
              </a:rPr>
              <a:t>Fresh thinking, innovative products, unrivaled domain and subject expertise, and smart, passionate people — this is how GEP creates and delivers unified supply chain solutions of unprecedented scale, power and effectiveness.</a:t>
            </a:r>
            <a:endParaRPr/>
          </a:p>
          <a:p>
            <a:pPr indent="0" lvl="0" marL="0" marR="0" rtl="0" algn="l">
              <a:lnSpc>
                <a:spcPct val="100000"/>
              </a:lnSpc>
              <a:spcBef>
                <a:spcPts val="1000"/>
              </a:spcBef>
              <a:spcAft>
                <a:spcPts val="0"/>
              </a:spcAft>
              <a:buClr>
                <a:schemeClr val="dk1"/>
              </a:buClr>
              <a:buSzPts val="1000"/>
              <a:buFont typeface="Arial"/>
              <a:buNone/>
            </a:pPr>
            <a:r>
              <a:rPr lang="en-US" sz="1000">
                <a:solidFill>
                  <a:schemeClr val="dk1"/>
                </a:solidFill>
                <a:latin typeface="Helvetica Neue"/>
                <a:ea typeface="Helvetica Neue"/>
                <a:cs typeface="Helvetica Neue"/>
                <a:sym typeface="Helvetica Neue"/>
              </a:rPr>
              <a:t>Named a leader in two Gartner Magic Quadrants, Winner for Best Software and Best P2P Provider at the World Procurement Awards, Best Consultancy at CIPS Supply Management Awards, GEP is frequently honored as an innovator and leader in cloud-based digital business platforms by Gartner, Forrester, IDC, Procurement Leaders, Spend Matters and CPO Rising.</a:t>
            </a:r>
            <a:endParaRPr/>
          </a:p>
          <a:p>
            <a:pPr indent="0" lvl="0" marL="0" marR="0" rtl="0" algn="l">
              <a:lnSpc>
                <a:spcPct val="100000"/>
              </a:lnSpc>
              <a:spcBef>
                <a:spcPts val="1000"/>
              </a:spcBef>
              <a:spcAft>
                <a:spcPts val="0"/>
              </a:spcAft>
              <a:buClr>
                <a:schemeClr val="dk1"/>
              </a:buClr>
              <a:buSzPts val="1000"/>
              <a:buFont typeface="Arial"/>
              <a:buNone/>
            </a:pPr>
            <a:r>
              <a:rPr lang="en-US" sz="1000">
                <a:solidFill>
                  <a:schemeClr val="dk1"/>
                </a:solidFill>
                <a:latin typeface="Helvetica Neue"/>
                <a:ea typeface="Helvetica Neue"/>
                <a:cs typeface="Helvetica Neue"/>
                <a:sym typeface="Helvetica Neue"/>
              </a:rPr>
              <a:t>GEP is also ranked leader in managed services by Everest Group, NelsonHall, IDC, ISG, HfS and IAOP. In addition, the primary research firm in the management consulting sector, ALM Intelligence, ranks GEP leader in procurement strategy and supply chain consulting.</a:t>
            </a:r>
            <a:endParaRPr/>
          </a:p>
          <a:p>
            <a:pPr indent="0" lvl="0" marL="0" marR="0" rtl="0" algn="l">
              <a:lnSpc>
                <a:spcPct val="100000"/>
              </a:lnSpc>
              <a:spcBef>
                <a:spcPts val="1000"/>
              </a:spcBef>
              <a:spcAft>
                <a:spcPts val="0"/>
              </a:spcAft>
              <a:buClr>
                <a:schemeClr val="dk1"/>
              </a:buClr>
              <a:buSzPts val="1000"/>
              <a:buFont typeface="Arial"/>
              <a:buNone/>
            </a:pPr>
            <a:r>
              <a:rPr lang="en-US" sz="1000">
                <a:solidFill>
                  <a:schemeClr val="dk1"/>
                </a:solidFill>
                <a:latin typeface="Helvetica Neue"/>
                <a:ea typeface="Helvetica Neue"/>
                <a:cs typeface="Helvetica Neue"/>
                <a:sym typeface="Helvetica Neue"/>
              </a:rPr>
              <a:t>With 21 offices and operations centers in Europe, Asia and the Americas, Clark, New Jersey-based GEP helps enterprises worldwide realize their strategic, operational and financial objectives. </a:t>
            </a:r>
            <a:br>
              <a:rPr lang="en-US" sz="1000">
                <a:solidFill>
                  <a:schemeClr val="dk1"/>
                </a:solidFill>
                <a:latin typeface="Helvetica Neue"/>
                <a:ea typeface="Helvetica Neue"/>
                <a:cs typeface="Helvetica Neue"/>
                <a:sym typeface="Helvetica Neue"/>
              </a:rPr>
            </a:br>
            <a:r>
              <a:rPr lang="en-US" sz="1000">
                <a:solidFill>
                  <a:schemeClr val="dk1"/>
                </a:solidFill>
                <a:latin typeface="Helvetica Neue"/>
                <a:ea typeface="Helvetica Neue"/>
                <a:cs typeface="Helvetica Neue"/>
                <a:sym typeface="Helvetica Neue"/>
              </a:rPr>
              <a:t>To learn more about our comprehensive range of software and services, please visit </a:t>
            </a:r>
            <a:r>
              <a:rPr lang="en-US" sz="1000" u="sng">
                <a:solidFill>
                  <a:schemeClr val="hlink"/>
                </a:solidFill>
                <a:latin typeface="Helvetica Neue"/>
                <a:ea typeface="Helvetica Neue"/>
                <a:cs typeface="Helvetica Neue"/>
                <a:sym typeface="Helvetica Neue"/>
                <a:hlinkClick r:id="rId2"/>
              </a:rPr>
              <a:t>www.gep.com</a:t>
            </a:r>
            <a:r>
              <a:rPr lang="en-US" sz="1000">
                <a:solidFill>
                  <a:schemeClr val="dk1"/>
                </a:solidFill>
                <a:latin typeface="Helvetica Neue"/>
                <a:ea typeface="Helvetica Neue"/>
                <a:cs typeface="Helvetica Neue"/>
                <a:sym typeface="Helvetica Neue"/>
              </a:rPr>
              <a:t>.</a:t>
            </a:r>
            <a:endParaRPr sz="1000">
              <a:solidFill>
                <a:schemeClr val="dk1"/>
              </a:solidFill>
              <a:latin typeface="Helvetica Neue"/>
              <a:ea typeface="Helvetica Neue"/>
              <a:cs typeface="Helvetica Neue"/>
              <a:sym typeface="Helvetica Neue"/>
            </a:endParaRPr>
          </a:p>
        </p:txBody>
      </p:sp>
      <p:sp>
        <p:nvSpPr>
          <p:cNvPr id="83" name="Google Shape;83;p7"/>
          <p:cNvSpPr txBox="1"/>
          <p:nvPr/>
        </p:nvSpPr>
        <p:spPr>
          <a:xfrm>
            <a:off x="609599" y="5684923"/>
            <a:ext cx="11179278" cy="861774"/>
          </a:xfrm>
          <a:prstGeom prst="rect">
            <a:avLst/>
          </a:prstGeom>
          <a:noFill/>
          <a:ln>
            <a:noFill/>
          </a:ln>
        </p:spPr>
        <p:txBody>
          <a:bodyPr anchorCtr="0" anchor="t" bIns="45700" lIns="0" spcFirstLastPara="1" rIns="91425" wrap="square" tIns="45700">
            <a:noAutofit/>
          </a:bodyPr>
          <a:lstStyle/>
          <a:p>
            <a:pPr indent="0" lvl="0" marL="0" marR="0" rtl="0" algn="l">
              <a:spcBef>
                <a:spcPts val="0"/>
              </a:spcBef>
              <a:spcAft>
                <a:spcPts val="0"/>
              </a:spcAft>
              <a:buNone/>
            </a:pPr>
            <a:r>
              <a:rPr lang="en-US" sz="1000">
                <a:solidFill>
                  <a:schemeClr val="lt1"/>
                </a:solidFill>
                <a:latin typeface="Helvetica Neue"/>
                <a:ea typeface="Helvetica Neue"/>
                <a:cs typeface="Helvetica Neue"/>
                <a:sym typeface="Helvetica Neue"/>
              </a:rPr>
              <a:t>100 Walnut Avenue, Clark, NJ 07066 | P 732.382.6565 | </a:t>
            </a:r>
            <a:r>
              <a:rPr lang="en-US" sz="1000" u="sng">
                <a:solidFill>
                  <a:schemeClr val="hlink"/>
                </a:solidFill>
                <a:latin typeface="Helvetica Neue"/>
                <a:ea typeface="Helvetica Neue"/>
                <a:cs typeface="Helvetica Neue"/>
                <a:sym typeface="Helvetica Neue"/>
                <a:hlinkClick r:id="rId3"/>
              </a:rPr>
              <a:t>info@gep.com</a:t>
            </a:r>
            <a:r>
              <a:rPr lang="en-US" sz="1000">
                <a:solidFill>
                  <a:schemeClr val="lt1"/>
                </a:solidFill>
                <a:latin typeface="Helvetica Neue"/>
                <a:ea typeface="Helvetica Neue"/>
                <a:cs typeface="Helvetica Neue"/>
                <a:sym typeface="Helvetica Neue"/>
              </a:rPr>
              <a:t> </a:t>
            </a:r>
            <a:r>
              <a:rPr lang="en-US" sz="1000" u="sng">
                <a:solidFill>
                  <a:schemeClr val="hlink"/>
                </a:solidFill>
                <a:latin typeface="Helvetica Neue"/>
                <a:ea typeface="Helvetica Neue"/>
                <a:cs typeface="Helvetica Neue"/>
                <a:sym typeface="Helvetica Neue"/>
                <a:hlinkClick r:id="rId4"/>
              </a:rPr>
              <a:t>www.gep.com</a:t>
            </a:r>
            <a:endParaRPr sz="1000">
              <a:solidFill>
                <a:schemeClr val="lt1"/>
              </a:solidFill>
              <a:latin typeface="Helvetica Neue"/>
              <a:ea typeface="Helvetica Neue"/>
              <a:cs typeface="Helvetica Neue"/>
              <a:sym typeface="Helvetica Neue"/>
            </a:endParaRPr>
          </a:p>
          <a:p>
            <a:pPr indent="0" lvl="0" marL="0" marR="0" rtl="0" algn="l">
              <a:spcBef>
                <a:spcPts val="600"/>
              </a:spcBef>
              <a:spcAft>
                <a:spcPts val="0"/>
              </a:spcAft>
              <a:buNone/>
            </a:pPr>
            <a:r>
              <a:rPr lang="en-US" sz="1000">
                <a:solidFill>
                  <a:schemeClr val="lt1"/>
                </a:solidFill>
                <a:latin typeface="Helvetica Neue"/>
                <a:ea typeface="Helvetica Neue"/>
                <a:cs typeface="Helvetica Neue"/>
                <a:sym typeface="Helvetica Neue"/>
              </a:rPr>
              <a:t>Clark, NJ | Chicago | Atlanta | Toronto | Mexico City | San Jose, Costa Rica | São Paulo | Dublin | London | Amsterdam | Frankfurt | Prague | Cluj-Napoca, Romania | Pretoria | Mumbai | Hyderabad  Kuala Lumpur | Singapore | Shanghai | Tokyo | Sydney</a:t>
            </a:r>
            <a:endParaRPr/>
          </a:p>
          <a:p>
            <a:pPr indent="0" lvl="0" marL="0" marR="0" rtl="0" algn="l">
              <a:spcBef>
                <a:spcPts val="600"/>
              </a:spcBef>
              <a:spcAft>
                <a:spcPts val="0"/>
              </a:spcAft>
              <a:buNone/>
            </a:pPr>
            <a:r>
              <a:rPr lang="en-US" sz="1000">
                <a:solidFill>
                  <a:schemeClr val="lt1"/>
                </a:solidFill>
                <a:latin typeface="Helvetica Neue"/>
                <a:ea typeface="Helvetica Neue"/>
                <a:cs typeface="Helvetica Neue"/>
                <a:sym typeface="Helvetica Neue"/>
              </a:rPr>
              <a:t>Copyright © 2020 GEP. All rights reserved.</a:t>
            </a:r>
            <a:endParaRPr/>
          </a:p>
        </p:txBody>
      </p:sp>
      <p:pic>
        <p:nvPicPr>
          <p:cNvPr id="84" name="Google Shape;84;p7"/>
          <p:cNvPicPr preferRelativeResize="0"/>
          <p:nvPr/>
        </p:nvPicPr>
        <p:blipFill rotWithShape="1">
          <a:blip r:embed="rId5">
            <a:alphaModFix/>
          </a:blip>
          <a:srcRect b="0" l="0" r="0" t="0"/>
          <a:stretch/>
        </p:blipFill>
        <p:spPr>
          <a:xfrm>
            <a:off x="609599" y="3660773"/>
            <a:ext cx="1752600" cy="180975"/>
          </a:xfrm>
          <a:prstGeom prst="rect">
            <a:avLst/>
          </a:prstGeom>
          <a:noFill/>
          <a:ln>
            <a:noFill/>
          </a:ln>
        </p:spPr>
      </p:pic>
      <p:sp>
        <p:nvSpPr>
          <p:cNvPr id="85" name="Google Shape;85;p7"/>
          <p:cNvSpPr txBox="1"/>
          <p:nvPr/>
        </p:nvSpPr>
        <p:spPr>
          <a:xfrm>
            <a:off x="609600" y="3910835"/>
            <a:ext cx="4906714" cy="1190108"/>
          </a:xfrm>
          <a:prstGeom prst="rect">
            <a:avLst/>
          </a:prstGeom>
          <a:noFill/>
          <a:ln>
            <a:noFill/>
          </a:ln>
        </p:spPr>
        <p:txBody>
          <a:bodyPr anchorCtr="0" anchor="t" bIns="45700" lIns="0"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lang="en-US" sz="1000">
                <a:solidFill>
                  <a:schemeClr val="dk1"/>
                </a:solidFill>
                <a:latin typeface="Helvetica Neue"/>
                <a:ea typeface="Helvetica Neue"/>
                <a:cs typeface="Helvetica Neue"/>
                <a:sym typeface="Helvetica Neue"/>
              </a:rPr>
              <a:t>GEP SMART is an AI-powered, cloud-native software for direct and indirect procurement that offers comprehensive source-to-pay functionality in one user-friendly platform, inclusive of spend analysis, sourcing, contract management, supplier management, procure-to-pay, savings project management and savings tracking, invoicing and other related functionalities.</a:t>
            </a:r>
            <a:endParaRPr sz="1000">
              <a:solidFill>
                <a:schemeClr val="dk1"/>
              </a:solidFill>
              <a:latin typeface="Helvetica Neue"/>
              <a:ea typeface="Helvetica Neue"/>
              <a:cs typeface="Helvetica Neue"/>
              <a:sym typeface="Helvetica Neue"/>
            </a:endParaRPr>
          </a:p>
        </p:txBody>
      </p:sp>
      <p:sp>
        <p:nvSpPr>
          <p:cNvPr id="86" name="Google Shape;86;p7"/>
          <p:cNvSpPr txBox="1"/>
          <p:nvPr/>
        </p:nvSpPr>
        <p:spPr>
          <a:xfrm>
            <a:off x="6496371" y="3910835"/>
            <a:ext cx="4982866" cy="1190108"/>
          </a:xfrm>
          <a:prstGeom prst="rect">
            <a:avLst/>
          </a:prstGeom>
          <a:noFill/>
          <a:ln>
            <a:noFill/>
          </a:ln>
        </p:spPr>
        <p:txBody>
          <a:bodyPr anchorCtr="0" anchor="t" bIns="45700" lIns="0"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lang="en-US" sz="1000">
                <a:solidFill>
                  <a:schemeClr val="dk1"/>
                </a:solidFill>
                <a:latin typeface="Helvetica Neue"/>
                <a:ea typeface="Helvetica Neue"/>
                <a:cs typeface="Helvetica Neue"/>
                <a:sym typeface="Helvetica Neue"/>
              </a:rPr>
              <a:t>GEP NEXXE is a unified and comprehensive supply chain platform that provides end-to-end planning, visibility, execution and collaboration capabilities for today’s complex, global supply chains. </a:t>
            </a:r>
            <a:endParaRPr/>
          </a:p>
          <a:p>
            <a:pPr indent="0" lvl="0" marL="0" marR="0" rtl="0" algn="l">
              <a:lnSpc>
                <a:spcPct val="100000"/>
              </a:lnSpc>
              <a:spcBef>
                <a:spcPts val="1000"/>
              </a:spcBef>
              <a:spcAft>
                <a:spcPts val="0"/>
              </a:spcAft>
              <a:buClr>
                <a:schemeClr val="dk1"/>
              </a:buClr>
              <a:buSzPts val="1000"/>
              <a:buFont typeface="Arial"/>
              <a:buNone/>
            </a:pPr>
            <a:r>
              <a:rPr lang="en-US" sz="1000">
                <a:solidFill>
                  <a:schemeClr val="dk1"/>
                </a:solidFill>
                <a:latin typeface="Helvetica Neue"/>
                <a:ea typeface="Helvetica Neue"/>
                <a:cs typeface="Helvetica Neue"/>
                <a:sym typeface="Helvetica Neue"/>
              </a:rPr>
              <a:t>Built on a foundation of big data, artificial intelligence and machine learning, GEP NEXXE is next-generation software that helps enterprises make supply chain a competitive advantage.</a:t>
            </a:r>
            <a:endParaRPr sz="1000">
              <a:solidFill>
                <a:schemeClr val="dk1"/>
              </a:solidFill>
              <a:latin typeface="Helvetica Neue"/>
              <a:ea typeface="Helvetica Neue"/>
              <a:cs typeface="Helvetica Neue"/>
              <a:sym typeface="Helvetica Neue"/>
            </a:endParaRPr>
          </a:p>
        </p:txBody>
      </p:sp>
      <p:pic>
        <p:nvPicPr>
          <p:cNvPr id="87" name="Google Shape;87;p7"/>
          <p:cNvPicPr preferRelativeResize="0"/>
          <p:nvPr/>
        </p:nvPicPr>
        <p:blipFill rotWithShape="1">
          <a:blip r:embed="rId6">
            <a:alphaModFix/>
          </a:blip>
          <a:srcRect b="0" l="0" r="0" t="0"/>
          <a:stretch/>
        </p:blipFill>
        <p:spPr>
          <a:xfrm>
            <a:off x="6496370" y="3660773"/>
            <a:ext cx="1476375" cy="180975"/>
          </a:xfrm>
          <a:prstGeom prst="rect">
            <a:avLst/>
          </a:prstGeom>
          <a:noFill/>
          <a:ln>
            <a:noFill/>
          </a:ln>
        </p:spPr>
      </p:pic>
      <p:cxnSp>
        <p:nvCxnSpPr>
          <p:cNvPr id="88" name="Google Shape;88;p7"/>
          <p:cNvCxnSpPr/>
          <p:nvPr/>
        </p:nvCxnSpPr>
        <p:spPr>
          <a:xfrm>
            <a:off x="6096000" y="3520143"/>
            <a:ext cx="0" cy="1448430"/>
          </a:xfrm>
          <a:prstGeom prst="straightConnector1">
            <a:avLst/>
          </a:prstGeom>
          <a:noFill/>
          <a:ln cap="flat" cmpd="sng" w="9525">
            <a:solidFill>
              <a:srgbClr val="D0CECE"/>
            </a:solidFill>
            <a:prstDash val="solid"/>
            <a:miter lim="800000"/>
            <a:headEnd len="sm" w="sm" type="none"/>
            <a:tailEnd len="sm" w="sm" type="none"/>
          </a:ln>
        </p:spPr>
      </p:cxnSp>
      <p:pic>
        <p:nvPicPr>
          <p:cNvPr id="89" name="Google Shape;89;p7"/>
          <p:cNvPicPr preferRelativeResize="0"/>
          <p:nvPr/>
        </p:nvPicPr>
        <p:blipFill rotWithShape="1">
          <a:blip r:embed="rId7">
            <a:alphaModFix/>
          </a:blip>
          <a:srcRect b="0" l="0" r="-724" t="0"/>
          <a:stretch/>
        </p:blipFill>
        <p:spPr>
          <a:xfrm>
            <a:off x="609600" y="616710"/>
            <a:ext cx="2766864" cy="44444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90" name="Shape 90"/>
        <p:cNvGrpSpPr/>
        <p:nvPr/>
      </p:nvGrpSpPr>
      <p:grpSpPr>
        <a:xfrm>
          <a:off x="0" y="0"/>
          <a:ext cx="0" cy="0"/>
          <a:chOff x="0" y="0"/>
          <a:chExt cx="0" cy="0"/>
        </a:xfrm>
      </p:grpSpPr>
      <p:sp>
        <p:nvSpPr>
          <p:cNvPr id="91" name="Google Shape;9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3F3F3F"/>
              </a:buClr>
              <a:buSzPts val="2800"/>
              <a:buFont typeface="Arial"/>
              <a:buChar char="•"/>
              <a:defRPr b="0" i="0" sz="2800" u="none" cap="none" strike="noStrike">
                <a:solidFill>
                  <a:srgbClr val="3F3F3F"/>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rgbClr val="3F3F3F"/>
              </a:buClr>
              <a:buSzPts val="2400"/>
              <a:buFont typeface="Arial"/>
              <a:buChar char="•"/>
              <a:defRPr b="0" i="0" sz="2400" u="none" cap="none" strike="noStrike">
                <a:solidFill>
                  <a:srgbClr val="3F3F3F"/>
                </a:solidFill>
                <a:latin typeface="Helvetica Neue"/>
                <a:ea typeface="Helvetica Neue"/>
                <a:cs typeface="Helvetica Neue"/>
                <a:sym typeface="Helvetica Neue"/>
              </a:defRPr>
            </a:lvl2pPr>
            <a:lvl3pPr indent="-355600" lvl="2" marL="13716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Helvetica Neue"/>
                <a:ea typeface="Helvetica Neue"/>
                <a:cs typeface="Helvetica Neue"/>
                <a:sym typeface="Helvetica Neue"/>
              </a:defRPr>
            </a:lvl3pPr>
            <a:lvl4pPr indent="-342900" lvl="3" marL="18288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Helvetica Neue"/>
                <a:ea typeface="Helvetica Neue"/>
                <a:cs typeface="Helvetica Neue"/>
                <a:sym typeface="Helvetica Neue"/>
              </a:defRPr>
            </a:lvl4pPr>
            <a:lvl5pPr indent="-342900" lvl="4" marL="22860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3F3F3F"/>
              </a:buClr>
              <a:buSzPts val="2800"/>
              <a:buFont typeface="Arial"/>
              <a:buChar char="•"/>
              <a:defRPr b="0" i="0" sz="2800" u="none" cap="none" strike="noStrike">
                <a:solidFill>
                  <a:srgbClr val="3F3F3F"/>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rgbClr val="3F3F3F"/>
              </a:buClr>
              <a:buSzPts val="2400"/>
              <a:buFont typeface="Arial"/>
              <a:buChar char="•"/>
              <a:defRPr b="0" i="0" sz="2400" u="none" cap="none" strike="noStrike">
                <a:solidFill>
                  <a:srgbClr val="3F3F3F"/>
                </a:solidFill>
                <a:latin typeface="Helvetica Neue"/>
                <a:ea typeface="Helvetica Neue"/>
                <a:cs typeface="Helvetica Neue"/>
                <a:sym typeface="Helvetica Neue"/>
              </a:defRPr>
            </a:lvl2pPr>
            <a:lvl3pPr indent="-355600" lvl="2" marL="13716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Helvetica Neue"/>
                <a:ea typeface="Helvetica Neue"/>
                <a:cs typeface="Helvetica Neue"/>
                <a:sym typeface="Helvetica Neue"/>
              </a:defRPr>
            </a:lvl3pPr>
            <a:lvl4pPr indent="-342900" lvl="3" marL="18288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Helvetica Neue"/>
                <a:ea typeface="Helvetica Neue"/>
                <a:cs typeface="Helvetica Neue"/>
                <a:sym typeface="Helvetica Neue"/>
              </a:defRPr>
            </a:lvl4pPr>
            <a:lvl5pPr indent="-342900" lvl="4" marL="22860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8"/>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4" name="Shape 94"/>
        <p:cNvGrpSpPr/>
        <p:nvPr/>
      </p:nvGrpSpPr>
      <p:grpSpPr>
        <a:xfrm>
          <a:off x="0" y="0"/>
          <a:ext cx="0" cy="0"/>
          <a:chOff x="0" y="0"/>
          <a:chExt cx="0" cy="0"/>
        </a:xfrm>
      </p:grpSpPr>
      <p:sp>
        <p:nvSpPr>
          <p:cNvPr id="95" name="Google Shape;95;p9"/>
          <p:cNvSpPr txBox="1"/>
          <p:nvPr>
            <p:ph type="title"/>
          </p:nvPr>
        </p:nvSpPr>
        <p:spPr>
          <a:xfrm>
            <a:off x="839788" y="987424"/>
            <a:ext cx="3932237" cy="1069975"/>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rgbClr val="006FAF"/>
              </a:buClr>
              <a:buSzPts val="2800"/>
              <a:buFont typeface="Helvetica Neue"/>
              <a:buNone/>
              <a:defRPr sz="2800">
                <a:solidFill>
                  <a:srgbClr val="006FA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9"/>
          <p:cNvSpPr txBox="1"/>
          <p:nvPr>
            <p:ph idx="1" type="body"/>
          </p:nvPr>
        </p:nvSpPr>
        <p:spPr>
          <a:xfrm>
            <a:off x="5183188" y="2049462"/>
            <a:ext cx="6172200" cy="38115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F3F3F"/>
              </a:buClr>
              <a:buSzPts val="2400"/>
              <a:buFont typeface="Arial"/>
              <a:buChar char="•"/>
              <a:defRPr b="0" i="0" sz="2400" u="none" cap="none" strike="noStrike">
                <a:solidFill>
                  <a:srgbClr val="3F3F3F"/>
                </a:solidFill>
                <a:latin typeface="Helvetica Neue"/>
                <a:ea typeface="Helvetica Neue"/>
                <a:cs typeface="Helvetica Neue"/>
                <a:sym typeface="Helvetica Neue"/>
              </a:defRPr>
            </a:lvl1pPr>
            <a:lvl2pPr indent="-355600" lvl="1" marL="9144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Helvetica Neue"/>
                <a:ea typeface="Helvetica Neue"/>
                <a:cs typeface="Helvetica Neue"/>
                <a:sym typeface="Helvetica Neue"/>
              </a:defRPr>
            </a:lvl2pPr>
            <a:lvl3pPr indent="-342900" lvl="2" marL="13716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Helvetica Neue"/>
                <a:ea typeface="Helvetica Neue"/>
                <a:cs typeface="Helvetica Neue"/>
                <a:sym typeface="Helvetica Neue"/>
              </a:defRPr>
            </a:lvl3pPr>
            <a:lvl4pPr indent="-330200" lvl="3" marL="18288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Helvetica Neue"/>
                <a:ea typeface="Helvetica Neue"/>
                <a:cs typeface="Helvetica Neue"/>
                <a:sym typeface="Helvetica Neue"/>
              </a:defRPr>
            </a:lvl4pPr>
            <a:lvl5pPr indent="-330200" lvl="4" marL="22860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Helvetica Neue"/>
                <a:ea typeface="Helvetica Neue"/>
                <a:cs typeface="Helvetica Neue"/>
                <a:sym typeface="Helvetica Neue"/>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7" name="Google Shape;9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3F3F"/>
              </a:buClr>
              <a:buSzPts val="1600"/>
              <a:buFont typeface="Arial"/>
              <a:buNone/>
              <a:defRPr b="0" i="0" sz="1600" u="none" cap="none" strike="noStrike">
                <a:solidFill>
                  <a:srgbClr val="3F3F3F"/>
                </a:solidFill>
                <a:latin typeface="Helvetica Neue"/>
                <a:ea typeface="Helvetica Neue"/>
                <a:cs typeface="Helvetica Neue"/>
                <a:sym typeface="Helvetica Neue"/>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8" name="Google Shape;98;p9"/>
          <p:cNvSpPr txBox="1"/>
          <p:nvPr/>
        </p:nvSpPr>
        <p:spPr>
          <a:xfrm>
            <a:off x="618090" y="0"/>
            <a:ext cx="5798663" cy="832039"/>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rgbClr val="3F3F3F"/>
              </a:buClr>
              <a:buSzPts val="2000"/>
              <a:buFont typeface="Helvetica Neue"/>
              <a:buNone/>
            </a:pPr>
            <a:r>
              <a:rPr b="1" lang="en-US" sz="2000">
                <a:solidFill>
                  <a:srgbClr val="3F3F3F"/>
                </a:solidFill>
                <a:latin typeface="Helvetica Neue"/>
                <a:ea typeface="Helvetica Neue"/>
                <a:cs typeface="Helvetica Neue"/>
                <a:sym typeface="Helvetica Neue"/>
              </a:rPr>
              <a:t>CLICK TO EDIT MASTER TITLE STYLE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4.xml"/><Relationship Id="rId10" Type="http://schemas.openxmlformats.org/officeDocument/2006/relationships/slideLayout" Target="../slideLayouts/slideLayout3.xml"/><Relationship Id="rId13" Type="http://schemas.openxmlformats.org/officeDocument/2006/relationships/slideLayout" Target="../slideLayouts/slideLayout6.xml"/><Relationship Id="rId12" Type="http://schemas.openxmlformats.org/officeDocument/2006/relationships/slideLayout" Target="../slideLayouts/slideLayout5.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slideLayout" Target="../slideLayouts/slideLayout2.xml"/><Relationship Id="rId15" Type="http://schemas.openxmlformats.org/officeDocument/2006/relationships/slideLayout" Target="../slideLayouts/slideLayout8.xml"/><Relationship Id="rId14" Type="http://schemas.openxmlformats.org/officeDocument/2006/relationships/slideLayout" Target="../slideLayouts/slideLayout7.xml"/><Relationship Id="rId16" Type="http://schemas.openxmlformats.org/officeDocument/2006/relationships/theme" Target="../theme/theme1.xml"/><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12192000" cy="832040"/>
          </a:xfrm>
          <a:prstGeom prst="rect">
            <a:avLst/>
          </a:prstGeom>
          <a:solidFill>
            <a:schemeClr val="lt1"/>
          </a:solidFill>
          <a:ln>
            <a:noFill/>
          </a:ln>
          <a:effectLst>
            <a:outerShdw blurRad="88900" sx="102000" rotWithShape="0" algn="t" dir="5400000" dist="12700" sy="102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Calibri"/>
              <a:ea typeface="Calibri"/>
              <a:cs typeface="Calibri"/>
              <a:sym typeface="Calibri"/>
            </a:endParaRPr>
          </a:p>
        </p:txBody>
      </p:sp>
      <p:sp>
        <p:nvSpPr>
          <p:cNvPr id="7" name="Google Shape;7;p1"/>
          <p:cNvSpPr/>
          <p:nvPr/>
        </p:nvSpPr>
        <p:spPr>
          <a:xfrm>
            <a:off x="618090" y="6635853"/>
            <a:ext cx="6137782" cy="10464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680" u="none" cap="none" strike="noStrike">
                <a:solidFill>
                  <a:srgbClr val="3F3F3F"/>
                </a:solidFill>
                <a:latin typeface="Helvetica Neue"/>
                <a:ea typeface="Helvetica Neue"/>
                <a:cs typeface="Helvetica Neue"/>
                <a:sym typeface="Helvetica Neue"/>
              </a:rPr>
              <a:t>Unified Procurement &amp; Supply Chain Solutions: Helping Leading Enterprises Worldwide Achieve Extraordinary Results</a:t>
            </a:r>
            <a:endParaRPr/>
          </a:p>
        </p:txBody>
      </p:sp>
      <p:cxnSp>
        <p:nvCxnSpPr>
          <p:cNvPr id="8" name="Google Shape;8;p1"/>
          <p:cNvCxnSpPr/>
          <p:nvPr/>
        </p:nvCxnSpPr>
        <p:spPr>
          <a:xfrm>
            <a:off x="0" y="6532603"/>
            <a:ext cx="12191998" cy="0"/>
          </a:xfrm>
          <a:prstGeom prst="straightConnector1">
            <a:avLst/>
          </a:prstGeom>
          <a:noFill/>
          <a:ln cap="flat" cmpd="sng" w="9525">
            <a:solidFill>
              <a:srgbClr val="D0CECE"/>
            </a:solidFill>
            <a:prstDash val="solid"/>
            <a:miter lim="800000"/>
            <a:headEnd len="sm" w="sm" type="none"/>
            <a:tailEnd len="sm" w="sm" type="none"/>
          </a:ln>
        </p:spPr>
      </p:cxnSp>
      <p:sp>
        <p:nvSpPr>
          <p:cNvPr id="9" name="Google Shape;9;p1"/>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lvl1pPr lvl="0" marR="0" rtl="0" algn="l">
              <a:lnSpc>
                <a:spcPct val="90000"/>
              </a:lnSpc>
              <a:spcBef>
                <a:spcPts val="0"/>
              </a:spcBef>
              <a:spcAft>
                <a:spcPts val="0"/>
              </a:spcAft>
              <a:buClr>
                <a:srgbClr val="3F3F3F"/>
              </a:buClr>
              <a:buSzPts val="2000"/>
              <a:buFont typeface="Helvetica Neue"/>
              <a:buNone/>
              <a:defRPr b="1" i="0" sz="2000" u="none" cap="none" strike="noStrike">
                <a:solidFill>
                  <a:srgbClr val="3F3F3F"/>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10" name="Google Shape;10;p1"/>
          <p:cNvGrpSpPr/>
          <p:nvPr/>
        </p:nvGrpSpPr>
        <p:grpSpPr>
          <a:xfrm>
            <a:off x="6416757" y="72733"/>
            <a:ext cx="3613538" cy="686572"/>
            <a:chOff x="5140832" y="34521"/>
            <a:chExt cx="4015785" cy="762998"/>
          </a:xfrm>
        </p:grpSpPr>
        <p:cxnSp>
          <p:nvCxnSpPr>
            <p:cNvPr id="11" name="Google Shape;11;p1"/>
            <p:cNvCxnSpPr>
              <a:endCxn id="12" idx="1"/>
            </p:cNvCxnSpPr>
            <p:nvPr/>
          </p:nvCxnSpPr>
          <p:spPr>
            <a:xfrm flipH="1" rot="10800000">
              <a:off x="5509163" y="412458"/>
              <a:ext cx="3140700" cy="2400"/>
            </a:xfrm>
            <a:prstGeom prst="straightConnector1">
              <a:avLst/>
            </a:prstGeom>
            <a:noFill/>
            <a:ln cap="flat" cmpd="sng" w="9525">
              <a:solidFill>
                <a:srgbClr val="BFBFBF"/>
              </a:solidFill>
              <a:prstDash val="solid"/>
              <a:miter lim="800000"/>
              <a:headEnd len="sm" w="sm" type="none"/>
              <a:tailEnd len="sm" w="sm" type="none"/>
            </a:ln>
          </p:spPr>
        </p:cxnSp>
        <p:grpSp>
          <p:nvGrpSpPr>
            <p:cNvPr id="13" name="Google Shape;13;p1"/>
            <p:cNvGrpSpPr/>
            <p:nvPr/>
          </p:nvGrpSpPr>
          <p:grpSpPr>
            <a:xfrm>
              <a:off x="5140832" y="34522"/>
              <a:ext cx="762998" cy="762998"/>
              <a:chOff x="3262490" y="4179642"/>
              <a:chExt cx="1803903" cy="1803903"/>
            </a:xfrm>
          </p:grpSpPr>
          <p:sp>
            <p:nvSpPr>
              <p:cNvPr id="14" name="Google Shape;14;p1"/>
              <p:cNvSpPr/>
              <p:nvPr/>
            </p:nvSpPr>
            <p:spPr>
              <a:xfrm rot="7954450">
                <a:off x="3526093" y="4443245"/>
                <a:ext cx="1276696" cy="1276696"/>
              </a:xfrm>
              <a:prstGeom prst="ellipse">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5" name="Google Shape;15;p1"/>
              <p:cNvSpPr/>
              <p:nvPr/>
            </p:nvSpPr>
            <p:spPr>
              <a:xfrm rot="7954450">
                <a:off x="3628123" y="4545275"/>
                <a:ext cx="1072637" cy="1072637"/>
              </a:xfrm>
              <a:prstGeom prst="ellipse">
                <a:avLst/>
              </a:prstGeom>
              <a:solidFill>
                <a:schemeClr val="lt1"/>
              </a:solid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pic>
            <p:nvPicPr>
              <p:cNvPr id="16" name="Google Shape;16;p1"/>
              <p:cNvPicPr preferRelativeResize="0"/>
              <p:nvPr/>
            </p:nvPicPr>
            <p:blipFill rotWithShape="1">
              <a:blip r:embed="rId1">
                <a:alphaModFix/>
              </a:blip>
              <a:srcRect b="0" l="0" r="0" t="0"/>
              <a:stretch/>
            </p:blipFill>
            <p:spPr>
              <a:xfrm>
                <a:off x="3837798" y="4894254"/>
                <a:ext cx="653286" cy="374679"/>
              </a:xfrm>
              <a:prstGeom prst="rect">
                <a:avLst/>
              </a:prstGeom>
              <a:noFill/>
              <a:ln>
                <a:noFill/>
              </a:ln>
            </p:spPr>
          </p:pic>
        </p:grpSp>
        <p:grpSp>
          <p:nvGrpSpPr>
            <p:cNvPr id="17" name="Google Shape;17;p1"/>
            <p:cNvGrpSpPr/>
            <p:nvPr/>
          </p:nvGrpSpPr>
          <p:grpSpPr>
            <a:xfrm>
              <a:off x="6441946" y="34522"/>
              <a:ext cx="762998" cy="762998"/>
              <a:chOff x="5170646" y="5005973"/>
              <a:chExt cx="1803903" cy="1803903"/>
            </a:xfrm>
          </p:grpSpPr>
          <p:sp>
            <p:nvSpPr>
              <p:cNvPr id="18" name="Google Shape;18;p1"/>
              <p:cNvSpPr/>
              <p:nvPr/>
            </p:nvSpPr>
            <p:spPr>
              <a:xfrm rot="7954450">
                <a:off x="5434250" y="5269577"/>
                <a:ext cx="1276696" cy="1276696"/>
              </a:xfrm>
              <a:prstGeom prst="ellipse">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9" name="Google Shape;19;p1"/>
              <p:cNvSpPr/>
              <p:nvPr/>
            </p:nvSpPr>
            <p:spPr>
              <a:xfrm rot="7954450">
                <a:off x="5536280" y="5371607"/>
                <a:ext cx="1072637" cy="1072637"/>
              </a:xfrm>
              <a:prstGeom prst="ellipse">
                <a:avLst/>
              </a:prstGeom>
              <a:solidFill>
                <a:schemeClr val="lt1"/>
              </a:solid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pic>
            <p:nvPicPr>
              <p:cNvPr id="20" name="Google Shape;20;p1"/>
              <p:cNvPicPr preferRelativeResize="0"/>
              <p:nvPr/>
            </p:nvPicPr>
            <p:blipFill rotWithShape="1">
              <a:blip r:embed="rId2">
                <a:alphaModFix/>
              </a:blip>
              <a:srcRect b="0" l="0" r="0" t="0"/>
              <a:stretch/>
            </p:blipFill>
            <p:spPr>
              <a:xfrm>
                <a:off x="5808664" y="5676407"/>
                <a:ext cx="527865" cy="463038"/>
              </a:xfrm>
              <a:prstGeom prst="rect">
                <a:avLst/>
              </a:prstGeom>
              <a:noFill/>
              <a:ln>
                <a:noFill/>
              </a:ln>
            </p:spPr>
          </p:pic>
        </p:grpSp>
        <p:grpSp>
          <p:nvGrpSpPr>
            <p:cNvPr id="21" name="Google Shape;21;p1"/>
            <p:cNvGrpSpPr/>
            <p:nvPr/>
          </p:nvGrpSpPr>
          <p:grpSpPr>
            <a:xfrm>
              <a:off x="7743059" y="34522"/>
              <a:ext cx="762998" cy="762998"/>
              <a:chOff x="6612361" y="4562260"/>
              <a:chExt cx="1803903" cy="1803903"/>
            </a:xfrm>
          </p:grpSpPr>
          <p:sp>
            <p:nvSpPr>
              <p:cNvPr id="22" name="Google Shape;22;p1"/>
              <p:cNvSpPr/>
              <p:nvPr/>
            </p:nvSpPr>
            <p:spPr>
              <a:xfrm rot="7954450">
                <a:off x="6875964" y="4825863"/>
                <a:ext cx="1276696" cy="1276696"/>
              </a:xfrm>
              <a:prstGeom prst="ellipse">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23" name="Google Shape;23;p1"/>
              <p:cNvSpPr/>
              <p:nvPr/>
            </p:nvSpPr>
            <p:spPr>
              <a:xfrm rot="7954450">
                <a:off x="6977994" y="4927893"/>
                <a:ext cx="1072637" cy="1072637"/>
              </a:xfrm>
              <a:prstGeom prst="ellipse">
                <a:avLst/>
              </a:prstGeom>
              <a:solidFill>
                <a:schemeClr val="lt1"/>
              </a:solid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grpSp>
        <p:grpSp>
          <p:nvGrpSpPr>
            <p:cNvPr id="24" name="Google Shape;24;p1"/>
            <p:cNvGrpSpPr/>
            <p:nvPr/>
          </p:nvGrpSpPr>
          <p:grpSpPr>
            <a:xfrm>
              <a:off x="7092503" y="34521"/>
              <a:ext cx="762998" cy="762998"/>
              <a:chOff x="5194049" y="35175"/>
              <a:chExt cx="1803903" cy="1803903"/>
            </a:xfrm>
          </p:grpSpPr>
          <p:sp>
            <p:nvSpPr>
              <p:cNvPr id="25" name="Google Shape;25;p1"/>
              <p:cNvSpPr/>
              <p:nvPr/>
            </p:nvSpPr>
            <p:spPr>
              <a:xfrm rot="7954450">
                <a:off x="5457652" y="298778"/>
                <a:ext cx="1276696" cy="1276696"/>
              </a:xfrm>
              <a:prstGeom prst="ellipse">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26" name="Google Shape;26;p1"/>
              <p:cNvSpPr/>
              <p:nvPr/>
            </p:nvSpPr>
            <p:spPr>
              <a:xfrm rot="7954450">
                <a:off x="5559682" y="400807"/>
                <a:ext cx="1072637" cy="1072637"/>
              </a:xfrm>
              <a:prstGeom prst="ellipse">
                <a:avLst/>
              </a:prstGeom>
              <a:solidFill>
                <a:schemeClr val="lt1"/>
              </a:solid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pic>
            <p:nvPicPr>
              <p:cNvPr id="27" name="Google Shape;27;p1"/>
              <p:cNvPicPr preferRelativeResize="0"/>
              <p:nvPr/>
            </p:nvPicPr>
            <p:blipFill rotWithShape="1">
              <a:blip r:embed="rId3">
                <a:alphaModFix/>
              </a:blip>
              <a:srcRect b="0" l="0" r="0" t="0"/>
              <a:stretch/>
            </p:blipFill>
            <p:spPr>
              <a:xfrm>
                <a:off x="5831714" y="709494"/>
                <a:ext cx="528569" cy="438979"/>
              </a:xfrm>
              <a:prstGeom prst="rect">
                <a:avLst/>
              </a:prstGeom>
              <a:noFill/>
              <a:ln>
                <a:noFill/>
              </a:ln>
            </p:spPr>
          </p:pic>
        </p:grpSp>
        <p:grpSp>
          <p:nvGrpSpPr>
            <p:cNvPr id="28" name="Google Shape;28;p1"/>
            <p:cNvGrpSpPr/>
            <p:nvPr/>
          </p:nvGrpSpPr>
          <p:grpSpPr>
            <a:xfrm>
              <a:off x="8393619" y="34521"/>
              <a:ext cx="762998" cy="762998"/>
              <a:chOff x="6858839" y="626541"/>
              <a:chExt cx="1803903" cy="1803903"/>
            </a:xfrm>
          </p:grpSpPr>
          <p:sp>
            <p:nvSpPr>
              <p:cNvPr id="29" name="Google Shape;29;p1"/>
              <p:cNvSpPr/>
              <p:nvPr/>
            </p:nvSpPr>
            <p:spPr>
              <a:xfrm rot="7954450">
                <a:off x="7122443" y="890144"/>
                <a:ext cx="1276696" cy="1276696"/>
              </a:xfrm>
              <a:prstGeom prst="ellipse">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30" name="Google Shape;30;p1"/>
              <p:cNvSpPr/>
              <p:nvPr/>
            </p:nvSpPr>
            <p:spPr>
              <a:xfrm rot="7954450">
                <a:off x="7224473" y="992173"/>
                <a:ext cx="1072637" cy="1072637"/>
              </a:xfrm>
              <a:prstGeom prst="ellipse">
                <a:avLst/>
              </a:prstGeom>
              <a:solidFill>
                <a:schemeClr val="lt1"/>
              </a:solid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pic>
            <p:nvPicPr>
              <p:cNvPr id="12" name="Google Shape;12;p1"/>
              <p:cNvPicPr preferRelativeResize="0"/>
              <p:nvPr/>
            </p:nvPicPr>
            <p:blipFill rotWithShape="1">
              <a:blip r:embed="rId4">
                <a:alphaModFix/>
              </a:blip>
              <a:srcRect b="0" l="0" r="0" t="0"/>
              <a:stretch/>
            </p:blipFill>
            <p:spPr>
              <a:xfrm>
                <a:off x="7464660" y="1188252"/>
                <a:ext cx="591051" cy="663637"/>
              </a:xfrm>
              <a:prstGeom prst="rect">
                <a:avLst/>
              </a:prstGeom>
              <a:noFill/>
              <a:ln>
                <a:noFill/>
              </a:ln>
            </p:spPr>
          </p:pic>
        </p:grpSp>
        <p:grpSp>
          <p:nvGrpSpPr>
            <p:cNvPr id="31" name="Google Shape;31;p1"/>
            <p:cNvGrpSpPr/>
            <p:nvPr/>
          </p:nvGrpSpPr>
          <p:grpSpPr>
            <a:xfrm>
              <a:off x="5791387" y="34522"/>
              <a:ext cx="762998" cy="762998"/>
              <a:chOff x="3307199" y="805914"/>
              <a:chExt cx="1803903" cy="1803903"/>
            </a:xfrm>
          </p:grpSpPr>
          <p:sp>
            <p:nvSpPr>
              <p:cNvPr id="32" name="Google Shape;32;p1"/>
              <p:cNvSpPr/>
              <p:nvPr/>
            </p:nvSpPr>
            <p:spPr>
              <a:xfrm rot="7954450">
                <a:off x="3570802" y="1069517"/>
                <a:ext cx="1276696" cy="1276696"/>
              </a:xfrm>
              <a:prstGeom prst="ellipse">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33" name="Google Shape;33;p1"/>
              <p:cNvSpPr/>
              <p:nvPr/>
            </p:nvSpPr>
            <p:spPr>
              <a:xfrm rot="7954450">
                <a:off x="3672832" y="1171546"/>
                <a:ext cx="1072637" cy="1072637"/>
              </a:xfrm>
              <a:prstGeom prst="ellipse">
                <a:avLst/>
              </a:prstGeom>
              <a:solidFill>
                <a:schemeClr val="lt1"/>
              </a:solid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grpSp>
      </p:grpSp>
      <p:pic>
        <p:nvPicPr>
          <p:cNvPr id="34" name="Google Shape;34;p1"/>
          <p:cNvPicPr preferRelativeResize="0"/>
          <p:nvPr/>
        </p:nvPicPr>
        <p:blipFill rotWithShape="1">
          <a:blip r:embed="rId5">
            <a:alphaModFix/>
          </a:blip>
          <a:srcRect b="0" l="0" r="36008" t="0"/>
          <a:stretch/>
        </p:blipFill>
        <p:spPr>
          <a:xfrm>
            <a:off x="10150267" y="230989"/>
            <a:ext cx="1504461" cy="380383"/>
          </a:xfrm>
          <a:prstGeom prst="rect">
            <a:avLst/>
          </a:prstGeom>
          <a:noFill/>
          <a:ln>
            <a:noFill/>
          </a:ln>
        </p:spPr>
      </p:pic>
      <p:pic>
        <p:nvPicPr>
          <p:cNvPr id="35" name="Google Shape;35;p1"/>
          <p:cNvPicPr preferRelativeResize="0"/>
          <p:nvPr/>
        </p:nvPicPr>
        <p:blipFill rotWithShape="1">
          <a:blip r:embed="rId6">
            <a:alphaModFix/>
          </a:blip>
          <a:srcRect b="0" l="0" r="0" t="0"/>
          <a:stretch/>
        </p:blipFill>
        <p:spPr>
          <a:xfrm>
            <a:off x="9022671" y="288092"/>
            <a:ext cx="166861" cy="255853"/>
          </a:xfrm>
          <a:prstGeom prst="rect">
            <a:avLst/>
          </a:prstGeom>
          <a:noFill/>
          <a:ln>
            <a:noFill/>
          </a:ln>
        </p:spPr>
      </p:pic>
      <p:pic>
        <p:nvPicPr>
          <p:cNvPr id="36" name="Google Shape;36;p1"/>
          <p:cNvPicPr preferRelativeResize="0"/>
          <p:nvPr/>
        </p:nvPicPr>
        <p:blipFill rotWithShape="1">
          <a:blip r:embed="rId7">
            <a:alphaModFix/>
          </a:blip>
          <a:srcRect b="0" l="0" r="0" t="0"/>
          <a:stretch/>
        </p:blipFill>
        <p:spPr>
          <a:xfrm>
            <a:off x="7222092" y="305334"/>
            <a:ext cx="204850" cy="221370"/>
          </a:xfrm>
          <a:prstGeom prst="rect">
            <a:avLst/>
          </a:prstGeom>
          <a:noFill/>
          <a:ln>
            <a:noFill/>
          </a:ln>
        </p:spPr>
      </p:pic>
      <p:sp>
        <p:nvSpPr>
          <p:cNvPr id="37" name="Google Shape;37;p1"/>
          <p:cNvSpPr txBox="1"/>
          <p:nvPr/>
        </p:nvSpPr>
        <p:spPr>
          <a:xfrm>
            <a:off x="11823728" y="6534288"/>
            <a:ext cx="368271" cy="323711"/>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00"/>
              <a:buFont typeface="Helvetica Neue"/>
              <a:buNone/>
            </a:pPr>
            <a:fld id="{00000000-1234-1234-1234-123412341234}" type="slidenum">
              <a:rPr b="1" i="0" lang="en-US" sz="800" u="none" cap="none" strike="noStrike">
                <a:solidFill>
                  <a:schemeClr val="lt1"/>
                </a:solidFill>
                <a:latin typeface="Helvetica Neue"/>
                <a:ea typeface="Helvetica Neue"/>
                <a:cs typeface="Helvetica Neue"/>
                <a:sym typeface="Helvetica Neue"/>
              </a:rPr>
              <a:t>‹#›</a:t>
            </a:fld>
            <a:endParaRPr b="1" i="0" sz="800" u="none" cap="none" strike="noStrike">
              <a:solidFill>
                <a:schemeClr val="lt1"/>
              </a:solidFill>
              <a:latin typeface="Helvetica Neue"/>
              <a:ea typeface="Helvetica Neue"/>
              <a:cs typeface="Helvetica Neue"/>
              <a:sym typeface="Helvetica Neue"/>
            </a:endParaRPr>
          </a:p>
        </p:txBody>
      </p:sp>
      <p:sp>
        <p:nvSpPr>
          <p:cNvPr id="38" name="Google Shape;38;p1"/>
          <p:cNvSpPr/>
          <p:nvPr/>
        </p:nvSpPr>
        <p:spPr>
          <a:xfrm>
            <a:off x="9549768" y="6595558"/>
            <a:ext cx="2271776" cy="21544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800">
                <a:solidFill>
                  <a:srgbClr val="7F7F7F"/>
                </a:solidFill>
                <a:latin typeface="Helvetica Neue"/>
                <a:ea typeface="Helvetica Neue"/>
                <a:cs typeface="Helvetica Neue"/>
                <a:sym typeface="Helvetica Neue"/>
              </a:rPr>
              <a:t>Copyright © 2020 GEP. All rights reserved.</a:t>
            </a:r>
            <a:endParaRPr/>
          </a:p>
        </p:txBody>
      </p:sp>
    </p:spTree>
  </p:cSld>
  <p:clrMap accent1="accent1" accent2="accent2" accent3="accent3" accent4="accent4" accent5="accent5" accent6="accent6" bg1="lt1" bg2="dk2" tx1="dk1" tx2="lt2" folHlink="folHlink" hlink="hlink"/>
  <p:sldLayoutIdLst>
    <p:sldLayoutId id="2147483648" r:id="rId8"/>
    <p:sldLayoutId id="2147483649" r:id="rId9"/>
    <p:sldLayoutId id="2147483650" r:id="rId10"/>
    <p:sldLayoutId id="2147483651" r:id="rId11"/>
    <p:sldLayoutId id="2147483652" r:id="rId12"/>
    <p:sldLayoutId id="2147483653" r:id="rId13"/>
    <p:sldLayoutId id="2147483654" r:id="rId14"/>
    <p:sldLayoutId id="2147483655"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grpSp>
        <p:nvGrpSpPr>
          <p:cNvPr id="103" name="Google Shape;103;p10"/>
          <p:cNvGrpSpPr/>
          <p:nvPr/>
        </p:nvGrpSpPr>
        <p:grpSpPr>
          <a:xfrm>
            <a:off x="1421171" y="2212265"/>
            <a:ext cx="10649509" cy="4045249"/>
            <a:chOff x="1217919" y="2266163"/>
            <a:chExt cx="11520456" cy="4376080"/>
          </a:xfrm>
        </p:grpSpPr>
        <p:pic>
          <p:nvPicPr>
            <p:cNvPr id="104" name="Google Shape;104;p10"/>
            <p:cNvPicPr preferRelativeResize="0"/>
            <p:nvPr/>
          </p:nvPicPr>
          <p:blipFill rotWithShape="1">
            <a:blip r:embed="rId3">
              <a:alphaModFix/>
            </a:blip>
            <a:srcRect b="0" l="0" r="36008" t="0"/>
            <a:stretch/>
          </p:blipFill>
          <p:spPr>
            <a:xfrm>
              <a:off x="1217919" y="2900123"/>
              <a:ext cx="4531831" cy="1145811"/>
            </a:xfrm>
            <a:prstGeom prst="rect">
              <a:avLst/>
            </a:prstGeom>
            <a:noFill/>
            <a:ln>
              <a:noFill/>
            </a:ln>
          </p:spPr>
        </p:pic>
        <p:cxnSp>
          <p:nvCxnSpPr>
            <p:cNvPr id="105" name="Google Shape;105;p10"/>
            <p:cNvCxnSpPr/>
            <p:nvPr/>
          </p:nvCxnSpPr>
          <p:spPr>
            <a:xfrm>
              <a:off x="5918200" y="2266163"/>
              <a:ext cx="0" cy="2274039"/>
            </a:xfrm>
            <a:prstGeom prst="straightConnector1">
              <a:avLst/>
            </a:prstGeom>
            <a:noFill/>
            <a:ln cap="flat" cmpd="sng" w="9525">
              <a:solidFill>
                <a:schemeClr val="lt1"/>
              </a:solidFill>
              <a:prstDash val="solid"/>
              <a:miter lim="800000"/>
              <a:headEnd len="sm" w="sm" type="none"/>
              <a:tailEnd len="sm" w="sm" type="none"/>
            </a:ln>
          </p:spPr>
        </p:cxnSp>
        <p:sp>
          <p:nvSpPr>
            <p:cNvPr id="106" name="Google Shape;106;p10"/>
            <p:cNvSpPr txBox="1"/>
            <p:nvPr/>
          </p:nvSpPr>
          <p:spPr>
            <a:xfrm>
              <a:off x="6195787" y="2275490"/>
              <a:ext cx="5136446" cy="661318"/>
            </a:xfrm>
            <a:prstGeom prst="rect">
              <a:avLst/>
            </a:prstGeom>
            <a:noFill/>
            <a:ln>
              <a:noFill/>
            </a:ln>
          </p:spPr>
          <p:txBody>
            <a:bodyPr anchorCtr="0" anchor="t" bIns="0" lIns="0" spcFirstLastPara="1" rIns="0" wrap="square" tIns="72000">
              <a:noAutofit/>
            </a:bodyPr>
            <a:lstStyle/>
            <a:p>
              <a:pPr indent="0" lvl="0" marL="0" marR="0" rtl="0" algn="l">
                <a:lnSpc>
                  <a:spcPct val="116666"/>
                </a:lnSpc>
                <a:spcBef>
                  <a:spcPts val="0"/>
                </a:spcBef>
                <a:spcAft>
                  <a:spcPts val="0"/>
                </a:spcAft>
                <a:buClr>
                  <a:schemeClr val="lt1"/>
                </a:buClr>
                <a:buSzPts val="3600"/>
                <a:buFont typeface="Helvetica Neue"/>
                <a:buNone/>
              </a:pPr>
              <a:r>
                <a:rPr b="1" i="0" lang="en-US" sz="3600" u="none" cap="none" strike="noStrike">
                  <a:solidFill>
                    <a:schemeClr val="lt1"/>
                  </a:solidFill>
                  <a:latin typeface="Helvetica Neue"/>
                  <a:ea typeface="Helvetica Neue"/>
                  <a:cs typeface="Helvetica Neue"/>
                  <a:sym typeface="Helvetica Neue"/>
                </a:rPr>
                <a:t>GEP TECHATHON 2020</a:t>
              </a:r>
              <a:endParaRPr/>
            </a:p>
          </p:txBody>
        </p:sp>
        <p:sp>
          <p:nvSpPr>
            <p:cNvPr id="107" name="Google Shape;107;p10"/>
            <p:cNvSpPr txBox="1"/>
            <p:nvPr/>
          </p:nvSpPr>
          <p:spPr>
            <a:xfrm>
              <a:off x="9139575" y="5981043"/>
              <a:ext cx="3598800" cy="661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1300"/>
                <a:buFont typeface="Arial"/>
                <a:buNone/>
              </a:pPr>
              <a:r>
                <a:rPr b="1" lang="en-US" sz="2300">
                  <a:solidFill>
                    <a:schemeClr val="lt1"/>
                  </a:solidFill>
                  <a:latin typeface="Helvetica Neue"/>
                  <a:ea typeface="Helvetica Neue"/>
                  <a:cs typeface="Helvetica Neue"/>
                  <a:sym typeface="Helvetica Neue"/>
                </a:rPr>
                <a:t>Team - YetAnotherTrio</a:t>
              </a:r>
              <a:endParaRPr b="1" i="0" sz="2300" u="none" cap="none" strike="noStrike">
                <a:solidFill>
                  <a:schemeClr val="lt1"/>
                </a:solidFill>
                <a:latin typeface="Helvetica Neue"/>
                <a:ea typeface="Helvetica Neue"/>
                <a:cs typeface="Helvetica Neue"/>
                <a:sym typeface="Helvetica Neue"/>
              </a:endParaRPr>
            </a:p>
          </p:txBody>
        </p:sp>
      </p:grpSp>
      <p:sp>
        <p:nvSpPr>
          <p:cNvPr id="108" name="Google Shape;108;p10"/>
          <p:cNvSpPr txBox="1"/>
          <p:nvPr/>
        </p:nvSpPr>
        <p:spPr>
          <a:xfrm>
            <a:off x="5915025" y="3643325"/>
            <a:ext cx="45006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FFFFFF"/>
                </a:solidFill>
              </a:rPr>
              <a:t>Problem - Scheduled File Converter</a:t>
            </a:r>
            <a:endParaRPr b="1" sz="2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rgbClr val="3F3F3F"/>
              </a:buClr>
              <a:buSzPts val="2000"/>
              <a:buFont typeface="Helvetica Neue"/>
              <a:buNone/>
            </a:pPr>
            <a:r>
              <a:rPr lang="en-US"/>
              <a:t>User Interface</a:t>
            </a:r>
            <a:endParaRPr/>
          </a:p>
        </p:txBody>
      </p:sp>
      <p:sp>
        <p:nvSpPr>
          <p:cNvPr id="197" name="Google Shape;197;p19"/>
          <p:cNvSpPr txBox="1"/>
          <p:nvPr/>
        </p:nvSpPr>
        <p:spPr>
          <a:xfrm>
            <a:off x="581349" y="1167897"/>
            <a:ext cx="3007500" cy="71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006EAF"/>
                </a:solidFill>
                <a:latin typeface="Helvetica Neue"/>
                <a:ea typeface="Helvetica Neue"/>
                <a:cs typeface="Helvetica Neue"/>
                <a:sym typeface="Helvetica Neue"/>
              </a:rPr>
              <a:t>Web App UI</a:t>
            </a:r>
            <a:endParaRPr sz="1600">
              <a:solidFill>
                <a:schemeClr val="dk1"/>
              </a:solidFill>
              <a:latin typeface="Helvetica Neue"/>
              <a:ea typeface="Helvetica Neue"/>
              <a:cs typeface="Helvetica Neue"/>
              <a:sym typeface="Helvetica Neue"/>
            </a:endParaRPr>
          </a:p>
        </p:txBody>
      </p:sp>
      <p:sp>
        <p:nvSpPr>
          <p:cNvPr id="198" name="Google Shape;198;p19"/>
          <p:cNvSpPr/>
          <p:nvPr/>
        </p:nvSpPr>
        <p:spPr>
          <a:xfrm>
            <a:off x="512200" y="1879850"/>
            <a:ext cx="4592700" cy="1318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3F3F3F"/>
                </a:solidFill>
                <a:latin typeface="Helvetica Neue"/>
                <a:ea typeface="Helvetica Neue"/>
                <a:cs typeface="Helvetica Neue"/>
                <a:sym typeface="Helvetica Neue"/>
              </a:rPr>
              <a:t>The UI is based on React, since dynamic upgradation of components like the file-tracker was one of the requirements. </a:t>
            </a:r>
            <a:endParaRPr sz="1600">
              <a:solidFill>
                <a:srgbClr val="3F3F3F"/>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rgbClr val="3F3F3F"/>
                </a:solidFill>
                <a:latin typeface="Helvetica Neue"/>
                <a:ea typeface="Helvetica Neue"/>
                <a:cs typeface="Helvetica Neue"/>
                <a:sym typeface="Helvetica Neue"/>
              </a:rPr>
              <a:t>Axios was used for generating API requests, and getting responses.</a:t>
            </a:r>
            <a:endParaRPr sz="1600">
              <a:solidFill>
                <a:srgbClr val="3F3F3F"/>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rgbClr val="3F3F3F"/>
                </a:solidFill>
                <a:latin typeface="Helvetica Neue"/>
                <a:ea typeface="Helvetica Neue"/>
                <a:cs typeface="Helvetica Neue"/>
                <a:sym typeface="Helvetica Neue"/>
              </a:rPr>
              <a:t>Azure’s Block REST APIs were used for uploading large files.</a:t>
            </a:r>
            <a:endParaRPr sz="1600">
              <a:solidFill>
                <a:srgbClr val="3F3F3F"/>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rgbClr val="3F3F3F"/>
                </a:solidFill>
                <a:latin typeface="Helvetica Neue"/>
                <a:ea typeface="Helvetica Neue"/>
                <a:cs typeface="Helvetica Neue"/>
                <a:sym typeface="Helvetica Neue"/>
              </a:rPr>
              <a:t>HTML/CSS features were used for styling.</a:t>
            </a:r>
            <a:endParaRPr sz="1600">
              <a:solidFill>
                <a:srgbClr val="3F3F3F"/>
              </a:solidFill>
              <a:latin typeface="Helvetica Neue"/>
              <a:ea typeface="Helvetica Neue"/>
              <a:cs typeface="Helvetica Neue"/>
              <a:sym typeface="Helvetica Neue"/>
            </a:endParaRPr>
          </a:p>
        </p:txBody>
      </p:sp>
      <p:pic>
        <p:nvPicPr>
          <p:cNvPr id="199" name="Google Shape;199;p19"/>
          <p:cNvPicPr preferRelativeResize="0"/>
          <p:nvPr/>
        </p:nvPicPr>
        <p:blipFill>
          <a:blip r:embed="rId3">
            <a:alphaModFix/>
          </a:blip>
          <a:stretch>
            <a:fillRect/>
          </a:stretch>
        </p:blipFill>
        <p:spPr>
          <a:xfrm>
            <a:off x="6980225" y="979650"/>
            <a:ext cx="3644348" cy="2277725"/>
          </a:xfrm>
          <a:prstGeom prst="rect">
            <a:avLst/>
          </a:prstGeom>
          <a:noFill/>
          <a:ln>
            <a:noFill/>
          </a:ln>
        </p:spPr>
      </p:pic>
      <p:sp>
        <p:nvSpPr>
          <p:cNvPr id="200" name="Google Shape;200;p19"/>
          <p:cNvSpPr txBox="1"/>
          <p:nvPr/>
        </p:nvSpPr>
        <p:spPr>
          <a:xfrm>
            <a:off x="793450" y="4997150"/>
            <a:ext cx="2795400" cy="143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Uploads file to the Azure blob location through file selector or Drag n drop.</a:t>
            </a:r>
            <a:endParaRPr/>
          </a:p>
          <a:p>
            <a:pPr indent="0" lvl="0" marL="0" rtl="0" algn="l">
              <a:spcBef>
                <a:spcPts val="0"/>
              </a:spcBef>
              <a:spcAft>
                <a:spcPts val="0"/>
              </a:spcAft>
              <a:buNone/>
            </a:pPr>
            <a:r>
              <a:rPr lang="en-US"/>
              <a:t>Large files are divided into smaller chunks for uploading. </a:t>
            </a:r>
            <a:endParaRPr/>
          </a:p>
        </p:txBody>
      </p:sp>
      <p:sp>
        <p:nvSpPr>
          <p:cNvPr id="201" name="Google Shape;201;p19"/>
          <p:cNvSpPr txBox="1"/>
          <p:nvPr/>
        </p:nvSpPr>
        <p:spPr>
          <a:xfrm>
            <a:off x="4947000" y="5224700"/>
            <a:ext cx="2298000" cy="88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a:t>Tracks the input files and the converted files</a:t>
            </a:r>
            <a:endParaRPr/>
          </a:p>
        </p:txBody>
      </p:sp>
      <p:sp>
        <p:nvSpPr>
          <p:cNvPr id="202" name="Google Shape;202;p19"/>
          <p:cNvSpPr txBox="1"/>
          <p:nvPr/>
        </p:nvSpPr>
        <p:spPr>
          <a:xfrm>
            <a:off x="8689803" y="5312900"/>
            <a:ext cx="2870400" cy="71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Maintains a log of Azure function</a:t>
            </a:r>
            <a:endParaRPr/>
          </a:p>
        </p:txBody>
      </p:sp>
      <p:cxnSp>
        <p:nvCxnSpPr>
          <p:cNvPr id="203" name="Google Shape;203;p19"/>
          <p:cNvCxnSpPr>
            <a:stCxn id="199" idx="2"/>
            <a:endCxn id="200" idx="0"/>
          </p:cNvCxnSpPr>
          <p:nvPr/>
        </p:nvCxnSpPr>
        <p:spPr>
          <a:xfrm rot="5400000">
            <a:off x="4626999" y="821674"/>
            <a:ext cx="1739700" cy="66111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204" name="Google Shape;204;p19"/>
          <p:cNvCxnSpPr>
            <a:stCxn id="199" idx="2"/>
            <a:endCxn id="201" idx="0"/>
          </p:cNvCxnSpPr>
          <p:nvPr/>
        </p:nvCxnSpPr>
        <p:spPr>
          <a:xfrm rot="5400000">
            <a:off x="6465549" y="2887924"/>
            <a:ext cx="1967400" cy="2706300"/>
          </a:xfrm>
          <a:prstGeom prst="curvedConnector3">
            <a:avLst>
              <a:gd fmla="val 49998" name="adj1"/>
            </a:avLst>
          </a:prstGeom>
          <a:noFill/>
          <a:ln cap="flat" cmpd="sng" w="9525">
            <a:solidFill>
              <a:schemeClr val="dk2"/>
            </a:solidFill>
            <a:prstDash val="solid"/>
            <a:round/>
            <a:headEnd len="med" w="med" type="none"/>
            <a:tailEnd len="med" w="med" type="none"/>
          </a:ln>
        </p:spPr>
      </p:cxnSp>
      <p:cxnSp>
        <p:nvCxnSpPr>
          <p:cNvPr id="205" name="Google Shape;205;p19"/>
          <p:cNvCxnSpPr>
            <a:stCxn id="199" idx="2"/>
            <a:endCxn id="202" idx="0"/>
          </p:cNvCxnSpPr>
          <p:nvPr/>
        </p:nvCxnSpPr>
        <p:spPr>
          <a:xfrm flipH="1" rot="-5400000">
            <a:off x="8435949" y="3623824"/>
            <a:ext cx="2055600" cy="1322700"/>
          </a:xfrm>
          <a:prstGeom prst="curvedConnector3">
            <a:avLst>
              <a:gd fmla="val 49998" name="adj1"/>
            </a:avLst>
          </a:prstGeom>
          <a:noFill/>
          <a:ln cap="flat" cmpd="sng" w="9525">
            <a:solidFill>
              <a:schemeClr val="dk2"/>
            </a:solidFill>
            <a:prstDash val="solid"/>
            <a:round/>
            <a:headEnd len="med" w="med" type="none"/>
            <a:tailEnd len="med" w="med" type="none"/>
          </a:ln>
        </p:spPr>
      </p:cxnSp>
      <p:sp>
        <p:nvSpPr>
          <p:cNvPr id="206" name="Google Shape;206;p19"/>
          <p:cNvSpPr txBox="1"/>
          <p:nvPr/>
        </p:nvSpPr>
        <p:spPr>
          <a:xfrm>
            <a:off x="7367325" y="3565200"/>
            <a:ext cx="2061000" cy="414600"/>
          </a:xfrm>
          <a:prstGeom prst="rect">
            <a:avLst/>
          </a:prstGeom>
          <a:solidFill>
            <a:srgbClr val="FFFFFF"/>
          </a:solidFill>
          <a:ln cap="flat" cmpd="sng" w="952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Basic Functionalities</a:t>
            </a:r>
            <a:endParaRPr b="1"/>
          </a:p>
        </p:txBody>
      </p:sp>
      <p:sp>
        <p:nvSpPr>
          <p:cNvPr id="207" name="Google Shape;207;p19"/>
          <p:cNvSpPr txBox="1"/>
          <p:nvPr/>
        </p:nvSpPr>
        <p:spPr>
          <a:xfrm>
            <a:off x="10873300" y="1883275"/>
            <a:ext cx="6396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UI</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0"/>
          <p:cNvSpPr txBox="1"/>
          <p:nvPr/>
        </p:nvSpPr>
        <p:spPr>
          <a:xfrm>
            <a:off x="2688725" y="2226775"/>
            <a:ext cx="7343700" cy="29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800">
                <a:solidFill>
                  <a:srgbClr val="434343"/>
                </a:solidFill>
              </a:rPr>
              <a:t>DEMO</a:t>
            </a:r>
            <a:endParaRPr b="1" sz="158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618090" y="0"/>
            <a:ext cx="5798700" cy="831900"/>
          </a:xfrm>
          <a:prstGeom prst="rect">
            <a:avLst/>
          </a:prstGeom>
        </p:spPr>
        <p:txBody>
          <a:bodyPr anchorCtr="0" anchor="ctr" bIns="45700" lIns="0" spcFirstLastPara="1" rIns="0" wrap="square" tIns="45700">
            <a:noAutofit/>
          </a:bodyPr>
          <a:lstStyle/>
          <a:p>
            <a:pPr indent="0" lvl="0" marL="0" rtl="0" algn="l">
              <a:spcBef>
                <a:spcPts val="0"/>
              </a:spcBef>
              <a:spcAft>
                <a:spcPts val="0"/>
              </a:spcAft>
              <a:buNone/>
            </a:pPr>
            <a:r>
              <a:rPr lang="en-US"/>
              <a:t>CHALLENGES FACED</a:t>
            </a:r>
            <a:endParaRPr/>
          </a:p>
        </p:txBody>
      </p:sp>
      <p:sp>
        <p:nvSpPr>
          <p:cNvPr id="218" name="Google Shape;218;p21"/>
          <p:cNvSpPr txBox="1"/>
          <p:nvPr/>
        </p:nvSpPr>
        <p:spPr>
          <a:xfrm>
            <a:off x="1101550" y="1788525"/>
            <a:ext cx="9925800" cy="40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txBox="1"/>
          <p:nvPr/>
        </p:nvSpPr>
        <p:spPr>
          <a:xfrm>
            <a:off x="585800" y="1357325"/>
            <a:ext cx="11158500" cy="4955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74650" lvl="0" marL="457200" rtl="0" algn="l">
              <a:spcBef>
                <a:spcPts val="0"/>
              </a:spcBef>
              <a:spcAft>
                <a:spcPts val="0"/>
              </a:spcAft>
              <a:buSzPts val="2300"/>
              <a:buChar char="●"/>
            </a:pPr>
            <a:r>
              <a:rPr b="1" lang="en-US" sz="2300"/>
              <a:t>User Interface</a:t>
            </a:r>
            <a:endParaRPr b="1" sz="2300"/>
          </a:p>
          <a:p>
            <a:pPr indent="-374650" lvl="1" marL="914400" rtl="0" algn="l">
              <a:spcBef>
                <a:spcPts val="0"/>
              </a:spcBef>
              <a:spcAft>
                <a:spcPts val="0"/>
              </a:spcAft>
              <a:buSzPts val="2300"/>
              <a:buChar char="○"/>
            </a:pPr>
            <a:r>
              <a:rPr lang="en-US" sz="2300"/>
              <a:t>Uploading a large file as chunks of smaller files.</a:t>
            </a:r>
            <a:endParaRPr sz="2300"/>
          </a:p>
          <a:p>
            <a:pPr indent="-374650" lvl="1" marL="914400" rtl="0" algn="l">
              <a:spcBef>
                <a:spcPts val="0"/>
              </a:spcBef>
              <a:spcAft>
                <a:spcPts val="0"/>
              </a:spcAft>
              <a:buSzPts val="2300"/>
              <a:buChar char="○"/>
            </a:pPr>
            <a:r>
              <a:rPr lang="en-US" sz="2300"/>
              <a:t>Creating a logger for the Azure function.</a:t>
            </a:r>
            <a:endParaRPr sz="2300"/>
          </a:p>
          <a:p>
            <a:pPr indent="0" lvl="0" marL="914400" rtl="0" algn="l">
              <a:spcBef>
                <a:spcPts val="0"/>
              </a:spcBef>
              <a:spcAft>
                <a:spcPts val="0"/>
              </a:spcAft>
              <a:buNone/>
            </a:pPr>
            <a:r>
              <a:t/>
            </a:r>
            <a:endParaRPr sz="2300"/>
          </a:p>
          <a:p>
            <a:pPr indent="-374650" lvl="0" marL="457200" rtl="0" algn="l">
              <a:spcBef>
                <a:spcPts val="0"/>
              </a:spcBef>
              <a:spcAft>
                <a:spcPts val="0"/>
              </a:spcAft>
              <a:buSzPts val="2300"/>
              <a:buChar char="●"/>
            </a:pPr>
            <a:r>
              <a:rPr b="1" lang="en-US" sz="2300"/>
              <a:t>APIs</a:t>
            </a:r>
            <a:endParaRPr b="1" sz="2300"/>
          </a:p>
          <a:p>
            <a:pPr indent="-374650" lvl="1" marL="914400" rtl="0" algn="l">
              <a:spcBef>
                <a:spcPts val="0"/>
              </a:spcBef>
              <a:spcAft>
                <a:spcPts val="0"/>
              </a:spcAft>
              <a:buSzPts val="2300"/>
              <a:buChar char="○"/>
            </a:pPr>
            <a:r>
              <a:rPr lang="en-US" sz="2300"/>
              <a:t>Making connection with </a:t>
            </a:r>
            <a:r>
              <a:rPr lang="en-US" sz="2300">
                <a:solidFill>
                  <a:schemeClr val="dk1"/>
                </a:solidFill>
              </a:rPr>
              <a:t>Blob Service and File Service.</a:t>
            </a:r>
            <a:r>
              <a:rPr lang="en-US" sz="2300"/>
              <a:t> </a:t>
            </a:r>
            <a:endParaRPr sz="2300"/>
          </a:p>
          <a:p>
            <a:pPr indent="-374650" lvl="1" marL="914400" rtl="0" algn="l">
              <a:spcBef>
                <a:spcPts val="0"/>
              </a:spcBef>
              <a:spcAft>
                <a:spcPts val="0"/>
              </a:spcAft>
              <a:buSzPts val="2300"/>
              <a:buChar char="○"/>
            </a:pPr>
            <a:r>
              <a:rPr lang="en-US" sz="2300"/>
              <a:t>Reading, writing, downloading, deleting files at </a:t>
            </a:r>
            <a:r>
              <a:rPr lang="en-US" sz="2300">
                <a:solidFill>
                  <a:schemeClr val="dk1"/>
                </a:solidFill>
              </a:rPr>
              <a:t>Blob Storage.</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b="1" lang="en-US" sz="2300"/>
              <a:t>Azure functions</a:t>
            </a:r>
            <a:endParaRPr b="1" sz="2300"/>
          </a:p>
          <a:p>
            <a:pPr indent="-374650" lvl="1" marL="914400" rtl="0" algn="l">
              <a:spcBef>
                <a:spcPts val="0"/>
              </a:spcBef>
              <a:spcAft>
                <a:spcPts val="0"/>
              </a:spcAft>
              <a:buSzPts val="2300"/>
              <a:buChar char="○"/>
            </a:pPr>
            <a:r>
              <a:rPr lang="en-US" sz="2300"/>
              <a:t>Uploading large converted CSV files into Blob Storage.</a:t>
            </a:r>
            <a:endParaRPr sz="2300"/>
          </a:p>
          <a:p>
            <a:pPr indent="-374650" lvl="1" marL="914400" rtl="0" algn="l">
              <a:spcBef>
                <a:spcPts val="0"/>
              </a:spcBef>
              <a:spcAft>
                <a:spcPts val="0"/>
              </a:spcAft>
              <a:buSzPts val="2300"/>
              <a:buChar char="○"/>
            </a:pPr>
            <a:r>
              <a:rPr lang="en-US" sz="2300"/>
              <a:t>Reading and updating recent 50 logs in a separate Log file in File Share.</a:t>
            </a:r>
            <a:endParaRPr sz="2300"/>
          </a:p>
          <a:p>
            <a:pPr indent="-374650" lvl="1" marL="914400" rtl="0" algn="l">
              <a:spcBef>
                <a:spcPts val="0"/>
              </a:spcBef>
              <a:spcAft>
                <a:spcPts val="0"/>
              </a:spcAft>
              <a:buSzPts val="2300"/>
              <a:buChar char="○"/>
            </a:pPr>
            <a:r>
              <a:rPr lang="en-US" sz="2300"/>
              <a:t>Filtering Files that are to be converted in the Blob Storage.</a:t>
            </a:r>
            <a:endParaRPr sz="2300"/>
          </a:p>
          <a:p>
            <a:pPr indent="-374650" lvl="1" marL="914400" rtl="0" algn="l">
              <a:spcBef>
                <a:spcPts val="0"/>
              </a:spcBef>
              <a:spcAft>
                <a:spcPts val="0"/>
              </a:spcAft>
              <a:buSzPts val="2300"/>
              <a:buChar char="○"/>
            </a:pPr>
            <a:r>
              <a:rPr lang="en-US" sz="2300"/>
              <a:t>Optimising Converter Function.</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618090" y="0"/>
            <a:ext cx="5798700" cy="831900"/>
          </a:xfrm>
          <a:prstGeom prst="rect">
            <a:avLst/>
          </a:prstGeom>
        </p:spPr>
        <p:txBody>
          <a:bodyPr anchorCtr="0" anchor="ctr" bIns="45700" lIns="0" spcFirstLastPara="1" rIns="0" wrap="square" tIns="45700">
            <a:noAutofit/>
          </a:bodyPr>
          <a:lstStyle/>
          <a:p>
            <a:pPr indent="0" lvl="0" marL="0" rtl="0" algn="l">
              <a:spcBef>
                <a:spcPts val="0"/>
              </a:spcBef>
              <a:spcAft>
                <a:spcPts val="0"/>
              </a:spcAft>
              <a:buNone/>
            </a:pPr>
            <a:r>
              <a:rPr lang="en-US"/>
              <a:t>What did we learn from the project?</a:t>
            </a:r>
            <a:endParaRPr/>
          </a:p>
        </p:txBody>
      </p:sp>
      <p:sp>
        <p:nvSpPr>
          <p:cNvPr id="225" name="Google Shape;225;p22"/>
          <p:cNvSpPr txBox="1"/>
          <p:nvPr/>
        </p:nvSpPr>
        <p:spPr>
          <a:xfrm>
            <a:off x="1153800" y="1556150"/>
            <a:ext cx="9747600" cy="40035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US" sz="2300"/>
              <a:t>Most of the technologies used in the development stack of the project, including Azure functions and React, were relatively new to the team members. Learning these technologies in the given time constraints and implementing them to achieve the requirements of the project was a big task.</a:t>
            </a:r>
            <a:endParaRPr sz="2300"/>
          </a:p>
          <a:p>
            <a:pPr indent="-374650" lvl="0" marL="457200" rtl="0" algn="l">
              <a:spcBef>
                <a:spcPts val="0"/>
              </a:spcBef>
              <a:spcAft>
                <a:spcPts val="0"/>
              </a:spcAft>
              <a:buSzPts val="2300"/>
              <a:buChar char="●"/>
            </a:pPr>
            <a:r>
              <a:rPr lang="en-US" sz="2300"/>
              <a:t>Learnt in depth about optimizing Azure functions, Blob trigger and Time trigger.</a:t>
            </a:r>
            <a:endParaRPr sz="2300"/>
          </a:p>
          <a:p>
            <a:pPr indent="-374650" lvl="0" marL="457200" rtl="0" algn="l">
              <a:spcBef>
                <a:spcPts val="0"/>
              </a:spcBef>
              <a:spcAft>
                <a:spcPts val="0"/>
              </a:spcAft>
              <a:buSzPts val="2300"/>
              <a:buChar char="●"/>
            </a:pPr>
            <a:r>
              <a:rPr lang="en-US" sz="2300"/>
              <a:t>Teamwork, a naive but important point.</a:t>
            </a:r>
            <a:endParaRPr sz="23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3"/>
          <p:cNvSpPr txBox="1"/>
          <p:nvPr/>
        </p:nvSpPr>
        <p:spPr>
          <a:xfrm>
            <a:off x="3280950" y="2782119"/>
            <a:ext cx="5377500" cy="10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300"/>
              <a:t>Thank you!</a:t>
            </a:r>
            <a:endParaRPr sz="7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rgbClr val="3F3F3F"/>
              </a:buClr>
              <a:buSzPts val="2000"/>
              <a:buFont typeface="Helvetica Neue"/>
              <a:buNone/>
            </a:pPr>
            <a:r>
              <a:rPr lang="en-US"/>
              <a:t>Team YetAnotherTrio</a:t>
            </a:r>
            <a:endParaRPr/>
          </a:p>
        </p:txBody>
      </p:sp>
      <p:sp>
        <p:nvSpPr>
          <p:cNvPr id="114" name="Google Shape;114;p11"/>
          <p:cNvSpPr/>
          <p:nvPr/>
        </p:nvSpPr>
        <p:spPr>
          <a:xfrm>
            <a:off x="5263861" y="2237734"/>
            <a:ext cx="6344297" cy="430887"/>
          </a:xfrm>
          <a:prstGeom prst="rect">
            <a:avLst/>
          </a:prstGeom>
          <a:noFill/>
          <a:ln>
            <a:noFill/>
          </a:ln>
        </p:spPr>
        <p:txBody>
          <a:bodyPr anchorCtr="0" anchor="t" bIns="0" lIns="90000" spcFirstLastPara="1" rIns="0" wrap="square" tIns="0">
            <a:noAutofit/>
          </a:bodyPr>
          <a:lstStyle/>
          <a:p>
            <a:pPr indent="0" lvl="0" marL="0" marR="0" rtl="0" algn="l">
              <a:spcBef>
                <a:spcPts val="0"/>
              </a:spcBef>
              <a:spcAft>
                <a:spcPts val="0"/>
              </a:spcAft>
              <a:buNone/>
            </a:pPr>
            <a:r>
              <a:rPr b="1" lang="en-US" sz="2800">
                <a:solidFill>
                  <a:srgbClr val="016AAA"/>
                </a:solidFill>
                <a:latin typeface="Helvetica Neue"/>
                <a:ea typeface="Helvetica Neue"/>
                <a:cs typeface="Helvetica Neue"/>
                <a:sym typeface="Helvetica Neue"/>
              </a:rPr>
              <a:t>Team Members</a:t>
            </a:r>
            <a:endParaRPr b="1" sz="2400">
              <a:solidFill>
                <a:srgbClr val="016AAA"/>
              </a:solidFill>
              <a:latin typeface="Helvetica Neue"/>
              <a:ea typeface="Helvetica Neue"/>
              <a:cs typeface="Helvetica Neue"/>
              <a:sym typeface="Helvetica Neue"/>
            </a:endParaRPr>
          </a:p>
        </p:txBody>
      </p:sp>
      <p:sp>
        <p:nvSpPr>
          <p:cNvPr id="115" name="Google Shape;115;p11"/>
          <p:cNvSpPr/>
          <p:nvPr/>
        </p:nvSpPr>
        <p:spPr>
          <a:xfrm>
            <a:off x="5263861" y="2701924"/>
            <a:ext cx="6344296"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3F3F3F"/>
                </a:solidFill>
                <a:latin typeface="Helvetica Neue"/>
                <a:ea typeface="Helvetica Neue"/>
                <a:cs typeface="Helvetica Neue"/>
                <a:sym typeface="Helvetica Neue"/>
              </a:rPr>
              <a:t>Mentor </a:t>
            </a:r>
            <a:r>
              <a:rPr b="1" lang="en-US" sz="2000">
                <a:solidFill>
                  <a:srgbClr val="3F3F3F"/>
                </a:solidFill>
                <a:latin typeface="Helvetica Neue"/>
                <a:ea typeface="Helvetica Neue"/>
                <a:cs typeface="Helvetica Neue"/>
                <a:sym typeface="Helvetica Neue"/>
              </a:rPr>
              <a:t>: Sanjay Prajapati</a:t>
            </a:r>
            <a:endParaRPr sz="2000">
              <a:solidFill>
                <a:srgbClr val="3F3F3F"/>
              </a:solidFill>
              <a:latin typeface="Helvetica Neue"/>
              <a:ea typeface="Helvetica Neue"/>
              <a:cs typeface="Helvetica Neue"/>
              <a:sym typeface="Helvetica Neue"/>
            </a:endParaRPr>
          </a:p>
          <a:p>
            <a:pPr indent="0" lvl="0" marL="0" marR="0" rtl="0" algn="l">
              <a:spcBef>
                <a:spcPts val="0"/>
              </a:spcBef>
              <a:spcAft>
                <a:spcPts val="0"/>
              </a:spcAft>
              <a:buNone/>
            </a:pPr>
            <a:r>
              <a:t/>
            </a:r>
            <a:endParaRPr sz="1600">
              <a:solidFill>
                <a:srgbClr val="3F3F3F"/>
              </a:solidFill>
              <a:latin typeface="Helvetica Neue"/>
              <a:ea typeface="Helvetica Neue"/>
              <a:cs typeface="Helvetica Neue"/>
              <a:sym typeface="Helvetica Neue"/>
            </a:endParaRPr>
          </a:p>
          <a:p>
            <a:pPr indent="-285750" lvl="0" marL="285750" marR="0" rtl="0" algn="l">
              <a:spcBef>
                <a:spcPts val="0"/>
              </a:spcBef>
              <a:spcAft>
                <a:spcPts val="0"/>
              </a:spcAft>
              <a:buClr>
                <a:srgbClr val="3F3F3F"/>
              </a:buClr>
              <a:buSzPts val="2400"/>
              <a:buFont typeface="Arial"/>
              <a:buChar char="•"/>
            </a:pPr>
            <a:r>
              <a:rPr b="1" lang="en-US" sz="2400">
                <a:solidFill>
                  <a:srgbClr val="3F3F3F"/>
                </a:solidFill>
                <a:latin typeface="Helvetica Neue"/>
                <a:ea typeface="Helvetica Neue"/>
                <a:cs typeface="Helvetica Neue"/>
                <a:sym typeface="Helvetica Neue"/>
              </a:rPr>
              <a:t>Ayush Raj</a:t>
            </a:r>
            <a:endParaRPr/>
          </a:p>
          <a:p>
            <a:pPr indent="-285750" lvl="0" marL="285750" marR="0" rtl="0" algn="l">
              <a:spcBef>
                <a:spcPts val="0"/>
              </a:spcBef>
              <a:spcAft>
                <a:spcPts val="0"/>
              </a:spcAft>
              <a:buClr>
                <a:srgbClr val="3F3F3F"/>
              </a:buClr>
              <a:buSzPts val="2400"/>
              <a:buFont typeface="Arial"/>
              <a:buChar char="•"/>
            </a:pPr>
            <a:r>
              <a:rPr b="1" lang="en-US" sz="2400">
                <a:solidFill>
                  <a:srgbClr val="3F3F3F"/>
                </a:solidFill>
                <a:latin typeface="Helvetica Neue"/>
                <a:ea typeface="Helvetica Neue"/>
                <a:cs typeface="Helvetica Neue"/>
                <a:sym typeface="Helvetica Neue"/>
              </a:rPr>
              <a:t>Pavankumar Valiveti</a:t>
            </a:r>
            <a:endParaRPr b="1" sz="2400">
              <a:solidFill>
                <a:srgbClr val="3F3F3F"/>
              </a:solidFill>
              <a:latin typeface="Helvetica Neue"/>
              <a:ea typeface="Helvetica Neue"/>
              <a:cs typeface="Helvetica Neue"/>
              <a:sym typeface="Helvetica Neue"/>
            </a:endParaRPr>
          </a:p>
          <a:p>
            <a:pPr indent="-285750" lvl="0" marL="285750" marR="0" rtl="0" algn="l">
              <a:spcBef>
                <a:spcPts val="0"/>
              </a:spcBef>
              <a:spcAft>
                <a:spcPts val="0"/>
              </a:spcAft>
              <a:buClr>
                <a:srgbClr val="3F3F3F"/>
              </a:buClr>
              <a:buSzPts val="2400"/>
              <a:buFont typeface="Arial"/>
              <a:buChar char="•"/>
            </a:pPr>
            <a:r>
              <a:rPr b="1" lang="en-US" sz="2400">
                <a:solidFill>
                  <a:srgbClr val="3F3F3F"/>
                </a:solidFill>
                <a:latin typeface="Helvetica Neue"/>
                <a:ea typeface="Helvetica Neue"/>
                <a:cs typeface="Helvetica Neue"/>
                <a:sym typeface="Helvetica Neue"/>
              </a:rPr>
              <a:t>Abhishek Sharma</a:t>
            </a:r>
            <a:endParaRPr/>
          </a:p>
        </p:txBody>
      </p:sp>
      <p:grpSp>
        <p:nvGrpSpPr>
          <p:cNvPr id="116" name="Google Shape;116;p11"/>
          <p:cNvGrpSpPr/>
          <p:nvPr/>
        </p:nvGrpSpPr>
        <p:grpSpPr>
          <a:xfrm>
            <a:off x="321195" y="1096071"/>
            <a:ext cx="5057032" cy="5057032"/>
            <a:chOff x="5833353" y="1096071"/>
            <a:chExt cx="5057032" cy="5057032"/>
          </a:xfrm>
        </p:grpSpPr>
        <p:sp>
          <p:nvSpPr>
            <p:cNvPr id="117" name="Google Shape;117;p11"/>
            <p:cNvSpPr/>
            <p:nvPr/>
          </p:nvSpPr>
          <p:spPr>
            <a:xfrm rot="2700000">
              <a:off x="6457398" y="1953196"/>
              <a:ext cx="3808942" cy="3342781"/>
            </a:xfrm>
            <a:prstGeom prst="ellipse">
              <a:avLst/>
            </a:prstGeom>
            <a:gradFill>
              <a:gsLst>
                <a:gs pos="0">
                  <a:srgbClr val="D5DBE5"/>
                </a:gs>
                <a:gs pos="5000">
                  <a:srgbClr val="D5DBE5"/>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8" name="Google Shape;118;p11"/>
            <p:cNvPicPr preferRelativeResize="0"/>
            <p:nvPr/>
          </p:nvPicPr>
          <p:blipFill rotWithShape="1">
            <a:blip r:embed="rId3">
              <a:alphaModFix/>
            </a:blip>
            <a:srcRect b="0" l="0" r="0" t="0"/>
            <a:stretch/>
          </p:blipFill>
          <p:spPr>
            <a:xfrm flipH="1">
              <a:off x="6642418" y="1854559"/>
              <a:ext cx="3148889" cy="3148882"/>
            </a:xfrm>
            <a:prstGeom prst="rect">
              <a:avLst/>
            </a:prstGeom>
            <a:noFill/>
            <a:ln>
              <a:noFill/>
            </a:ln>
          </p:spPr>
        </p:pic>
      </p:grpSp>
      <p:pic>
        <p:nvPicPr>
          <p:cNvPr id="119" name="Google Shape;119;p11"/>
          <p:cNvPicPr preferRelativeResize="0"/>
          <p:nvPr/>
        </p:nvPicPr>
        <p:blipFill rotWithShape="1">
          <a:blip r:embed="rId4">
            <a:alphaModFix/>
          </a:blip>
          <a:srcRect b="0" l="0" r="0" t="0"/>
          <a:stretch/>
        </p:blipFill>
        <p:spPr>
          <a:xfrm>
            <a:off x="1947404" y="2668621"/>
            <a:ext cx="1514601" cy="15207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rgbClr val="3F3F3F"/>
              </a:buClr>
              <a:buSzPts val="2000"/>
              <a:buFont typeface="Helvetica Neue"/>
              <a:buNone/>
            </a:pPr>
            <a:r>
              <a:rPr lang="en-US"/>
              <a:t>PROBLEM STATEMENT</a:t>
            </a:r>
            <a:endParaRPr/>
          </a:p>
        </p:txBody>
      </p:sp>
      <p:sp>
        <p:nvSpPr>
          <p:cNvPr id="125" name="Google Shape;125;p12"/>
          <p:cNvSpPr/>
          <p:nvPr/>
        </p:nvSpPr>
        <p:spPr>
          <a:xfrm>
            <a:off x="618100" y="1071575"/>
            <a:ext cx="6344400" cy="571500"/>
          </a:xfrm>
          <a:prstGeom prst="rect">
            <a:avLst/>
          </a:prstGeom>
          <a:noFill/>
          <a:ln>
            <a:noFill/>
          </a:ln>
        </p:spPr>
        <p:txBody>
          <a:bodyPr anchorCtr="0" anchor="t" bIns="0" lIns="90000" spcFirstLastPara="1" rIns="0" wrap="square" tIns="0">
            <a:noAutofit/>
          </a:bodyPr>
          <a:lstStyle/>
          <a:p>
            <a:pPr indent="0" lvl="0" marL="0" marR="0" rtl="0" algn="l">
              <a:spcBef>
                <a:spcPts val="0"/>
              </a:spcBef>
              <a:spcAft>
                <a:spcPts val="0"/>
              </a:spcAft>
              <a:buNone/>
            </a:pPr>
            <a:r>
              <a:rPr b="1" lang="en-US" sz="2800">
                <a:solidFill>
                  <a:srgbClr val="016AAA"/>
                </a:solidFill>
                <a:latin typeface="Helvetica Neue"/>
                <a:ea typeface="Helvetica Neue"/>
                <a:cs typeface="Helvetica Neue"/>
                <a:sym typeface="Helvetica Neue"/>
              </a:rPr>
              <a:t>PROBLEM STATEMENT 01</a:t>
            </a:r>
            <a:endParaRPr b="1" sz="2400">
              <a:solidFill>
                <a:srgbClr val="016AAA"/>
              </a:solidFill>
              <a:latin typeface="Helvetica Neue"/>
              <a:ea typeface="Helvetica Neue"/>
              <a:cs typeface="Helvetica Neue"/>
              <a:sym typeface="Helvetica Neue"/>
            </a:endParaRPr>
          </a:p>
        </p:txBody>
      </p:sp>
      <p:sp>
        <p:nvSpPr>
          <p:cNvPr id="126" name="Google Shape;126;p12"/>
          <p:cNvSpPr/>
          <p:nvPr/>
        </p:nvSpPr>
        <p:spPr>
          <a:xfrm>
            <a:off x="618100" y="1643125"/>
            <a:ext cx="11214000" cy="51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3F3F3F"/>
                </a:solidFill>
                <a:latin typeface="Helvetica Neue"/>
                <a:ea typeface="Helvetica Neue"/>
                <a:cs typeface="Helvetica Neue"/>
                <a:sym typeface="Helvetica Neue"/>
              </a:rPr>
              <a:t>SCHEDULER TO AUTO PICK A DIFFERENT FILE FROM BLOB AND CONVERT IT INTO CSV</a:t>
            </a:r>
            <a:endParaRPr/>
          </a:p>
        </p:txBody>
      </p:sp>
      <p:sp>
        <p:nvSpPr>
          <p:cNvPr id="127" name="Google Shape;127;p12"/>
          <p:cNvSpPr txBox="1"/>
          <p:nvPr>
            <p:ph idx="1" type="body"/>
          </p:nvPr>
        </p:nvSpPr>
        <p:spPr>
          <a:xfrm>
            <a:off x="618100" y="2157375"/>
            <a:ext cx="9193500" cy="57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FAF"/>
              </a:buClr>
              <a:buSzPts val="2400"/>
              <a:buNone/>
            </a:pPr>
            <a:r>
              <a:rPr lang="en-US"/>
              <a:t>REQUIREMENTS</a:t>
            </a:r>
            <a:endParaRPr/>
          </a:p>
        </p:txBody>
      </p:sp>
      <p:sp>
        <p:nvSpPr>
          <p:cNvPr id="128" name="Google Shape;128;p12"/>
          <p:cNvSpPr txBox="1"/>
          <p:nvPr>
            <p:ph idx="2" type="body"/>
          </p:nvPr>
        </p:nvSpPr>
        <p:spPr>
          <a:xfrm>
            <a:off x="714375" y="2968400"/>
            <a:ext cx="10744200" cy="2932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Scheduler should auto pick a different file from Blob and convert it into CSV file, if required</a:t>
            </a:r>
            <a:endParaRPr/>
          </a:p>
          <a:p>
            <a:pPr indent="-228600" lvl="0" marL="228600" rtl="0" algn="l">
              <a:lnSpc>
                <a:spcPct val="90000"/>
              </a:lnSpc>
              <a:spcBef>
                <a:spcPts val="1000"/>
              </a:spcBef>
              <a:spcAft>
                <a:spcPts val="0"/>
              </a:spcAft>
              <a:buClr>
                <a:srgbClr val="3F3F3F"/>
              </a:buClr>
              <a:buSzPts val="1800"/>
              <a:buChar char="•"/>
            </a:pPr>
            <a:r>
              <a:rPr lang="en-US" sz="1800"/>
              <a:t>A Scheduler should be running in every 30 sec, which would auto pick a xls/xlsx/CSV/Text file from Blob and convert it into CSV file. Microsoft Logic App can be used to do this.</a:t>
            </a:r>
            <a:endParaRPr/>
          </a:p>
          <a:p>
            <a:pPr indent="-228600" lvl="0" marL="228600" rtl="0" algn="l">
              <a:lnSpc>
                <a:spcPct val="90000"/>
              </a:lnSpc>
              <a:spcBef>
                <a:spcPts val="1000"/>
              </a:spcBef>
              <a:spcAft>
                <a:spcPts val="0"/>
              </a:spcAft>
              <a:buClr>
                <a:srgbClr val="3F3F3F"/>
              </a:buClr>
              <a:buSzPts val="1800"/>
              <a:buChar char="•"/>
            </a:pPr>
            <a:r>
              <a:rPr lang="en-US" sz="1800"/>
              <a:t>Converted CSV File uploaded at same blob location </a:t>
            </a:r>
            <a:endParaRPr/>
          </a:p>
          <a:p>
            <a:pPr indent="-228600" lvl="0" marL="228600" rtl="0" algn="l">
              <a:lnSpc>
                <a:spcPct val="90000"/>
              </a:lnSpc>
              <a:spcBef>
                <a:spcPts val="1000"/>
              </a:spcBef>
              <a:spcAft>
                <a:spcPts val="0"/>
              </a:spcAft>
              <a:buClr>
                <a:srgbClr val="3F3F3F"/>
              </a:buClr>
              <a:buSzPts val="1800"/>
              <a:buChar char="•"/>
            </a:pPr>
            <a:r>
              <a:rPr lang="en-US" sz="1800"/>
              <a:t>Find for optimum solution to convert xls/xlsx/CSV/Text files</a:t>
            </a:r>
            <a:endParaRPr sz="1800"/>
          </a:p>
          <a:p>
            <a:pPr indent="-228600" lvl="0" marL="228600" rtl="0" algn="l">
              <a:lnSpc>
                <a:spcPct val="90000"/>
              </a:lnSpc>
              <a:spcBef>
                <a:spcPts val="1000"/>
              </a:spcBef>
              <a:spcAft>
                <a:spcPts val="0"/>
              </a:spcAft>
              <a:buClr>
                <a:srgbClr val="3F3F3F"/>
              </a:buClr>
              <a:buSzPts val="1800"/>
              <a:buChar char="•"/>
            </a:pPr>
            <a:r>
              <a:rPr lang="en-US" sz="1800"/>
              <a:t>You may explore using some Azure/External services to implement this</a:t>
            </a:r>
            <a:endParaRPr/>
          </a:p>
          <a:p>
            <a:pPr indent="-228600" lvl="0" marL="228600" rtl="0" algn="l">
              <a:lnSpc>
                <a:spcPct val="90000"/>
              </a:lnSpc>
              <a:spcBef>
                <a:spcPts val="1000"/>
              </a:spcBef>
              <a:spcAft>
                <a:spcPts val="0"/>
              </a:spcAft>
              <a:buClr>
                <a:srgbClr val="3F3F3F"/>
              </a:buClr>
              <a:buSzPts val="1800"/>
              <a:buChar char="•"/>
            </a:pPr>
            <a:r>
              <a:rPr lang="en-US" sz="1800"/>
              <a:t>Test and demo using the WebApp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3"/>
          <p:cNvSpPr txBox="1"/>
          <p:nvPr/>
        </p:nvSpPr>
        <p:spPr>
          <a:xfrm>
            <a:off x="3121220" y="2986540"/>
            <a:ext cx="5949560" cy="505835"/>
          </a:xfrm>
          <a:prstGeom prst="rect">
            <a:avLst/>
          </a:prstGeom>
          <a:noFill/>
          <a:ln>
            <a:noFill/>
          </a:ln>
        </p:spPr>
        <p:txBody>
          <a:bodyPr anchorCtr="0" anchor="t" bIns="0" lIns="0" spcFirstLastPara="1" rIns="0" wrap="square" tIns="72000">
            <a:noAutofit/>
          </a:bodyPr>
          <a:lstStyle/>
          <a:p>
            <a:pPr indent="0" lvl="0" marL="0" marR="0" rtl="0" algn="ctr">
              <a:lnSpc>
                <a:spcPct val="60000"/>
              </a:lnSpc>
              <a:spcBef>
                <a:spcPts val="0"/>
              </a:spcBef>
              <a:spcAft>
                <a:spcPts val="0"/>
              </a:spcAft>
              <a:buClr>
                <a:srgbClr val="0C69AB"/>
              </a:buClr>
              <a:buSzPts val="4400"/>
              <a:buFont typeface="Helvetica Neue"/>
              <a:buNone/>
            </a:pPr>
            <a:r>
              <a:rPr b="1" i="0" lang="en-US" sz="4400" u="none" cap="none" strike="noStrike">
                <a:solidFill>
                  <a:srgbClr val="0C69AB"/>
                </a:solidFill>
                <a:latin typeface="Helvetica Neue"/>
                <a:ea typeface="Helvetica Neue"/>
                <a:cs typeface="Helvetica Neue"/>
                <a:sym typeface="Helvetica Neue"/>
              </a:rPr>
              <a:t>Solution Approach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618090" y="0"/>
            <a:ext cx="5798700" cy="831900"/>
          </a:xfrm>
          <a:prstGeom prst="rect">
            <a:avLst/>
          </a:prstGeom>
        </p:spPr>
        <p:txBody>
          <a:bodyPr anchorCtr="0" anchor="ctr" bIns="45700" lIns="0" spcFirstLastPara="1" rIns="0" wrap="square" tIns="45700">
            <a:noAutofit/>
          </a:bodyPr>
          <a:lstStyle/>
          <a:p>
            <a:pPr indent="0" lvl="0" marL="0" rtl="0" algn="l">
              <a:spcBef>
                <a:spcPts val="0"/>
              </a:spcBef>
              <a:spcAft>
                <a:spcPts val="0"/>
              </a:spcAft>
              <a:buNone/>
            </a:pPr>
            <a:r>
              <a:rPr lang="en-US"/>
              <a:t>Approach</a:t>
            </a:r>
            <a:endParaRPr/>
          </a:p>
        </p:txBody>
      </p:sp>
      <p:sp>
        <p:nvSpPr>
          <p:cNvPr id="139" name="Google Shape;139;p14"/>
          <p:cNvSpPr/>
          <p:nvPr/>
        </p:nvSpPr>
        <p:spPr>
          <a:xfrm>
            <a:off x="381225" y="1030475"/>
            <a:ext cx="2864100" cy="1101600"/>
          </a:xfrm>
          <a:prstGeom prst="roundRect">
            <a:avLst>
              <a:gd fmla="val 16667" name="adj"/>
            </a:avLst>
          </a:pr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3F3F3"/>
                </a:solidFill>
              </a:rPr>
              <a:t>User Uploads file(s) to the Azure Blob Storage Location</a:t>
            </a:r>
            <a:endParaRPr>
              <a:solidFill>
                <a:srgbClr val="F3F3F3"/>
              </a:solidFill>
            </a:endParaRPr>
          </a:p>
        </p:txBody>
      </p:sp>
      <p:sp>
        <p:nvSpPr>
          <p:cNvPr id="140" name="Google Shape;140;p14"/>
          <p:cNvSpPr/>
          <p:nvPr/>
        </p:nvSpPr>
        <p:spPr>
          <a:xfrm>
            <a:off x="2516875" y="2361688"/>
            <a:ext cx="2972400" cy="12108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3F3F3"/>
                </a:solidFill>
              </a:rPr>
              <a:t>A time trigger which was already checking for new files every 30 seconds, picks this non-converted file and passes it to the converter</a:t>
            </a:r>
            <a:endParaRPr>
              <a:solidFill>
                <a:srgbClr val="F3F3F3"/>
              </a:solidFill>
            </a:endParaRPr>
          </a:p>
        </p:txBody>
      </p:sp>
      <p:sp>
        <p:nvSpPr>
          <p:cNvPr id="141" name="Google Shape;141;p14"/>
          <p:cNvSpPr/>
          <p:nvPr/>
        </p:nvSpPr>
        <p:spPr>
          <a:xfrm>
            <a:off x="4868125" y="3802100"/>
            <a:ext cx="3539400" cy="13383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3F3F3"/>
                </a:solidFill>
              </a:rPr>
              <a:t>The Converter converts the file into CSV and uploads the file at the same location.</a:t>
            </a:r>
            <a:endParaRPr>
              <a:solidFill>
                <a:srgbClr val="F3F3F3"/>
              </a:solidFill>
            </a:endParaRPr>
          </a:p>
          <a:p>
            <a:pPr indent="0" lvl="0" marL="0" rtl="0" algn="l">
              <a:spcBef>
                <a:spcPts val="0"/>
              </a:spcBef>
              <a:spcAft>
                <a:spcPts val="0"/>
              </a:spcAft>
              <a:buNone/>
            </a:pPr>
            <a:r>
              <a:rPr lang="en-US">
                <a:solidFill>
                  <a:srgbClr val="F3F3F3"/>
                </a:solidFill>
              </a:rPr>
              <a:t>Logs for this conversion are stored in a designated log file, available to the UI</a:t>
            </a:r>
            <a:endParaRPr>
              <a:solidFill>
                <a:srgbClr val="F3F3F3"/>
              </a:solidFill>
            </a:endParaRPr>
          </a:p>
        </p:txBody>
      </p:sp>
      <p:sp>
        <p:nvSpPr>
          <p:cNvPr id="142" name="Google Shape;142;p14"/>
          <p:cNvSpPr/>
          <p:nvPr/>
        </p:nvSpPr>
        <p:spPr>
          <a:xfrm>
            <a:off x="8726875" y="5099600"/>
            <a:ext cx="3160200" cy="13383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3F3F3"/>
                </a:solidFill>
              </a:rPr>
              <a:t>A tracker from the UI keeps checking for the newly converted files after a certain interval</a:t>
            </a:r>
            <a:endParaRPr>
              <a:solidFill>
                <a:srgbClr val="F3F3F3"/>
              </a:solidFill>
            </a:endParaRPr>
          </a:p>
        </p:txBody>
      </p:sp>
      <p:sp>
        <p:nvSpPr>
          <p:cNvPr id="143" name="Google Shape;143;p14"/>
          <p:cNvSpPr/>
          <p:nvPr/>
        </p:nvSpPr>
        <p:spPr>
          <a:xfrm rot="5400000">
            <a:off x="1425375" y="2283250"/>
            <a:ext cx="775800" cy="870600"/>
          </a:xfrm>
          <a:prstGeom prst="bentUpArrow">
            <a:avLst>
              <a:gd fmla="val 25000" name="adj1"/>
              <a:gd fmla="val 25000" name="adj2"/>
              <a:gd fmla="val 25000" name="adj3"/>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p:txBody>
      </p:sp>
      <p:sp>
        <p:nvSpPr>
          <p:cNvPr id="144" name="Google Shape;144;p14"/>
          <p:cNvSpPr/>
          <p:nvPr/>
        </p:nvSpPr>
        <p:spPr>
          <a:xfrm rot="5400000">
            <a:off x="3806450" y="3688100"/>
            <a:ext cx="775800" cy="870600"/>
          </a:xfrm>
          <a:prstGeom prst="bentUpArrow">
            <a:avLst>
              <a:gd fmla="val 25000" name="adj1"/>
              <a:gd fmla="val 25000" name="adj2"/>
              <a:gd fmla="val 2500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p:txBody>
      </p:sp>
      <p:sp>
        <p:nvSpPr>
          <p:cNvPr id="145" name="Google Shape;145;p14"/>
          <p:cNvSpPr/>
          <p:nvPr/>
        </p:nvSpPr>
        <p:spPr>
          <a:xfrm rot="5400000">
            <a:off x="7759025" y="5283425"/>
            <a:ext cx="733200" cy="804900"/>
          </a:xfrm>
          <a:prstGeom prst="bentUpArrow">
            <a:avLst>
              <a:gd fmla="val 25000" name="adj1"/>
              <a:gd fmla="val 25000" name="adj2"/>
              <a:gd fmla="val 25000" name="adj3"/>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618090" y="0"/>
            <a:ext cx="5798700" cy="831900"/>
          </a:xfrm>
          <a:prstGeom prst="rect">
            <a:avLst/>
          </a:prstGeom>
        </p:spPr>
        <p:txBody>
          <a:bodyPr anchorCtr="0" anchor="ctr" bIns="45700" lIns="0" spcFirstLastPara="1" rIns="0" wrap="square" tIns="45700">
            <a:noAutofit/>
          </a:bodyPr>
          <a:lstStyle/>
          <a:p>
            <a:pPr indent="0" lvl="0" marL="0" rtl="0" algn="l">
              <a:spcBef>
                <a:spcPts val="0"/>
              </a:spcBef>
              <a:spcAft>
                <a:spcPts val="0"/>
              </a:spcAft>
              <a:buNone/>
            </a:pPr>
            <a:r>
              <a:rPr lang="en-US"/>
              <a:t>Tech Stack Used</a:t>
            </a:r>
            <a:endParaRPr/>
          </a:p>
        </p:txBody>
      </p:sp>
      <p:sp>
        <p:nvSpPr>
          <p:cNvPr id="151" name="Google Shape;151;p15"/>
          <p:cNvSpPr txBox="1"/>
          <p:nvPr/>
        </p:nvSpPr>
        <p:spPr>
          <a:xfrm>
            <a:off x="1338450" y="1599025"/>
            <a:ext cx="2830800" cy="206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2200" u="sng"/>
              <a:t>UI</a:t>
            </a:r>
            <a:endParaRPr b="1" sz="2200" u="sng"/>
          </a:p>
          <a:p>
            <a:pPr indent="0" lvl="0" marL="0" rtl="0" algn="l">
              <a:spcBef>
                <a:spcPts val="0"/>
              </a:spcBef>
              <a:spcAft>
                <a:spcPts val="0"/>
              </a:spcAft>
              <a:buNone/>
            </a:pPr>
            <a:r>
              <a:t/>
            </a:r>
            <a:endParaRPr/>
          </a:p>
          <a:p>
            <a:pPr indent="-336550" lvl="0" marL="457200" rtl="0" algn="l">
              <a:spcBef>
                <a:spcPts val="0"/>
              </a:spcBef>
              <a:spcAft>
                <a:spcPts val="0"/>
              </a:spcAft>
              <a:buSzPts val="1700"/>
              <a:buChar char="●"/>
            </a:pPr>
            <a:r>
              <a:rPr lang="en-US" sz="1700"/>
              <a:t>React</a:t>
            </a:r>
            <a:endParaRPr sz="1700"/>
          </a:p>
          <a:p>
            <a:pPr indent="-336550" lvl="0" marL="457200" rtl="0" algn="l">
              <a:spcBef>
                <a:spcPts val="0"/>
              </a:spcBef>
              <a:spcAft>
                <a:spcPts val="0"/>
              </a:spcAft>
              <a:buSzPts val="1700"/>
              <a:buChar char="●"/>
            </a:pPr>
            <a:r>
              <a:rPr lang="en-US" sz="1700"/>
              <a:t>HTML 5/CSS 3</a:t>
            </a:r>
            <a:endParaRPr sz="1700"/>
          </a:p>
          <a:p>
            <a:pPr indent="-336550" lvl="0" marL="457200" rtl="0" algn="l">
              <a:spcBef>
                <a:spcPts val="0"/>
              </a:spcBef>
              <a:spcAft>
                <a:spcPts val="0"/>
              </a:spcAft>
              <a:buSzPts val="1700"/>
              <a:buChar char="●"/>
            </a:pPr>
            <a:r>
              <a:rPr lang="en-US" sz="1700"/>
              <a:t>JavaScript</a:t>
            </a:r>
            <a:endParaRPr sz="1700"/>
          </a:p>
          <a:p>
            <a:pPr indent="-336550" lvl="0" marL="457200" rtl="0" algn="l">
              <a:spcBef>
                <a:spcPts val="0"/>
              </a:spcBef>
              <a:spcAft>
                <a:spcPts val="0"/>
              </a:spcAft>
              <a:buSzPts val="1700"/>
              <a:buChar char="●"/>
            </a:pPr>
            <a:r>
              <a:rPr lang="en-US" sz="1700"/>
              <a:t>Axios</a:t>
            </a:r>
            <a:endParaRPr sz="1700"/>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152" name="Google Shape;152;p15"/>
          <p:cNvSpPr txBox="1"/>
          <p:nvPr/>
        </p:nvSpPr>
        <p:spPr>
          <a:xfrm>
            <a:off x="7036675" y="1599025"/>
            <a:ext cx="2901000" cy="21636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2100" u="sng"/>
              <a:t>Azure Functions</a:t>
            </a:r>
            <a:endParaRPr b="1" sz="2100" u="sng"/>
          </a:p>
          <a:p>
            <a:pPr indent="0" lvl="0" marL="0" rtl="0" algn="l">
              <a:spcBef>
                <a:spcPts val="0"/>
              </a:spcBef>
              <a:spcAft>
                <a:spcPts val="0"/>
              </a:spcAft>
              <a:buNone/>
            </a:pPr>
            <a:r>
              <a:t/>
            </a:r>
            <a:endParaRPr b="1" sz="2100" u="sng"/>
          </a:p>
          <a:p>
            <a:pPr indent="-330200" lvl="0" marL="457200" rtl="0" algn="l">
              <a:spcBef>
                <a:spcPts val="0"/>
              </a:spcBef>
              <a:spcAft>
                <a:spcPts val="0"/>
              </a:spcAft>
              <a:buSzPts val="1600"/>
              <a:buChar char="●"/>
            </a:pPr>
            <a:r>
              <a:rPr lang="en-US" sz="1600"/>
              <a:t>C# , .NET Core</a:t>
            </a:r>
            <a:endParaRPr sz="1600"/>
          </a:p>
          <a:p>
            <a:pPr indent="-342900" lvl="0" marL="457200" rtl="0" algn="l">
              <a:spcBef>
                <a:spcPts val="0"/>
              </a:spcBef>
              <a:spcAft>
                <a:spcPts val="0"/>
              </a:spcAft>
              <a:buSzPts val="1800"/>
              <a:buChar char="●"/>
            </a:pPr>
            <a:r>
              <a:rPr lang="en-US" sz="1800"/>
              <a:t>Azure Blob Storage</a:t>
            </a:r>
            <a:endParaRPr sz="1800"/>
          </a:p>
          <a:p>
            <a:pPr indent="-342900" lvl="0" marL="457200" rtl="0" algn="l">
              <a:spcBef>
                <a:spcPts val="0"/>
              </a:spcBef>
              <a:spcAft>
                <a:spcPts val="0"/>
              </a:spcAft>
              <a:buSzPts val="1800"/>
              <a:buChar char="●"/>
            </a:pPr>
            <a:r>
              <a:rPr lang="en-US" sz="1800"/>
              <a:t>Azure File Share</a:t>
            </a:r>
            <a:endParaRPr sz="1800"/>
          </a:p>
          <a:p>
            <a:pPr indent="-342900" lvl="0" marL="457200" rtl="0" algn="l">
              <a:spcBef>
                <a:spcPts val="0"/>
              </a:spcBef>
              <a:spcAft>
                <a:spcPts val="0"/>
              </a:spcAft>
              <a:buSzPts val="1800"/>
              <a:buChar char="●"/>
            </a:pPr>
            <a:r>
              <a:rPr lang="en-US" sz="1800"/>
              <a:t>ExcelDataReader</a:t>
            </a:r>
            <a:endParaRPr sz="1800"/>
          </a:p>
          <a:p>
            <a:pPr indent="0" lvl="0" marL="457200" rtl="0" algn="l">
              <a:spcBef>
                <a:spcPts val="0"/>
              </a:spcBef>
              <a:spcAft>
                <a:spcPts val="0"/>
              </a:spcAft>
              <a:buNone/>
            </a:pPr>
            <a:r>
              <a:t/>
            </a:r>
            <a:endParaRPr sz="1800"/>
          </a:p>
        </p:txBody>
      </p:sp>
      <p:sp>
        <p:nvSpPr>
          <p:cNvPr id="153" name="Google Shape;153;p15"/>
          <p:cNvSpPr txBox="1"/>
          <p:nvPr/>
        </p:nvSpPr>
        <p:spPr>
          <a:xfrm>
            <a:off x="4275875" y="4098225"/>
            <a:ext cx="2664900" cy="162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1800" u="sng"/>
              <a:t>Server Side</a:t>
            </a:r>
            <a:endParaRPr b="1" sz="1800" u="sng"/>
          </a:p>
          <a:p>
            <a:pPr indent="457200" lvl="0" marL="457200" rtl="0" algn="l">
              <a:spcBef>
                <a:spcPts val="0"/>
              </a:spcBef>
              <a:spcAft>
                <a:spcPts val="0"/>
              </a:spcAft>
              <a:buNone/>
            </a:pPr>
            <a:r>
              <a:t/>
            </a:r>
            <a:endParaRPr b="1" sz="1800" u="sng"/>
          </a:p>
          <a:p>
            <a:pPr indent="-342900" lvl="0" marL="457200" rtl="0" algn="l">
              <a:spcBef>
                <a:spcPts val="0"/>
              </a:spcBef>
              <a:spcAft>
                <a:spcPts val="0"/>
              </a:spcAft>
              <a:buSzPts val="1800"/>
              <a:buChar char="●"/>
            </a:pPr>
            <a:r>
              <a:rPr lang="en-US" sz="1800"/>
              <a:t>C# / .NET </a:t>
            </a:r>
            <a:endParaRPr sz="1800"/>
          </a:p>
          <a:p>
            <a:pPr indent="-342900" lvl="0" marL="457200" rtl="0" algn="l">
              <a:spcBef>
                <a:spcPts val="0"/>
              </a:spcBef>
              <a:spcAft>
                <a:spcPts val="0"/>
              </a:spcAft>
              <a:buSzPts val="1800"/>
              <a:buChar char="●"/>
            </a:pPr>
            <a:r>
              <a:rPr lang="en-US" sz="1800"/>
              <a:t>Azure Services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rgbClr val="3F3F3F"/>
              </a:buClr>
              <a:buSzPts val="2000"/>
              <a:buFont typeface="Helvetica Neue"/>
              <a:buNone/>
            </a:pPr>
            <a:r>
              <a:rPr lang="en-US"/>
              <a:t>Structure of the Project</a:t>
            </a:r>
            <a:endParaRPr/>
          </a:p>
        </p:txBody>
      </p:sp>
      <p:sp>
        <p:nvSpPr>
          <p:cNvPr id="159" name="Google Shape;159;p16"/>
          <p:cNvSpPr/>
          <p:nvPr/>
        </p:nvSpPr>
        <p:spPr>
          <a:xfrm>
            <a:off x="1191575" y="1829575"/>
            <a:ext cx="3003300" cy="201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txBox="1"/>
          <p:nvPr/>
        </p:nvSpPr>
        <p:spPr>
          <a:xfrm>
            <a:off x="1726625" y="2358775"/>
            <a:ext cx="1933200" cy="9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Screenshot of ui</a:t>
            </a:r>
            <a:endParaRPr/>
          </a:p>
        </p:txBody>
      </p:sp>
      <p:cxnSp>
        <p:nvCxnSpPr>
          <p:cNvPr id="161" name="Google Shape;161;p16"/>
          <p:cNvCxnSpPr>
            <a:stCxn id="159" idx="3"/>
          </p:cNvCxnSpPr>
          <p:nvPr/>
        </p:nvCxnSpPr>
        <p:spPr>
          <a:xfrm flipH="1" rot="10800000">
            <a:off x="4194875" y="1760575"/>
            <a:ext cx="1093200" cy="1075800"/>
          </a:xfrm>
          <a:prstGeom prst="curvedConnector3">
            <a:avLst>
              <a:gd fmla="val 50519" name="adj1"/>
            </a:avLst>
          </a:prstGeom>
          <a:noFill/>
          <a:ln cap="flat" cmpd="sng" w="9525">
            <a:solidFill>
              <a:schemeClr val="dk2"/>
            </a:solidFill>
            <a:prstDash val="solid"/>
            <a:round/>
            <a:headEnd len="med" w="med" type="none"/>
            <a:tailEnd len="med" w="med" type="none"/>
          </a:ln>
        </p:spPr>
      </p:cxnSp>
      <p:pic>
        <p:nvPicPr>
          <p:cNvPr descr="What are APIS and how to build API? - Learn Steps" id="162" name="Google Shape;162;p16"/>
          <p:cNvPicPr preferRelativeResize="0"/>
          <p:nvPr/>
        </p:nvPicPr>
        <p:blipFill>
          <a:blip r:embed="rId3">
            <a:alphaModFix/>
          </a:blip>
          <a:stretch>
            <a:fillRect/>
          </a:stretch>
        </p:blipFill>
        <p:spPr>
          <a:xfrm>
            <a:off x="5288075" y="966700"/>
            <a:ext cx="2373250" cy="1475888"/>
          </a:xfrm>
          <a:prstGeom prst="rect">
            <a:avLst/>
          </a:prstGeom>
          <a:noFill/>
          <a:ln>
            <a:noFill/>
          </a:ln>
        </p:spPr>
      </p:pic>
      <p:cxnSp>
        <p:nvCxnSpPr>
          <p:cNvPr id="163" name="Google Shape;163;p16"/>
          <p:cNvCxnSpPr>
            <a:stCxn id="162" idx="3"/>
          </p:cNvCxnSpPr>
          <p:nvPr/>
        </p:nvCxnSpPr>
        <p:spPr>
          <a:xfrm>
            <a:off x="7661325" y="1704644"/>
            <a:ext cx="1561800" cy="1218000"/>
          </a:xfrm>
          <a:prstGeom prst="curvedConnector3">
            <a:avLst>
              <a:gd fmla="val 50000" name="adj1"/>
            </a:avLst>
          </a:prstGeom>
          <a:noFill/>
          <a:ln cap="flat" cmpd="sng" w="9525">
            <a:solidFill>
              <a:schemeClr val="dk2"/>
            </a:solidFill>
            <a:prstDash val="solid"/>
            <a:round/>
            <a:headEnd len="med" w="med" type="none"/>
            <a:tailEnd len="med" w="med" type="none"/>
          </a:ln>
        </p:spPr>
      </p:cxnSp>
      <p:pic>
        <p:nvPicPr>
          <p:cNvPr descr="Using AzCopy to synchronize azure storage - LAI TOCA - Medium" id="164" name="Google Shape;164;p16"/>
          <p:cNvPicPr preferRelativeResize="0"/>
          <p:nvPr/>
        </p:nvPicPr>
        <p:blipFill>
          <a:blip r:embed="rId4">
            <a:alphaModFix/>
          </a:blip>
          <a:stretch>
            <a:fillRect/>
          </a:stretch>
        </p:blipFill>
        <p:spPr>
          <a:xfrm>
            <a:off x="9235925" y="2358775"/>
            <a:ext cx="2806500" cy="1870975"/>
          </a:xfrm>
          <a:prstGeom prst="rect">
            <a:avLst/>
          </a:prstGeom>
          <a:noFill/>
          <a:ln>
            <a:noFill/>
          </a:ln>
        </p:spPr>
      </p:pic>
      <p:pic>
        <p:nvPicPr>
          <p:cNvPr descr="Building serverless apps with Azure Functions | chsakell's Blog" id="165" name="Google Shape;165;p16"/>
          <p:cNvPicPr preferRelativeResize="0"/>
          <p:nvPr/>
        </p:nvPicPr>
        <p:blipFill>
          <a:blip r:embed="rId5">
            <a:alphaModFix/>
          </a:blip>
          <a:stretch>
            <a:fillRect/>
          </a:stretch>
        </p:blipFill>
        <p:spPr>
          <a:xfrm>
            <a:off x="4588350" y="4149200"/>
            <a:ext cx="3587800" cy="2081699"/>
          </a:xfrm>
          <a:prstGeom prst="rect">
            <a:avLst/>
          </a:prstGeom>
          <a:noFill/>
          <a:ln>
            <a:noFill/>
          </a:ln>
        </p:spPr>
      </p:pic>
      <p:cxnSp>
        <p:nvCxnSpPr>
          <p:cNvPr id="166" name="Google Shape;166;p16"/>
          <p:cNvCxnSpPr/>
          <p:nvPr/>
        </p:nvCxnSpPr>
        <p:spPr>
          <a:xfrm flipH="1">
            <a:off x="8153075" y="3739675"/>
            <a:ext cx="1093200" cy="989700"/>
          </a:xfrm>
          <a:prstGeom prst="curvedConnector3">
            <a:avLst>
              <a:gd fmla="val 50000" name="adj1"/>
            </a:avLst>
          </a:prstGeom>
          <a:noFill/>
          <a:ln cap="flat" cmpd="sng" w="9525">
            <a:solidFill>
              <a:schemeClr val="dk2"/>
            </a:solidFill>
            <a:prstDash val="solid"/>
            <a:round/>
            <a:headEnd len="med" w="med" type="none"/>
            <a:tailEnd len="med" w="med" type="none"/>
          </a:ln>
        </p:spPr>
      </p:cxnSp>
      <p:pic>
        <p:nvPicPr>
          <p:cNvPr id="167" name="Google Shape;167;p16"/>
          <p:cNvPicPr preferRelativeResize="0"/>
          <p:nvPr/>
        </p:nvPicPr>
        <p:blipFill>
          <a:blip r:embed="rId6">
            <a:alphaModFix/>
          </a:blip>
          <a:stretch>
            <a:fillRect/>
          </a:stretch>
        </p:blipFill>
        <p:spPr>
          <a:xfrm>
            <a:off x="551450" y="1690175"/>
            <a:ext cx="3643426" cy="2224600"/>
          </a:xfrm>
          <a:prstGeom prst="rect">
            <a:avLst/>
          </a:prstGeom>
          <a:noFill/>
          <a:ln>
            <a:noFill/>
          </a:ln>
        </p:spPr>
      </p:pic>
      <p:sp>
        <p:nvSpPr>
          <p:cNvPr id="168" name="Google Shape;168;p16"/>
          <p:cNvSpPr txBox="1"/>
          <p:nvPr/>
        </p:nvSpPr>
        <p:spPr>
          <a:xfrm>
            <a:off x="1085850" y="3943350"/>
            <a:ext cx="2577900" cy="41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User Interface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rgbClr val="3F3F3F"/>
              </a:buClr>
              <a:buSzPts val="2000"/>
              <a:buFont typeface="Helvetica Neue"/>
              <a:buNone/>
            </a:pPr>
            <a:r>
              <a:rPr lang="en-US"/>
              <a:t>Azure Functions</a:t>
            </a:r>
            <a:endParaRPr/>
          </a:p>
        </p:txBody>
      </p:sp>
      <p:pic>
        <p:nvPicPr>
          <p:cNvPr id="174" name="Google Shape;174;p17"/>
          <p:cNvPicPr preferRelativeResize="0"/>
          <p:nvPr/>
        </p:nvPicPr>
        <p:blipFill>
          <a:blip r:embed="rId3">
            <a:alphaModFix/>
          </a:blip>
          <a:stretch>
            <a:fillRect/>
          </a:stretch>
        </p:blipFill>
        <p:spPr>
          <a:xfrm>
            <a:off x="1889800" y="1222750"/>
            <a:ext cx="9432024" cy="5189425"/>
          </a:xfrm>
          <a:prstGeom prst="rect">
            <a:avLst/>
          </a:prstGeom>
          <a:noFill/>
          <a:ln>
            <a:noFill/>
          </a:ln>
        </p:spPr>
      </p:pic>
      <p:sp>
        <p:nvSpPr>
          <p:cNvPr id="175" name="Google Shape;175;p17"/>
          <p:cNvSpPr txBox="1"/>
          <p:nvPr/>
        </p:nvSpPr>
        <p:spPr>
          <a:xfrm>
            <a:off x="618100" y="2473925"/>
            <a:ext cx="11850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Flow Diagram  : </a:t>
            </a:r>
            <a:endParaRPr b="1" sz="1600"/>
          </a:p>
        </p:txBody>
      </p:sp>
      <p:sp>
        <p:nvSpPr>
          <p:cNvPr id="176" name="Google Shape;176;p17"/>
          <p:cNvSpPr txBox="1"/>
          <p:nvPr/>
        </p:nvSpPr>
        <p:spPr>
          <a:xfrm>
            <a:off x="9637500" y="2163300"/>
            <a:ext cx="14958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Downloading Excel from Blob</a:t>
            </a:r>
            <a:endParaRPr/>
          </a:p>
        </p:txBody>
      </p:sp>
      <p:sp>
        <p:nvSpPr>
          <p:cNvPr id="177" name="Google Shape;177;p17"/>
          <p:cNvSpPr txBox="1"/>
          <p:nvPr/>
        </p:nvSpPr>
        <p:spPr>
          <a:xfrm>
            <a:off x="10304900" y="4717725"/>
            <a:ext cx="11850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Uploading CSV file into Blob</a:t>
            </a:r>
            <a:endParaRPr/>
          </a:p>
        </p:txBody>
      </p:sp>
      <p:pic>
        <p:nvPicPr>
          <p:cNvPr descr="Things I Learnt in My First Azure Functions Project" id="178" name="Google Shape;178;p17"/>
          <p:cNvPicPr preferRelativeResize="0"/>
          <p:nvPr/>
        </p:nvPicPr>
        <p:blipFill>
          <a:blip r:embed="rId4">
            <a:alphaModFix/>
          </a:blip>
          <a:stretch>
            <a:fillRect/>
          </a:stretch>
        </p:blipFill>
        <p:spPr>
          <a:xfrm>
            <a:off x="339813" y="1288725"/>
            <a:ext cx="1645975" cy="1104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618090" y="0"/>
            <a:ext cx="5798663" cy="832039"/>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rgbClr val="3F3F3F"/>
              </a:buClr>
              <a:buSzPts val="2000"/>
              <a:buFont typeface="Helvetica Neue"/>
              <a:buNone/>
            </a:pPr>
            <a:r>
              <a:rPr lang="en-US"/>
              <a:t>Application Programming Interface (API)</a:t>
            </a:r>
            <a:endParaRPr/>
          </a:p>
        </p:txBody>
      </p:sp>
      <p:pic>
        <p:nvPicPr>
          <p:cNvPr descr="What are APIS and how to build API? - Learn Steps" id="184" name="Google Shape;184;p18"/>
          <p:cNvPicPr preferRelativeResize="0"/>
          <p:nvPr/>
        </p:nvPicPr>
        <p:blipFill>
          <a:blip r:embed="rId3">
            <a:alphaModFix/>
          </a:blip>
          <a:stretch>
            <a:fillRect/>
          </a:stretch>
        </p:blipFill>
        <p:spPr>
          <a:xfrm>
            <a:off x="4262450" y="2852000"/>
            <a:ext cx="2861199" cy="1704250"/>
          </a:xfrm>
          <a:prstGeom prst="rect">
            <a:avLst/>
          </a:prstGeom>
          <a:noFill/>
          <a:ln>
            <a:noFill/>
          </a:ln>
        </p:spPr>
      </p:pic>
      <p:sp>
        <p:nvSpPr>
          <p:cNvPr id="185" name="Google Shape;185;p18"/>
          <p:cNvSpPr txBox="1"/>
          <p:nvPr/>
        </p:nvSpPr>
        <p:spPr>
          <a:xfrm>
            <a:off x="7758175" y="2380800"/>
            <a:ext cx="2511000" cy="8319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t>Insert File ( HTTP POST ):</a:t>
            </a:r>
            <a:endParaRPr b="1" sz="1500"/>
          </a:p>
          <a:p>
            <a:pPr indent="0" lvl="0" marL="0" rtl="0" algn="l">
              <a:spcBef>
                <a:spcPts val="0"/>
              </a:spcBef>
              <a:spcAft>
                <a:spcPts val="0"/>
              </a:spcAft>
              <a:buNone/>
            </a:pPr>
            <a:r>
              <a:rPr lang="en-US"/>
              <a:t>Uploads file to the blob location</a:t>
            </a:r>
            <a:endParaRPr/>
          </a:p>
          <a:p>
            <a:pPr indent="0" lvl="0" marL="0" rtl="0" algn="l">
              <a:spcBef>
                <a:spcPts val="0"/>
              </a:spcBef>
              <a:spcAft>
                <a:spcPts val="0"/>
              </a:spcAft>
              <a:buNone/>
            </a:pPr>
            <a:r>
              <a:t/>
            </a:r>
            <a:endParaRPr/>
          </a:p>
        </p:txBody>
      </p:sp>
      <p:sp>
        <p:nvSpPr>
          <p:cNvPr id="186" name="Google Shape;186;p18"/>
          <p:cNvSpPr txBox="1"/>
          <p:nvPr/>
        </p:nvSpPr>
        <p:spPr>
          <a:xfrm>
            <a:off x="7758175" y="4099050"/>
            <a:ext cx="2812500" cy="8322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t>Download File ( HTTP GET ):</a:t>
            </a:r>
            <a:endParaRPr b="1" sz="1500"/>
          </a:p>
          <a:p>
            <a:pPr indent="0" lvl="0" marL="0" rtl="0" algn="l">
              <a:spcBef>
                <a:spcPts val="0"/>
              </a:spcBef>
              <a:spcAft>
                <a:spcPts val="0"/>
              </a:spcAft>
              <a:buClr>
                <a:schemeClr val="dk1"/>
              </a:buClr>
              <a:buSzPts val="1100"/>
              <a:buFont typeface="Arial"/>
              <a:buNone/>
            </a:pPr>
            <a:r>
              <a:rPr lang="en-US">
                <a:solidFill>
                  <a:schemeClr val="dk1"/>
                </a:solidFill>
              </a:rPr>
              <a:t>Downloads file from blob location</a:t>
            </a:r>
            <a:endParaRPr>
              <a:solidFill>
                <a:schemeClr val="dk1"/>
              </a:solidFill>
            </a:endParaRPr>
          </a:p>
          <a:p>
            <a:pPr indent="0" lvl="0" marL="0" rtl="0" algn="l">
              <a:spcBef>
                <a:spcPts val="0"/>
              </a:spcBef>
              <a:spcAft>
                <a:spcPts val="0"/>
              </a:spcAft>
              <a:buNone/>
            </a:pPr>
            <a:r>
              <a:t/>
            </a:r>
            <a:endParaRPr/>
          </a:p>
        </p:txBody>
      </p:sp>
      <p:sp>
        <p:nvSpPr>
          <p:cNvPr id="187" name="Google Shape;187;p18"/>
          <p:cNvSpPr txBox="1"/>
          <p:nvPr/>
        </p:nvSpPr>
        <p:spPr>
          <a:xfrm>
            <a:off x="1247125" y="2500975"/>
            <a:ext cx="2768100" cy="8322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t>List Files ( HTTP GET ):</a:t>
            </a:r>
            <a:endParaRPr b="1" sz="1500"/>
          </a:p>
          <a:p>
            <a:pPr indent="0" lvl="0" marL="0" rtl="0" algn="l">
              <a:spcBef>
                <a:spcPts val="0"/>
              </a:spcBef>
              <a:spcAft>
                <a:spcPts val="0"/>
              </a:spcAft>
              <a:buNone/>
            </a:pPr>
            <a:r>
              <a:rPr lang="en-US"/>
              <a:t>Returns the list of file names from blob location.</a:t>
            </a:r>
            <a:endParaRPr/>
          </a:p>
        </p:txBody>
      </p:sp>
      <p:sp>
        <p:nvSpPr>
          <p:cNvPr id="188" name="Google Shape;188;p18"/>
          <p:cNvSpPr txBox="1"/>
          <p:nvPr/>
        </p:nvSpPr>
        <p:spPr>
          <a:xfrm>
            <a:off x="1247125" y="4099050"/>
            <a:ext cx="2812500" cy="8322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t>Delete File ( HTTP DELETE ):</a:t>
            </a:r>
            <a:endParaRPr b="1" sz="1500"/>
          </a:p>
          <a:p>
            <a:pPr indent="0" lvl="0" marL="0" rtl="0" algn="l">
              <a:spcBef>
                <a:spcPts val="0"/>
              </a:spcBef>
              <a:spcAft>
                <a:spcPts val="0"/>
              </a:spcAft>
              <a:buClr>
                <a:schemeClr val="dk1"/>
              </a:buClr>
              <a:buSzPts val="1100"/>
              <a:buFont typeface="Arial"/>
              <a:buNone/>
            </a:pPr>
            <a:r>
              <a:rPr lang="en-US">
                <a:solidFill>
                  <a:schemeClr val="dk1"/>
                </a:solidFill>
              </a:rPr>
              <a:t>Deletes file from blob location.</a:t>
            </a:r>
            <a:endParaRPr/>
          </a:p>
        </p:txBody>
      </p:sp>
      <p:sp>
        <p:nvSpPr>
          <p:cNvPr id="189" name="Google Shape;189;p18"/>
          <p:cNvSpPr txBox="1"/>
          <p:nvPr/>
        </p:nvSpPr>
        <p:spPr>
          <a:xfrm>
            <a:off x="4142000" y="983100"/>
            <a:ext cx="3355500" cy="139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u="sng"/>
              <a:t>About the APIs</a:t>
            </a:r>
            <a:endParaRPr b="1" sz="1700" u="sng"/>
          </a:p>
          <a:p>
            <a:pPr indent="0" lvl="0" marL="0" rtl="0" algn="l">
              <a:spcBef>
                <a:spcPts val="0"/>
              </a:spcBef>
              <a:spcAft>
                <a:spcPts val="0"/>
              </a:spcAft>
              <a:buNone/>
            </a:pPr>
            <a:r>
              <a:rPr lang="en-US" sz="1500"/>
              <a:t>.NET on C# was used to provide an interface between the UI and the Azure Blob Storage, providing the user with CRUD functionalities.</a:t>
            </a:r>
            <a:endParaRPr sz="1500"/>
          </a:p>
        </p:txBody>
      </p:sp>
      <p:sp>
        <p:nvSpPr>
          <p:cNvPr id="190" name="Google Shape;190;p18"/>
          <p:cNvSpPr txBox="1"/>
          <p:nvPr/>
        </p:nvSpPr>
        <p:spPr>
          <a:xfrm>
            <a:off x="1328750" y="1600200"/>
            <a:ext cx="8229600" cy="9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txBox="1"/>
          <p:nvPr/>
        </p:nvSpPr>
        <p:spPr>
          <a:xfrm>
            <a:off x="4262450" y="5386400"/>
            <a:ext cx="3114600" cy="9600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t>Get Logs ( HTTP GET ):</a:t>
            </a:r>
            <a:endParaRPr b="1" sz="1500"/>
          </a:p>
          <a:p>
            <a:pPr indent="0" lvl="0" marL="0" rtl="0" algn="l">
              <a:spcBef>
                <a:spcPts val="0"/>
              </a:spcBef>
              <a:spcAft>
                <a:spcPts val="0"/>
              </a:spcAft>
              <a:buNone/>
            </a:pPr>
            <a:r>
              <a:rPr lang="en-US"/>
              <a:t>Returns log file’s content from azure file shares.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