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de243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de243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de2438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de2438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de2438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de2438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de2438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ade2438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de2438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de2438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de2438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de2438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de2438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de2438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on Dayton Electricity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Ayush Raj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55625"/>
            <a:ext cx="45984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Got the data from Kaggle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Features: Contains hourly MW (megawatt) readings from the city of Dayton, Ohio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Length of time series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Start date: Dec 31, 2004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End date: Jan 3, 2018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Minimum MW reading: 982 MW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Maximum MW reading: 3746 MW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Machine learning task: From a specific timestamp, use the past 10 days’ MW readings to predict the MW reading 24 hours in the future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497" y="3038147"/>
            <a:ext cx="2686425" cy="18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894125" y="2705750"/>
            <a:ext cx="2539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MW Readings in July 2018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35425"/>
            <a:ext cx="8520600" cy="3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Overall, the data was very clean before I pre-processed it.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Did not have any missing data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So, pre-processing just involved creating X_train, X_test, y_train, and y_test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Shifted X and Y by hours_in_future (24)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Had to do this to correspond the 240 x values with the y label 24 hours ahead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Rescaled the data to work with Linear Regression and the LSTM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Batched the data for Keras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X_train and X_test, I created 240-vectors of the past 10 days’ MW readings for each timestamp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These corresponded to the label (y_train and y_test) 24 hours in the future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Train-test split was 85% to 15%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Created X_train, X_test, y_train, and y_test for linear regression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Instead of (None, 240, ____) as the shape of X_train/X_test, I changed it to (240, ____)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Instead of (None, _____) as the shape of y_train/y_test, I changed it to (_____)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63350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had 3 models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Baseline model: predict the last entry of each vector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Used non-rescaled data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Calculated Mean Squared Error: 47093.03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Overall, the model did not do too well, but it did not do terribly either.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00" y="2475150"/>
            <a:ext cx="3331375" cy="22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3072"/>
          <a:stretch/>
        </p:blipFill>
        <p:spPr>
          <a:xfrm>
            <a:off x="5171804" y="2504063"/>
            <a:ext cx="3331374" cy="215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763350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had 3 models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Linear Regression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Used scikit-learn linear regression with </a:t>
            </a:r>
            <a:r>
              <a:rPr lang="en">
                <a:solidFill>
                  <a:srgbClr val="000000"/>
                </a:solidFill>
              </a:rPr>
              <a:t>re</a:t>
            </a:r>
            <a:r>
              <a:rPr lang="en">
                <a:solidFill>
                  <a:srgbClr val="000000"/>
                </a:solidFill>
              </a:rPr>
              <a:t>scaled</a:t>
            </a:r>
            <a:r>
              <a:rPr lang="en">
                <a:solidFill>
                  <a:srgbClr val="000000"/>
                </a:solidFill>
              </a:rPr>
              <a:t> data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Created an array “preds” which held the predictions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Calculated MSE: 0.003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Overall, the model did pretty well. I’ll compare it with the LSTM later on.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25" y="2504075"/>
            <a:ext cx="3331375" cy="2299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525" y="2571750"/>
            <a:ext cx="3331374" cy="22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593550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had 3 models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LSTM (Long Short-term Memory Network)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Created LSTM with </a:t>
            </a:r>
            <a:r>
              <a:rPr b="1" lang="en">
                <a:solidFill>
                  <a:srgbClr val="000000"/>
                </a:solidFill>
              </a:rPr>
              <a:t>rescaled</a:t>
            </a:r>
            <a:r>
              <a:rPr lang="en">
                <a:solidFill>
                  <a:srgbClr val="000000"/>
                </a:solidFill>
              </a:rPr>
              <a:t> data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Layers: see image on right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Adam Optimizer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Trained for 25 epochs, early_stopping ended it early because validation loss doesn’t improve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Calculated MSE: 0.002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Overall, the model did better than linear regression, but just slightly.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8908" l="0" r="0" t="0"/>
          <a:stretch/>
        </p:blipFill>
        <p:spPr>
          <a:xfrm>
            <a:off x="5504325" y="162025"/>
            <a:ext cx="3515250" cy="17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088" y="2949800"/>
            <a:ext cx="3192537" cy="21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3583" y="2949800"/>
            <a:ext cx="3138392" cy="2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671375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had 3 models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LSTM (Long Short-term Memory Network) - continued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Comparing the validation loss and the loss over the epochs trained: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988" y="1541900"/>
            <a:ext cx="2596025" cy="16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222" y="3465375"/>
            <a:ext cx="2655904" cy="16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450" y="3438426"/>
            <a:ext cx="2714401" cy="17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364600" y="3091200"/>
            <a:ext cx="4414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Comparing Linear Regression with the LSTM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73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Predict 72 hours in the future instead of 24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more than 10 days of MW values to make predictions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Make changes to the RNN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 MAPE loss instead of MSE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 more layers + more epochs by adding patience to the early_stopping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See if I can improve the performance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Try this model on other electricity data (from the same Kaggle link)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Examples: Northern Illinois, Virginia, Kentucky, etc.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