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  <a:srgbClr val="515A5A"/>
    <a:srgbClr val="000000"/>
    <a:srgbClr val="2471A3"/>
    <a:srgbClr val="3498DB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2ECA-9245-06EB-4327-02CC0FB52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E9A1B-CED4-CBBD-EDB3-300CC7D17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B607D-FDAE-557B-4CC0-72857885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EF16-A9AA-4639-96A8-49E618A7CB84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3B8F9-3872-2143-8C8F-1028D77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24E1-AAB3-5E93-B705-FF18A4D1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B61E-A805-418D-A8C4-01891F68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6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44D4-9B58-2C24-DFCF-7585B0C4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E2C2F-4A0D-22B7-3BE3-80AFC55D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23A9F-D7DB-DDA5-653C-973F5443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EF16-A9AA-4639-96A8-49E618A7CB84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E3FFC-A43A-D65D-87B9-4BF5BC2A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8858C-8943-6B1E-8AD8-48D87911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B61E-A805-418D-A8C4-01891F68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EA667-026A-D5B9-176F-49299C25F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C0BBB-A9E8-D0CA-FB77-D597B7666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17321-7DEA-9D70-5F7D-C21E4724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EF16-A9AA-4639-96A8-49E618A7CB84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F4D72-8FE6-74BF-6A13-6B7A5D73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D701-38D9-B598-9092-D9801D9F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B61E-A805-418D-A8C4-01891F68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6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262F-86EB-2D9D-564A-761614F7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E5AE9-C5A0-2F4F-8672-998C31452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1B1E3-86C8-DA20-BE7C-382B24AD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EF16-A9AA-4639-96A8-49E618A7CB84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0A382-226E-F7F5-06CB-3A50C517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B4C1A-9803-9594-EF96-152013F4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B61E-A805-418D-A8C4-01891F68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7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1C2F-5C8E-F49E-68A5-F505ABF9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52D3E-40EB-FEAF-39D5-DB4F5324A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E4C2C-61F3-F187-ADC1-A53A5796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EF16-A9AA-4639-96A8-49E618A7CB84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E45F1-C2A2-FA28-EBD9-25C8B21D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C9E9E-F9AE-45CE-1207-80378AD4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B61E-A805-418D-A8C4-01891F68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A088-DF25-1F70-1E93-1ADD9B1B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AEE5-02E8-34ED-CA6F-9EF27E15C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8552F-561A-D88F-CEC7-5BD507A01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551B8-514F-0EE7-B22C-9548E179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EF16-A9AA-4639-96A8-49E618A7CB84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B870D-B037-364E-9A1F-A3F455D1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41C3-A5D9-7E59-0436-9BED102E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B61E-A805-418D-A8C4-01891F68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9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56CE-267E-CB6A-D71A-C7D40F85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E9D2B-259E-3611-E386-37BDCFB5F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63320-00EC-6409-22CA-34DA00EE0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DC469-982F-0F43-90C2-4E291F9B5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25D39-A77B-5C53-F355-0E9BF4753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B3763-F9AA-8BF2-49AB-5F83E353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EF16-A9AA-4639-96A8-49E618A7CB84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4A3B3-CB73-65BA-5BD5-BDD40DFE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71572-0D6B-691A-BC56-7031DF76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B61E-A805-418D-A8C4-01891F68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2F74-B993-4E14-ED7D-E6C10781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8F20C-8CD4-CE69-1616-FB716DD6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EF16-A9AA-4639-96A8-49E618A7CB84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397EE-B676-BD88-F9ED-2693627C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2CEFA-3BE5-C39A-A648-113F35F3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B61E-A805-418D-A8C4-01891F68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5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317A8-7A21-F50E-A93B-71B872E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EF16-A9AA-4639-96A8-49E618A7CB84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CB890-1156-6370-A4C4-6BE0AF84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F4D76-99FC-C917-665E-C7F42AC3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B61E-A805-418D-A8C4-01891F68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7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4FC7-69DD-679B-96EA-ED4B6F35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32540-E2C9-05BF-9403-583CED6E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80D37-FE67-7A34-0A3E-CD58D66A5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9437F-A997-5776-AD06-DBD20306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EF16-A9AA-4639-96A8-49E618A7CB84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A48B4-D9C3-C0D0-EDB8-3E35D684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D310D-111B-759C-2AF7-BC9DA7B6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B61E-A805-418D-A8C4-01891F68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8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EE5D-9565-05F0-5E92-6C32F6B6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C2F22-A79F-0CE3-A195-81DE95753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81061-BAFE-548A-B41D-18589A3A5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09BF9-C99D-B0F0-8F01-C1F2E9D4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EF16-A9AA-4639-96A8-49E618A7CB84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60E5A-55D1-CA7D-CF64-CF751E6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1D737-7FD2-0A32-5BE2-B7397372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B61E-A805-418D-A8C4-01891F68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1B7E6-20DB-F5BB-6538-08414CAF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4B3CD-1C0B-77A4-E6FB-904B1DEC1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99038-7B00-7EA9-EA63-559649B74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9EF16-A9AA-4639-96A8-49E618A7CB84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1B0DA-FDB5-1985-0551-6EDE4D4E1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2C30D-1AF1-7AEA-989D-4EC25D1C4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B61E-A805-418D-A8C4-01891F68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6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A5A4097-6B12-ABE1-ADE4-FAE29867B778}"/>
              </a:ext>
            </a:extLst>
          </p:cNvPr>
          <p:cNvSpPr txBox="1"/>
          <p:nvPr/>
        </p:nvSpPr>
        <p:spPr>
          <a:xfrm>
            <a:off x="4333192" y="1038687"/>
            <a:ext cx="3525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JADAWAL COLOR SCHEME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B39E9E-D016-9EC4-678C-826810D20499}"/>
              </a:ext>
            </a:extLst>
          </p:cNvPr>
          <p:cNvSpPr/>
          <p:nvPr/>
        </p:nvSpPr>
        <p:spPr>
          <a:xfrm>
            <a:off x="953975" y="2962922"/>
            <a:ext cx="1704513" cy="9321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FCDB952-8209-27A8-BFEA-E43804D2338D}"/>
              </a:ext>
            </a:extLst>
          </p:cNvPr>
          <p:cNvSpPr/>
          <p:nvPr/>
        </p:nvSpPr>
        <p:spPr>
          <a:xfrm>
            <a:off x="5243743" y="2962922"/>
            <a:ext cx="1704513" cy="932156"/>
          </a:xfrm>
          <a:prstGeom prst="roundRect">
            <a:avLst/>
          </a:prstGeom>
          <a:solidFill>
            <a:srgbClr val="515A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B02E7BF-3F7F-AA44-AB53-635F44EA8EE9}"/>
              </a:ext>
            </a:extLst>
          </p:cNvPr>
          <p:cNvSpPr/>
          <p:nvPr/>
        </p:nvSpPr>
        <p:spPr>
          <a:xfrm>
            <a:off x="7346048" y="2962922"/>
            <a:ext cx="1704513" cy="932156"/>
          </a:xfrm>
          <a:prstGeom prst="roundRect">
            <a:avLst/>
          </a:prstGeom>
          <a:solidFill>
            <a:srgbClr val="2471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FAE71E5-3F5A-E23C-FBCF-F591EAA137A0}"/>
              </a:ext>
            </a:extLst>
          </p:cNvPr>
          <p:cNvSpPr/>
          <p:nvPr/>
        </p:nvSpPr>
        <p:spPr>
          <a:xfrm>
            <a:off x="9448353" y="2962922"/>
            <a:ext cx="1704513" cy="932156"/>
          </a:xfrm>
          <a:prstGeom prst="round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8EFB88-5453-49F5-118B-FD3789DDA8F6}"/>
              </a:ext>
            </a:extLst>
          </p:cNvPr>
          <p:cNvSpPr txBox="1"/>
          <p:nvPr/>
        </p:nvSpPr>
        <p:spPr>
          <a:xfrm>
            <a:off x="1317959" y="4172505"/>
            <a:ext cx="97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#FFFFFF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8DD9BE-8884-FFDB-5B0D-165924405C73}"/>
              </a:ext>
            </a:extLst>
          </p:cNvPr>
          <p:cNvSpPr txBox="1"/>
          <p:nvPr/>
        </p:nvSpPr>
        <p:spPr>
          <a:xfrm>
            <a:off x="5607727" y="4172505"/>
            <a:ext cx="108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#515A5A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AFD9C1-F15E-F3B9-7252-5DC2DAD2DF76}"/>
              </a:ext>
            </a:extLst>
          </p:cNvPr>
          <p:cNvSpPr txBox="1"/>
          <p:nvPr/>
        </p:nvSpPr>
        <p:spPr>
          <a:xfrm>
            <a:off x="7710032" y="4172505"/>
            <a:ext cx="108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#2471A3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5D46D9-22A9-227E-1472-46BB1C72F075}"/>
              </a:ext>
            </a:extLst>
          </p:cNvPr>
          <p:cNvSpPr txBox="1"/>
          <p:nvPr/>
        </p:nvSpPr>
        <p:spPr>
          <a:xfrm>
            <a:off x="9812337" y="4172505"/>
            <a:ext cx="108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#000000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C00816-660D-1136-471E-13FECB4745C8}"/>
              </a:ext>
            </a:extLst>
          </p:cNvPr>
          <p:cNvSpPr/>
          <p:nvPr/>
        </p:nvSpPr>
        <p:spPr>
          <a:xfrm>
            <a:off x="3056280" y="2962922"/>
            <a:ext cx="1704513" cy="932156"/>
          </a:xfrm>
          <a:prstGeom prst="roundRect">
            <a:avLst/>
          </a:prstGeom>
          <a:solidFill>
            <a:srgbClr val="88888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F325A3-A73A-CF23-2A26-BC1153806490}"/>
              </a:ext>
            </a:extLst>
          </p:cNvPr>
          <p:cNvSpPr txBox="1"/>
          <p:nvPr/>
        </p:nvSpPr>
        <p:spPr>
          <a:xfrm>
            <a:off x="3470904" y="4172505"/>
            <a:ext cx="108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#888888</a:t>
            </a:r>
          </a:p>
        </p:txBody>
      </p:sp>
    </p:spTree>
    <p:extLst>
      <p:ext uri="{BB962C8B-B14F-4D97-AF65-F5344CB8AC3E}">
        <p14:creationId xmlns:p14="http://schemas.microsoft.com/office/powerpoint/2010/main" val="180494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Bagrecha</dc:creator>
  <cp:lastModifiedBy>Raj Bagrecha</cp:lastModifiedBy>
  <cp:revision>4</cp:revision>
  <dcterms:created xsi:type="dcterms:W3CDTF">2022-06-26T09:52:17Z</dcterms:created>
  <dcterms:modified xsi:type="dcterms:W3CDTF">2022-06-26T13:53:39Z</dcterms:modified>
</cp:coreProperties>
</file>