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oxplots" id="{E720944A-F828-4615-B3A8-25F4B0E7315D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3" autoAdjust="0"/>
    <p:restoredTop sz="94660"/>
  </p:normalViewPr>
  <p:slideViewPr>
    <p:cSldViewPr snapToGrid="0">
      <p:cViewPr>
        <p:scale>
          <a:sx n="75" d="100"/>
          <a:sy n="75" d="100"/>
        </p:scale>
        <p:origin x="142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9A71-C8BA-4266-93A4-F762EA858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CF855-D502-4B0F-91BA-954C94B3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3FAFD-D8CB-46A9-8644-80AAC01A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C4DE-232F-4D24-8E78-9457AE5744AC}" type="datetimeFigureOut">
              <a:rPr lang="en-SG" smtClean="0"/>
              <a:t>10/3/2019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3BE6F-9230-401A-8733-B907F0FF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5F8C-94D6-41F1-9E24-FC57C4E0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3C1-EE3B-4EA6-A906-7B063A0EAD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58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E675-B42D-49BA-A865-093F4386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A2343-A9C7-4167-9826-B72D3AC1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9741-C1BC-4357-9F45-C663739E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C4DE-232F-4D24-8E78-9457AE5744AC}" type="datetimeFigureOut">
              <a:rPr lang="en-SG" smtClean="0"/>
              <a:t>10/3/2019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EDF95-FC38-411F-9D26-1DF991FF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DD9EF-F7EF-4031-A447-A96FE2D2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3C1-EE3B-4EA6-A906-7B063A0EAD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647E9-6383-4825-9840-4B569065D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8BF04-1CB5-4FC7-B97D-8982E075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632F-4407-4C85-B0EC-73B23A15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C4DE-232F-4D24-8E78-9457AE5744AC}" type="datetimeFigureOut">
              <a:rPr lang="en-SG" smtClean="0"/>
              <a:t>10/3/2019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FDC20-B398-4118-B188-DE61E475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F1B8B-CBA1-4B67-9E6D-C651FA6D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3C1-EE3B-4EA6-A906-7B063A0EAD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392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A845-C238-4D54-B0B8-DA4110E6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12ED-734D-4416-AAF7-BAE60C5E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44917-B80F-4B66-AC0F-7FA69FEF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C4DE-232F-4D24-8E78-9457AE5744AC}" type="datetimeFigureOut">
              <a:rPr lang="en-SG" smtClean="0"/>
              <a:t>10/3/2019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2173-F1A3-4A4A-AC34-378696F4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E6A7-96A5-4414-89B2-543D4125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3C1-EE3B-4EA6-A906-7B063A0EAD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96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F0F9-D604-4B67-AC26-572D9127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DB3E5-2B97-41AE-8FB3-0E519684F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FB3DE-5E03-44DF-903F-4CC027E8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C4DE-232F-4D24-8E78-9457AE5744AC}" type="datetimeFigureOut">
              <a:rPr lang="en-SG" smtClean="0"/>
              <a:t>10/3/2019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23BB-C9D9-4A8B-AE12-DB8DD3A0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B8FA-C984-4B84-A654-258B5C79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3C1-EE3B-4EA6-A906-7B063A0EAD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819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9A66-DF12-42C5-8272-D7B95B17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E47A-62D4-436E-B799-81FAAAED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B036A-7FA1-42B3-B197-E4B1CA0B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DE1A-3B16-4678-B82C-CFA7DA27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C4DE-232F-4D24-8E78-9457AE5744AC}" type="datetimeFigureOut">
              <a:rPr lang="en-SG" smtClean="0"/>
              <a:t>10/3/2019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C9164-5DF0-4F09-BA13-05C02172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5FAB0-3384-4D95-8431-12CA9194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3C1-EE3B-4EA6-A906-7B063A0EAD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305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831D-C786-41E2-AB13-52FD17D4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0DF2-6023-4EE1-B0BA-1A6347AA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D3506-0E80-4697-A68C-3B2785AE1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1CF16-8FD0-4B0B-B226-454F628E7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4E56A-CB60-45B7-BE11-29B71E953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0149E-D0D6-4C97-AA4E-B292E3F8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C4DE-232F-4D24-8E78-9457AE5744AC}" type="datetimeFigureOut">
              <a:rPr lang="en-SG" smtClean="0"/>
              <a:t>10/3/2019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0AFB3-3CA7-4036-B87C-4815B89E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21AFB-76BE-45F9-A479-6686CD7C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3C1-EE3B-4EA6-A906-7B063A0EAD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452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FCF2-4AB2-4933-A9F8-0B0BBEFE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E04FA-D616-4B45-AA99-5033AD50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C4DE-232F-4D24-8E78-9457AE5744AC}" type="datetimeFigureOut">
              <a:rPr lang="en-SG" smtClean="0"/>
              <a:t>10/3/2019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4D247-2C15-4AED-97E7-96AE87C1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08AE3-C092-4015-A45C-84F56082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3C1-EE3B-4EA6-A906-7B063A0EAD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068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FAFC7-3F47-48CF-B966-7A2883D6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C4DE-232F-4D24-8E78-9457AE5744AC}" type="datetimeFigureOut">
              <a:rPr lang="en-SG" smtClean="0"/>
              <a:t>10/3/2019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10F15-0D3D-4E79-A139-2686CA8B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14182-8183-45B9-8B50-12839CD1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3C1-EE3B-4EA6-A906-7B063A0EAD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332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277E-99B2-458F-A2D4-0EB2B2B6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D544-7FC8-48FC-B0F6-698BC99DB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0A761-61E2-4F96-A837-1C2002207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5AFBD-7D4B-4F8D-9E38-49B7CF00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C4DE-232F-4D24-8E78-9457AE5744AC}" type="datetimeFigureOut">
              <a:rPr lang="en-SG" smtClean="0"/>
              <a:t>10/3/2019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ABD3F-835A-4396-B856-B0FE5B34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6066E-5869-4424-A0E9-A86CECE4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3C1-EE3B-4EA6-A906-7B063A0EAD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1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88A8-971E-4E09-B26B-6563393E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591A9-BADC-4DAC-A25A-07FD3570C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50C90-CD37-4592-86B8-082D485B2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F0220-83F4-4082-8102-93482CE5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C4DE-232F-4D24-8E78-9457AE5744AC}" type="datetimeFigureOut">
              <a:rPr lang="en-SG" smtClean="0"/>
              <a:t>10/3/2019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5EFE6-9BFA-4AF7-B5BC-915D3E61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D67D0-B20D-404C-B46B-0C96236B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3C1-EE3B-4EA6-A906-7B063A0EAD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72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C28E1-BA09-41AC-A0C0-E883D921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B5C4A-83C1-4616-8398-D34FAC8D5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DC8D-42EE-4DDC-982C-F5854818D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C4DE-232F-4D24-8E78-9457AE5744AC}" type="datetimeFigureOut">
              <a:rPr lang="en-SG" smtClean="0"/>
              <a:t>10/3/2019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EFB45-1C28-43E3-B4BF-8ADA8122B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926C9-6D9A-42AE-A5A9-2CD5776EA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43C1-EE3B-4EA6-A906-7B063A0EAD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270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496B6A1-58B7-400B-9D91-0BE46BA0C87A}"/>
              </a:ext>
            </a:extLst>
          </p:cNvPr>
          <p:cNvGrpSpPr/>
          <p:nvPr/>
        </p:nvGrpSpPr>
        <p:grpSpPr>
          <a:xfrm>
            <a:off x="264450" y="0"/>
            <a:ext cx="11825211" cy="10210800"/>
            <a:chOff x="264450" y="0"/>
            <a:chExt cx="11825211" cy="102108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6CA1B3C-1FCB-424A-BA20-218A649AC9BB}"/>
                </a:ext>
              </a:extLst>
            </p:cNvPr>
            <p:cNvGrpSpPr/>
            <p:nvPr/>
          </p:nvGrpSpPr>
          <p:grpSpPr>
            <a:xfrm>
              <a:off x="264450" y="0"/>
              <a:ext cx="11825211" cy="6879098"/>
              <a:chOff x="264450" y="0"/>
              <a:chExt cx="11825211" cy="6879098"/>
            </a:xfrm>
          </p:grpSpPr>
          <p:pic>
            <p:nvPicPr>
              <p:cNvPr id="4" name="Picture 3" descr="C:\Users\skybe\AppData\Local\Packages\Microsoft.Office.Desktop_8wekyb3d8bbwe\AC\INetCache\Content.MSO\AC4D38CB.tmp">
                <a:extLst>
                  <a:ext uri="{FF2B5EF4-FFF2-40B4-BE49-F238E27FC236}">
                    <a16:creationId xmlns:a16="http://schemas.microsoft.com/office/drawing/2014/main" id="{4CCEF757-1E06-43A7-B752-B677BC55198C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450" y="0"/>
                <a:ext cx="2365043" cy="1689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Picture 4" descr="C:\Users\skybe\AppData\Local\Packages\Microsoft.Office.Desktop_8wekyb3d8bbwe\AC\INetCache\Content.MSO\28E4D811.tmp">
                <a:extLst>
                  <a:ext uri="{FF2B5EF4-FFF2-40B4-BE49-F238E27FC236}">
                    <a16:creationId xmlns:a16="http://schemas.microsoft.com/office/drawing/2014/main" id="{1E875B53-E0C0-4589-A325-E6014AB18C18}"/>
                  </a:ext>
                </a:extLst>
              </p:cNvPr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9493" y="0"/>
                <a:ext cx="2365042" cy="1689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Picture 5" descr="C:\Users\skybe\AppData\Local\Packages\Microsoft.Office.Desktop_8wekyb3d8bbwe\AC\INetCache\Content.MSO\78A2547.tmp">
                <a:extLst>
                  <a:ext uri="{FF2B5EF4-FFF2-40B4-BE49-F238E27FC236}">
                    <a16:creationId xmlns:a16="http://schemas.microsoft.com/office/drawing/2014/main" id="{0ABA477D-8AD5-4BA2-9C1B-1A2D9EAA1DA0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4535" y="1"/>
                <a:ext cx="2365042" cy="1689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Picture 6" descr="C:\Users\skybe\AppData\Local\Packages\Microsoft.Office.Desktop_8wekyb3d8bbwe\AC\INetCache\Content.MSO\283985ED.tmp">
                <a:extLst>
                  <a:ext uri="{FF2B5EF4-FFF2-40B4-BE49-F238E27FC236}">
                    <a16:creationId xmlns:a16="http://schemas.microsoft.com/office/drawing/2014/main" id="{2F4FE39E-443B-4873-A986-5AFF1B4B6E7F}"/>
                  </a:ext>
                </a:extLst>
              </p:cNvPr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9577" y="1"/>
                <a:ext cx="2365042" cy="1689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 descr="C:\Users\skybe\AppData\Local\Packages\Microsoft.Office.Desktop_8wekyb3d8bbwe\AC\INetCache\Content.MSO\D10BFB83.tmp">
                <a:extLst>
                  <a:ext uri="{FF2B5EF4-FFF2-40B4-BE49-F238E27FC236}">
                    <a16:creationId xmlns:a16="http://schemas.microsoft.com/office/drawing/2014/main" id="{2C63CA64-76D3-4690-8FD7-63961A19D1A1}"/>
                  </a:ext>
                </a:extLst>
              </p:cNvPr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24619" y="1"/>
                <a:ext cx="2365042" cy="1689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Picture 8" descr="C:\Users\skybe\AppData\Local\Packages\Microsoft.Office.Desktop_8wekyb3d8bbwe\AC\INetCache\Content.MSO\190D8389.tmp">
                <a:extLst>
                  <a:ext uri="{FF2B5EF4-FFF2-40B4-BE49-F238E27FC236}">
                    <a16:creationId xmlns:a16="http://schemas.microsoft.com/office/drawing/2014/main" id="{E87CF1E5-3B35-45C5-892B-A476815B17CC}"/>
                  </a:ext>
                </a:extLst>
              </p:cNvPr>
              <p:cNvPicPr/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450" y="1689282"/>
                <a:ext cx="2450423" cy="17502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Picture 9" descr="C:\Users\skybe\AppData\Local\Packages\Microsoft.Office.Desktop_8wekyb3d8bbwe\AC\INetCache\Content.MSO\7A42777F.tmp">
                <a:extLst>
                  <a:ext uri="{FF2B5EF4-FFF2-40B4-BE49-F238E27FC236}">
                    <a16:creationId xmlns:a16="http://schemas.microsoft.com/office/drawing/2014/main" id="{1E11AE2E-E69D-4350-9120-ECC300EBC881}"/>
                  </a:ext>
                </a:extLst>
              </p:cNvPr>
              <p:cNvPicPr/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4873" y="1689283"/>
                <a:ext cx="2365042" cy="1689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Picture 10" descr="C:\Users\skybe\AppData\Local\Packages\Microsoft.Office.Desktop_8wekyb3d8bbwe\AC\INetCache\Content.MSO\25B3ECE5.tmp">
                <a:extLst>
                  <a:ext uri="{FF2B5EF4-FFF2-40B4-BE49-F238E27FC236}">
                    <a16:creationId xmlns:a16="http://schemas.microsoft.com/office/drawing/2014/main" id="{4D96C17C-2AE5-4ED6-A904-C4486F51A50D}"/>
                  </a:ext>
                </a:extLst>
              </p:cNvPr>
              <p:cNvPicPr/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9915" y="1689283"/>
                <a:ext cx="2365042" cy="1689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 descr="C:\Users\skybe\AppData\Local\Packages\Microsoft.Office.Desktop_8wekyb3d8bbwe\AC\INetCache\Content.MSO\F21B153B.tmp">
                <a:extLst>
                  <a:ext uri="{FF2B5EF4-FFF2-40B4-BE49-F238E27FC236}">
                    <a16:creationId xmlns:a16="http://schemas.microsoft.com/office/drawing/2014/main" id="{B9F6CA9C-5809-4857-9D80-C3CD39E35839}"/>
                  </a:ext>
                </a:extLst>
              </p:cNvPr>
              <p:cNvPicPr/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2266" y="1689282"/>
                <a:ext cx="2365044" cy="16892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Picture 12" descr="C:\Users\skybe\AppData\Local\Packages\Microsoft.Office.Desktop_8wekyb3d8bbwe\AC\INetCache\Content.MSO\81839E01.tmp">
                <a:extLst>
                  <a:ext uri="{FF2B5EF4-FFF2-40B4-BE49-F238E27FC236}">
                    <a16:creationId xmlns:a16="http://schemas.microsoft.com/office/drawing/2014/main" id="{ACF812EC-9E3C-408D-B3FB-5266B757870E}"/>
                  </a:ext>
                </a:extLst>
              </p:cNvPr>
              <p:cNvPicPr/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4985" y="1689283"/>
                <a:ext cx="2279663" cy="16282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Picture 13" descr="C:\Users\skybe\AppData\Local\Packages\Microsoft.Office.Desktop_8wekyb3d8bbwe\AC\INetCache\Content.MSO\73FD10B7.tmp">
                <a:extLst>
                  <a:ext uri="{FF2B5EF4-FFF2-40B4-BE49-F238E27FC236}">
                    <a16:creationId xmlns:a16="http://schemas.microsoft.com/office/drawing/2014/main" id="{E636ED6C-FDE1-4F87-8C1C-9572B4176564}"/>
                  </a:ext>
                </a:extLst>
              </p:cNvPr>
              <p:cNvPicPr/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450" y="3378564"/>
                <a:ext cx="2450423" cy="17502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Picture 14" descr="C:\Users\skybe\AppData\Local\Packages\Microsoft.Office.Desktop_8wekyb3d8bbwe\AC\INetCache\Content.MSO\9D3332DD.tmp">
                <a:extLst>
                  <a:ext uri="{FF2B5EF4-FFF2-40B4-BE49-F238E27FC236}">
                    <a16:creationId xmlns:a16="http://schemas.microsoft.com/office/drawing/2014/main" id="{7CECBC11-9AFB-481C-8F87-0D03C364A312}"/>
                  </a:ext>
                </a:extLst>
              </p:cNvPr>
              <p:cNvPicPr/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4873" y="3439550"/>
                <a:ext cx="2365042" cy="1689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Picture 15" descr="C:\Users\skybe\AppData\Local\Packages\Microsoft.Office.Desktop_8wekyb3d8bbwe\AC\INetCache\Content.MSO\288565F3.tmp">
                <a:extLst>
                  <a:ext uri="{FF2B5EF4-FFF2-40B4-BE49-F238E27FC236}">
                    <a16:creationId xmlns:a16="http://schemas.microsoft.com/office/drawing/2014/main" id="{C97AF959-359B-4472-A30F-22DBBD9736E8}"/>
                  </a:ext>
                </a:extLst>
              </p:cNvPr>
              <p:cNvPicPr/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9915" y="3439550"/>
                <a:ext cx="2365042" cy="1689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Picture 16" descr="C:\Users\skybe\AppData\Local\Packages\Microsoft.Office.Desktop_8wekyb3d8bbwe\AC\INetCache\Content.MSO\D2F50779.tmp">
                <a:extLst>
                  <a:ext uri="{FF2B5EF4-FFF2-40B4-BE49-F238E27FC236}">
                    <a16:creationId xmlns:a16="http://schemas.microsoft.com/office/drawing/2014/main" id="{0176D43C-16B9-4BAC-BCB4-0887D2815ADB}"/>
                  </a:ext>
                </a:extLst>
              </p:cNvPr>
              <p:cNvPicPr/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4957" y="3439550"/>
                <a:ext cx="2279663" cy="16282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Picture 17" descr="C:\Users\skybe\AppData\Local\Packages\Microsoft.Office.Desktop_8wekyb3d8bbwe\AC\INetCache\Content.MSO\D402D0EF.tmp">
                <a:extLst>
                  <a:ext uri="{FF2B5EF4-FFF2-40B4-BE49-F238E27FC236}">
                    <a16:creationId xmlns:a16="http://schemas.microsoft.com/office/drawing/2014/main" id="{262E5702-7606-4908-92E9-F9BDD36C54ED}"/>
                  </a:ext>
                </a:extLst>
              </p:cNvPr>
              <p:cNvPicPr/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4985" y="3439550"/>
                <a:ext cx="2279663" cy="16282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Picture 18" descr="C:\Users\skybe\AppData\Local\Packages\Microsoft.Office.Desktop_8wekyb3d8bbwe\AC\INetCache\Content.MSO\265337D5.tmp">
                <a:extLst>
                  <a:ext uri="{FF2B5EF4-FFF2-40B4-BE49-F238E27FC236}">
                    <a16:creationId xmlns:a16="http://schemas.microsoft.com/office/drawing/2014/main" id="{F8017411-3412-4598-9878-2B2E70CFBB59}"/>
                  </a:ext>
                </a:extLst>
              </p:cNvPr>
              <p:cNvPicPr/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450" y="5128831"/>
                <a:ext cx="2450423" cy="17502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Picture 19" descr="C:\Users\skybe\AppData\Local\Packages\Microsoft.Office.Desktop_8wekyb3d8bbwe\AC\INetCache\Content.MSO\8EB1CDAB.tmp">
                <a:extLst>
                  <a:ext uri="{FF2B5EF4-FFF2-40B4-BE49-F238E27FC236}">
                    <a16:creationId xmlns:a16="http://schemas.microsoft.com/office/drawing/2014/main" id="{C609FEA9-030D-4BA5-9CDC-352EED7FADE6}"/>
                  </a:ext>
                </a:extLst>
              </p:cNvPr>
              <p:cNvPicPr/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4873" y="5189816"/>
                <a:ext cx="2365042" cy="1689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Picture 20" descr="C:\Users\skybe\AppData\Local\Packages\Microsoft.Office.Desktop_8wekyb3d8bbwe\AC\INetCache\Content.MSO\73CB9FF1.tmp">
                <a:extLst>
                  <a:ext uri="{FF2B5EF4-FFF2-40B4-BE49-F238E27FC236}">
                    <a16:creationId xmlns:a16="http://schemas.microsoft.com/office/drawing/2014/main" id="{DA8FA4E0-5449-4DBC-9B1C-D3F76244364D}"/>
                  </a:ext>
                </a:extLst>
              </p:cNvPr>
              <p:cNvPicPr/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9915" y="5189816"/>
                <a:ext cx="2365042" cy="1689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Picture 21" descr="C:\Users\skybe\AppData\Local\Packages\Microsoft.Office.Desktop_8wekyb3d8bbwe\AC\INetCache\Content.MSO\42B89827.tmp">
                <a:extLst>
                  <a:ext uri="{FF2B5EF4-FFF2-40B4-BE49-F238E27FC236}">
                    <a16:creationId xmlns:a16="http://schemas.microsoft.com/office/drawing/2014/main" id="{F20810F2-4463-4609-BD40-19628747979D}"/>
                  </a:ext>
                </a:extLst>
              </p:cNvPr>
              <p:cNvPicPr/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4957" y="5189815"/>
                <a:ext cx="2365044" cy="16892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Picture 22" descr="C:\Users\skybe\AppData\Local\Packages\Microsoft.Office.Desktop_8wekyb3d8bbwe\AC\INetCache\Content.MSO\2C2BDBCD.tmp">
                <a:extLst>
                  <a:ext uri="{FF2B5EF4-FFF2-40B4-BE49-F238E27FC236}">
                    <a16:creationId xmlns:a16="http://schemas.microsoft.com/office/drawing/2014/main" id="{C10D7DF7-9FE1-46EF-BBA5-45AA332B4473}"/>
                  </a:ext>
                </a:extLst>
              </p:cNvPr>
              <p:cNvPicPr/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7309" y="5189814"/>
                <a:ext cx="2317340" cy="16552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6D094AF-C718-4168-B092-30F1F6436829}"/>
                </a:ext>
              </a:extLst>
            </p:cNvPr>
            <p:cNvGrpSpPr/>
            <p:nvPr/>
          </p:nvGrpSpPr>
          <p:grpSpPr>
            <a:xfrm>
              <a:off x="283023" y="6818112"/>
              <a:ext cx="11799449" cy="3392688"/>
              <a:chOff x="283024" y="0"/>
              <a:chExt cx="11658044" cy="3352030"/>
            </a:xfrm>
          </p:grpSpPr>
          <p:pic>
            <p:nvPicPr>
              <p:cNvPr id="26" name="Picture 25" descr="C:\Users\skybe\AppData\Local\Packages\Microsoft.Office.Desktop_8wekyb3d8bbwe\AC\INetCache\Content.MSO\6BE32C63.tmp">
                <a:extLst>
                  <a:ext uri="{FF2B5EF4-FFF2-40B4-BE49-F238E27FC236}">
                    <a16:creationId xmlns:a16="http://schemas.microsoft.com/office/drawing/2014/main" id="{1902E313-7DC4-4E72-969D-27C400D8F99D}"/>
                  </a:ext>
                </a:extLst>
              </p:cNvPr>
              <p:cNvPicPr/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024" y="13267"/>
                <a:ext cx="2327894" cy="16627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Picture 26" descr="C:\Users\skybe\AppData\Local\Packages\Microsoft.Office.Desktop_8wekyb3d8bbwe\AC\INetCache\Content.MSO\77AD4769.tmp">
                <a:extLst>
                  <a:ext uri="{FF2B5EF4-FFF2-40B4-BE49-F238E27FC236}">
                    <a16:creationId xmlns:a16="http://schemas.microsoft.com/office/drawing/2014/main" id="{3B7E3ACB-BADF-482B-AFF6-B302B92EA772}"/>
                  </a:ext>
                </a:extLst>
              </p:cNvPr>
              <p:cNvPicPr/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0918" y="13268"/>
                <a:ext cx="2327894" cy="16627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 descr="C:\Users\skybe\AppData\Local\Packages\Microsoft.Office.Desktop_8wekyb3d8bbwe\AC\INetCache\Content.MSO\551F465F.tmp">
                <a:extLst>
                  <a:ext uri="{FF2B5EF4-FFF2-40B4-BE49-F238E27FC236}">
                    <a16:creationId xmlns:a16="http://schemas.microsoft.com/office/drawing/2014/main" id="{8EF22D0D-E965-4F93-AB35-EE06EF293D95}"/>
                  </a:ext>
                </a:extLst>
              </p:cNvPr>
              <p:cNvPicPr/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8812" y="1"/>
                <a:ext cx="2327894" cy="16627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Picture 28" descr="C:\Users\skybe\AppData\Local\Packages\Microsoft.Office.Desktop_8wekyb3d8bbwe\AC\INetCache\Content.MSO\5CD0FEC5.tmp">
                <a:extLst>
                  <a:ext uri="{FF2B5EF4-FFF2-40B4-BE49-F238E27FC236}">
                    <a16:creationId xmlns:a16="http://schemas.microsoft.com/office/drawing/2014/main" id="{17132FDF-BAFE-4E4D-9325-D9526D26A2DC}"/>
                  </a:ext>
                </a:extLst>
              </p:cNvPr>
              <p:cNvPicPr/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6706" y="1"/>
                <a:ext cx="2327894" cy="16627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Picture 29" descr="C:\Users\skybe\AppData\Local\Packages\Microsoft.Office.Desktop_8wekyb3d8bbwe\AC\INetCache\Content.MSO\CFB8621B.tmp">
                <a:extLst>
                  <a:ext uri="{FF2B5EF4-FFF2-40B4-BE49-F238E27FC236}">
                    <a16:creationId xmlns:a16="http://schemas.microsoft.com/office/drawing/2014/main" id="{4759C141-6B43-476D-B253-C2711CCDB9DA}"/>
                  </a:ext>
                </a:extLst>
              </p:cNvPr>
              <p:cNvPicPr/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4600" y="0"/>
                <a:ext cx="2346468" cy="16760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Picture 30" descr="C:\Users\skybe\AppData\Local\Packages\Microsoft.Office.Desktop_8wekyb3d8bbwe\AC\INetCache\Content.MSO\46FBDDE1.tmp">
                <a:extLst>
                  <a:ext uri="{FF2B5EF4-FFF2-40B4-BE49-F238E27FC236}">
                    <a16:creationId xmlns:a16="http://schemas.microsoft.com/office/drawing/2014/main" id="{77EDAFEA-422E-4DB1-85A8-107F127798DC}"/>
                  </a:ext>
                </a:extLst>
              </p:cNvPr>
              <p:cNvPicPr/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024" y="1662750"/>
                <a:ext cx="2327894" cy="16627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Picture 31" descr="C:\Users\skybe\AppData\Local\Packages\Microsoft.Office.Desktop_8wekyb3d8bbwe\AC\INetCache\Content.MSO\2053BB97.tmp">
                <a:extLst>
                  <a:ext uri="{FF2B5EF4-FFF2-40B4-BE49-F238E27FC236}">
                    <a16:creationId xmlns:a16="http://schemas.microsoft.com/office/drawing/2014/main" id="{75C5F2A9-D8DB-4066-9EE3-D38EBEC606B4}"/>
                  </a:ext>
                </a:extLst>
              </p:cNvPr>
              <p:cNvPicPr/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0918" y="1662749"/>
                <a:ext cx="2346468" cy="16760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Picture 32" descr="C:\Users\skybe\AppData\Local\Packages\Microsoft.Office.Desktop_8wekyb3d8bbwe\AC\INetCache\Content.MSO\8D280BD.tmp">
                <a:extLst>
                  <a:ext uri="{FF2B5EF4-FFF2-40B4-BE49-F238E27FC236}">
                    <a16:creationId xmlns:a16="http://schemas.microsoft.com/office/drawing/2014/main" id="{7F040249-820B-40E4-B306-C229C39CBACC}"/>
                  </a:ext>
                </a:extLst>
              </p:cNvPr>
              <p:cNvPicPr/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7386" y="1676015"/>
                <a:ext cx="2346468" cy="16760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2037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72A664D-9DBF-4541-BB43-DD9FC13C6154}"/>
              </a:ext>
            </a:extLst>
          </p:cNvPr>
          <p:cNvGrpSpPr/>
          <p:nvPr/>
        </p:nvGrpSpPr>
        <p:grpSpPr>
          <a:xfrm>
            <a:off x="274398" y="1369465"/>
            <a:ext cx="12003308" cy="3342235"/>
            <a:chOff x="141049" y="42315"/>
            <a:chExt cx="6739886" cy="18766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C52423-4275-4DEE-B852-1E278A43C4B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1049" y="42315"/>
              <a:ext cx="2246633" cy="187650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A6CDFC-E5B1-411A-9DD0-224EF8056F6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87682" y="42316"/>
              <a:ext cx="2246633" cy="187667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6819B6-8640-4763-B066-F55A85C0DC36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634315" y="42316"/>
              <a:ext cx="2246620" cy="1876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414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969821-DEEF-4536-B06F-BE0A6A7E3DFE}"/>
              </a:ext>
            </a:extLst>
          </p:cNvPr>
          <p:cNvGrpSpPr/>
          <p:nvPr/>
        </p:nvGrpSpPr>
        <p:grpSpPr>
          <a:xfrm>
            <a:off x="0" y="1590990"/>
            <a:ext cx="11498897" cy="3180717"/>
            <a:chOff x="0" y="1590990"/>
            <a:chExt cx="11498897" cy="31807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9744CA-7BED-412D-9DEF-0BD81313EDB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90992"/>
              <a:ext cx="3809365" cy="318071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7EBE26-55E5-4373-8DB4-BFCABA099B2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880167" y="1590991"/>
              <a:ext cx="3809365" cy="31807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D6110B-E55F-48C1-820F-69B19127815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689532" y="1590990"/>
              <a:ext cx="3809365" cy="3180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811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AD42CF-61ED-4AED-A20B-AD3C36416D1D}"/>
              </a:ext>
            </a:extLst>
          </p:cNvPr>
          <p:cNvGrpSpPr/>
          <p:nvPr/>
        </p:nvGrpSpPr>
        <p:grpSpPr>
          <a:xfrm>
            <a:off x="285750" y="1501775"/>
            <a:ext cx="9958212" cy="3180715"/>
            <a:chOff x="285750" y="1501775"/>
            <a:chExt cx="9958212" cy="31807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4E55E8-2E8D-47D7-9C41-3DA245CCF15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5750" y="1501775"/>
              <a:ext cx="2667000" cy="29908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CBD3A2-D275-4DB6-9311-E6D671A1211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080067" y="1501775"/>
              <a:ext cx="3227213" cy="26892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0BA4AA-3C7C-4913-96D7-E4365AA3929E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434597" y="1501775"/>
              <a:ext cx="3809365" cy="3180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28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16EF4CB-069A-4D29-8C1F-04E20B9FC3F6}"/>
              </a:ext>
            </a:extLst>
          </p:cNvPr>
          <p:cNvGrpSpPr/>
          <p:nvPr/>
        </p:nvGrpSpPr>
        <p:grpSpPr>
          <a:xfrm>
            <a:off x="597217" y="1527492"/>
            <a:ext cx="11365735" cy="3180715"/>
            <a:chOff x="597217" y="1527492"/>
            <a:chExt cx="11365735" cy="31807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92CB51-3335-4D69-85F6-F9BB26906ED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97217" y="1527492"/>
              <a:ext cx="3809365" cy="318071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12DB63-0CD4-46F8-865B-7D6B88AB3E6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452937" y="1527492"/>
              <a:ext cx="3654295" cy="305085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6F8A36-AF5C-4EDE-85B6-550950E743F1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153587" y="1527492"/>
              <a:ext cx="3809365" cy="3180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66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F6CE20-850A-499A-9FD1-BF782A3A3392}"/>
              </a:ext>
            </a:extLst>
          </p:cNvPr>
          <p:cNvGrpSpPr/>
          <p:nvPr/>
        </p:nvGrpSpPr>
        <p:grpSpPr>
          <a:xfrm>
            <a:off x="565467" y="1940240"/>
            <a:ext cx="11383645" cy="3180717"/>
            <a:chOff x="565467" y="1940240"/>
            <a:chExt cx="11383645" cy="31807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8D04AD-A7D1-4523-99D5-E42734220B5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65467" y="1940242"/>
              <a:ext cx="3809365" cy="318071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03FCE8-7446-4868-A8DC-602A570E112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330382" y="1940241"/>
              <a:ext cx="3809365" cy="31807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4CEDAD-9D56-44D0-8860-C42EAB0FA072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139747" y="1940240"/>
              <a:ext cx="3809365" cy="3180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10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E202F2-638A-4C47-AC33-232EF86F09F2}"/>
              </a:ext>
            </a:extLst>
          </p:cNvPr>
          <p:cNvGrpSpPr/>
          <p:nvPr/>
        </p:nvGrpSpPr>
        <p:grpSpPr>
          <a:xfrm>
            <a:off x="209867" y="1673540"/>
            <a:ext cx="11428095" cy="3180717"/>
            <a:chOff x="209867" y="1673540"/>
            <a:chExt cx="11428095" cy="31807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76E7EE2-0F2F-4837-BFAD-CFE29D23043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9867" y="1673542"/>
              <a:ext cx="3809365" cy="318071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CE7AE7-C4F5-4B98-8E0C-21492BFC654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019232" y="1673541"/>
              <a:ext cx="3809365" cy="31807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273E5B-2D6D-45A8-B0C3-4EB4CBD8548B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828597" y="1673540"/>
              <a:ext cx="3809365" cy="3180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127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Tam</dc:creator>
  <cp:lastModifiedBy>Edwin Tam</cp:lastModifiedBy>
  <cp:revision>6</cp:revision>
  <dcterms:created xsi:type="dcterms:W3CDTF">2019-03-04T13:24:39Z</dcterms:created>
  <dcterms:modified xsi:type="dcterms:W3CDTF">2019-03-10T08:52:54Z</dcterms:modified>
</cp:coreProperties>
</file>