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9"/>
  </p:notesMasterIdLst>
  <p:sldIdLst>
    <p:sldId id="256" r:id="rId2"/>
    <p:sldId id="257" r:id="rId3"/>
    <p:sldId id="271" r:id="rId4"/>
    <p:sldId id="269" r:id="rId5"/>
    <p:sldId id="258" r:id="rId6"/>
    <p:sldId id="259" r:id="rId7"/>
    <p:sldId id="268" r:id="rId8"/>
    <p:sldId id="277" r:id="rId9"/>
    <p:sldId id="278" r:id="rId10"/>
    <p:sldId id="274" r:id="rId11"/>
    <p:sldId id="270" r:id="rId12"/>
    <p:sldId id="272" r:id="rId13"/>
    <p:sldId id="273" r:id="rId14"/>
    <p:sldId id="260" r:id="rId15"/>
    <p:sldId id="265" r:id="rId16"/>
    <p:sldId id="26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www.aapm.org/GrandChallenge/PROSTATEx-2/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pm.org/GrandChallenge/PROSTATEx-2/" TargetMode="External"/><Relationship Id="rId7" Type="http://schemas.openxmlformats.org/officeDocument/2006/relationships/image" Target="../media/image7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svg"/><Relationship Id="rId1" Type="http://schemas.openxmlformats.org/officeDocument/2006/relationships/image" Target="../media/image24.png"/><Relationship Id="rId6" Type="http://schemas.openxmlformats.org/officeDocument/2006/relationships/image" Target="../media/image23.svg"/><Relationship Id="rId5" Type="http://schemas.openxmlformats.org/officeDocument/2006/relationships/image" Target="../media/image26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04EA9-41CC-4A51-9D6C-5B86E670B6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E812EF-2AFC-49C9-AAA0-455626F9EF27}">
      <dgm:prSet/>
      <dgm:spPr/>
      <dgm:t>
        <a:bodyPr/>
        <a:lstStyle/>
        <a:p>
          <a:r>
            <a:rPr lang="en-US"/>
            <a:t>Prostate gland magnetic resonance imaging (MRI) data available from </a:t>
          </a:r>
          <a:r>
            <a:rPr lang="en-US" b="1">
              <a:hlinkClick xmlns:r="http://schemas.openxmlformats.org/officeDocument/2006/relationships" r:id="rId1"/>
            </a:rPr>
            <a:t>SPIE-AAPM-NCI Prostate MR Gleason Grade Group Challenge (Prostrate X2)</a:t>
          </a:r>
          <a:endParaRPr lang="en-US"/>
        </a:p>
      </dgm:t>
    </dgm:pt>
    <dgm:pt modelId="{E1FDBF89-2D94-4DBE-8AD2-FC2BA442E463}" type="parTrans" cxnId="{BD00DC0E-BB49-40AC-8452-E1D2B7BC8F53}">
      <dgm:prSet/>
      <dgm:spPr/>
      <dgm:t>
        <a:bodyPr/>
        <a:lstStyle/>
        <a:p>
          <a:endParaRPr lang="en-US"/>
        </a:p>
      </dgm:t>
    </dgm:pt>
    <dgm:pt modelId="{B18F9B2A-540E-43ED-B969-B7AD5A2BA85F}" type="sibTrans" cxnId="{BD00DC0E-BB49-40AC-8452-E1D2B7BC8F53}">
      <dgm:prSet/>
      <dgm:spPr/>
      <dgm:t>
        <a:bodyPr/>
        <a:lstStyle/>
        <a:p>
          <a:endParaRPr lang="en-US"/>
        </a:p>
      </dgm:t>
    </dgm:pt>
    <dgm:pt modelId="{74BF22AE-1C82-499B-94D2-2991A1150615}">
      <dgm:prSet/>
      <dgm:spPr/>
      <dgm:t>
        <a:bodyPr/>
        <a:lstStyle/>
        <a:p>
          <a:r>
            <a:rPr lang="en-US"/>
            <a:t>112 Subjects – Training ; 70 Test Subjects</a:t>
          </a:r>
        </a:p>
      </dgm:t>
    </dgm:pt>
    <dgm:pt modelId="{501A0AB5-7671-416E-A78A-5BC900624A6F}" type="parTrans" cxnId="{0224135C-783D-4102-A0BF-EFA0E7C60284}">
      <dgm:prSet/>
      <dgm:spPr/>
      <dgm:t>
        <a:bodyPr/>
        <a:lstStyle/>
        <a:p>
          <a:endParaRPr lang="en-US"/>
        </a:p>
      </dgm:t>
    </dgm:pt>
    <dgm:pt modelId="{28406145-430D-4F3B-8DE2-8D835F372159}" type="sibTrans" cxnId="{0224135C-783D-4102-A0BF-EFA0E7C60284}">
      <dgm:prSet/>
      <dgm:spPr/>
      <dgm:t>
        <a:bodyPr/>
        <a:lstStyle/>
        <a:p>
          <a:endParaRPr lang="en-US"/>
        </a:p>
      </dgm:t>
    </dgm:pt>
    <dgm:pt modelId="{FEF2B2F3-F109-4727-AD4A-7BAC1C7A3534}">
      <dgm:prSet/>
      <dgm:spPr/>
      <dgm:t>
        <a:bodyPr/>
        <a:lstStyle/>
        <a:p>
          <a:r>
            <a:rPr lang="en-US"/>
            <a:t>CG and PZ – are not easily identifiable in Biopsy. Hence, we need a better approach</a:t>
          </a:r>
        </a:p>
      </dgm:t>
    </dgm:pt>
    <dgm:pt modelId="{366BE40A-A977-4588-8B5E-7CFC98BAB25E}" type="parTrans" cxnId="{3CFC8933-1151-4D7E-93BD-ACD3ACF869E0}">
      <dgm:prSet/>
      <dgm:spPr/>
      <dgm:t>
        <a:bodyPr/>
        <a:lstStyle/>
        <a:p>
          <a:endParaRPr lang="en-US"/>
        </a:p>
      </dgm:t>
    </dgm:pt>
    <dgm:pt modelId="{93D1427B-AF42-4290-8CB2-F12AFC9DC1BD}" type="sibTrans" cxnId="{3CFC8933-1151-4D7E-93BD-ACD3ACF869E0}">
      <dgm:prSet/>
      <dgm:spPr/>
      <dgm:t>
        <a:bodyPr/>
        <a:lstStyle/>
        <a:p>
          <a:endParaRPr lang="en-US"/>
        </a:p>
      </dgm:t>
    </dgm:pt>
    <dgm:pt modelId="{45E6754D-CB0D-4196-B51E-4C6E1A26008D}" type="pres">
      <dgm:prSet presAssocID="{63104EA9-41CC-4A51-9D6C-5B86E670B6BD}" presName="root" presStyleCnt="0">
        <dgm:presLayoutVars>
          <dgm:dir/>
          <dgm:resizeHandles val="exact"/>
        </dgm:presLayoutVars>
      </dgm:prSet>
      <dgm:spPr/>
    </dgm:pt>
    <dgm:pt modelId="{19A30B35-3C82-424F-9726-0886F9BC3C23}" type="pres">
      <dgm:prSet presAssocID="{DCE812EF-2AFC-49C9-AAA0-455626F9EF27}" presName="compNode" presStyleCnt="0"/>
      <dgm:spPr/>
    </dgm:pt>
    <dgm:pt modelId="{11D6306C-BE26-4581-8440-45A9643DB462}" type="pres">
      <dgm:prSet presAssocID="{DCE812EF-2AFC-49C9-AAA0-455626F9EF27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4232F2FC-5D1E-45AD-AA83-CD55F2287E10}" type="pres">
      <dgm:prSet presAssocID="{DCE812EF-2AFC-49C9-AAA0-455626F9EF27}" presName="spaceRect" presStyleCnt="0"/>
      <dgm:spPr/>
    </dgm:pt>
    <dgm:pt modelId="{82188E6E-07A3-43CB-A276-B389D9175EBF}" type="pres">
      <dgm:prSet presAssocID="{DCE812EF-2AFC-49C9-AAA0-455626F9EF27}" presName="textRect" presStyleLbl="revTx" presStyleIdx="0" presStyleCnt="3">
        <dgm:presLayoutVars>
          <dgm:chMax val="1"/>
          <dgm:chPref val="1"/>
        </dgm:presLayoutVars>
      </dgm:prSet>
      <dgm:spPr/>
    </dgm:pt>
    <dgm:pt modelId="{E329CCCB-A14B-4CF2-8339-C4FD14B5E5C2}" type="pres">
      <dgm:prSet presAssocID="{B18F9B2A-540E-43ED-B969-B7AD5A2BA85F}" presName="sibTrans" presStyleCnt="0"/>
      <dgm:spPr/>
    </dgm:pt>
    <dgm:pt modelId="{627343C8-57D9-43F9-ABFE-2AD166FA6381}" type="pres">
      <dgm:prSet presAssocID="{74BF22AE-1C82-499B-94D2-2991A1150615}" presName="compNode" presStyleCnt="0"/>
      <dgm:spPr/>
    </dgm:pt>
    <dgm:pt modelId="{5380BA04-080A-49E8-A0CF-BA5FFDF2FEC1}" type="pres">
      <dgm:prSet presAssocID="{74BF22AE-1C82-499B-94D2-2991A1150615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876CEC68-2974-4F5F-83BE-E5A83FBEA1B5}" type="pres">
      <dgm:prSet presAssocID="{74BF22AE-1C82-499B-94D2-2991A1150615}" presName="spaceRect" presStyleCnt="0"/>
      <dgm:spPr/>
    </dgm:pt>
    <dgm:pt modelId="{486CCA3E-DEF6-4032-8150-BAEE13BB995F}" type="pres">
      <dgm:prSet presAssocID="{74BF22AE-1C82-499B-94D2-2991A1150615}" presName="textRect" presStyleLbl="revTx" presStyleIdx="1" presStyleCnt="3">
        <dgm:presLayoutVars>
          <dgm:chMax val="1"/>
          <dgm:chPref val="1"/>
        </dgm:presLayoutVars>
      </dgm:prSet>
      <dgm:spPr/>
    </dgm:pt>
    <dgm:pt modelId="{C79BE106-3FB5-4AA7-830E-E526767AE1CB}" type="pres">
      <dgm:prSet presAssocID="{28406145-430D-4F3B-8DE2-8D835F372159}" presName="sibTrans" presStyleCnt="0"/>
      <dgm:spPr/>
    </dgm:pt>
    <dgm:pt modelId="{B891AB52-36A1-448F-AC60-E73BBA0FD7BB}" type="pres">
      <dgm:prSet presAssocID="{FEF2B2F3-F109-4727-AD4A-7BAC1C7A3534}" presName="compNode" presStyleCnt="0"/>
      <dgm:spPr/>
    </dgm:pt>
    <dgm:pt modelId="{4ACB2FE8-3E6F-485E-85BB-09FE4DF4B4E2}" type="pres">
      <dgm:prSet presAssocID="{FEF2B2F3-F109-4727-AD4A-7BAC1C7A3534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C2BF777-704A-4401-89CD-8788DBC8D220}" type="pres">
      <dgm:prSet presAssocID="{FEF2B2F3-F109-4727-AD4A-7BAC1C7A3534}" presName="spaceRect" presStyleCnt="0"/>
      <dgm:spPr/>
    </dgm:pt>
    <dgm:pt modelId="{6EEA5AC2-A067-48B8-B067-C01FC5A48873}" type="pres">
      <dgm:prSet presAssocID="{FEF2B2F3-F109-4727-AD4A-7BAC1C7A35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00DC0E-BB49-40AC-8452-E1D2B7BC8F53}" srcId="{63104EA9-41CC-4A51-9D6C-5B86E670B6BD}" destId="{DCE812EF-2AFC-49C9-AAA0-455626F9EF27}" srcOrd="0" destOrd="0" parTransId="{E1FDBF89-2D94-4DBE-8AD2-FC2BA442E463}" sibTransId="{B18F9B2A-540E-43ED-B969-B7AD5A2BA85F}"/>
    <dgm:cxn modelId="{3CFC8933-1151-4D7E-93BD-ACD3ACF869E0}" srcId="{63104EA9-41CC-4A51-9D6C-5B86E670B6BD}" destId="{FEF2B2F3-F109-4727-AD4A-7BAC1C7A3534}" srcOrd="2" destOrd="0" parTransId="{366BE40A-A977-4588-8B5E-7CFC98BAB25E}" sibTransId="{93D1427B-AF42-4290-8CB2-F12AFC9DC1BD}"/>
    <dgm:cxn modelId="{0224135C-783D-4102-A0BF-EFA0E7C60284}" srcId="{63104EA9-41CC-4A51-9D6C-5B86E670B6BD}" destId="{74BF22AE-1C82-499B-94D2-2991A1150615}" srcOrd="1" destOrd="0" parTransId="{501A0AB5-7671-416E-A78A-5BC900624A6F}" sibTransId="{28406145-430D-4F3B-8DE2-8D835F372159}"/>
    <dgm:cxn modelId="{25EDF744-9072-4843-94F0-5B245E0965A6}" type="presOf" srcId="{74BF22AE-1C82-499B-94D2-2991A1150615}" destId="{486CCA3E-DEF6-4032-8150-BAEE13BB995F}" srcOrd="0" destOrd="0" presId="urn:microsoft.com/office/officeart/2018/2/layout/IconLabelList"/>
    <dgm:cxn modelId="{0E91BD45-49E3-4CF2-B305-AEB75E128AFE}" type="presOf" srcId="{63104EA9-41CC-4A51-9D6C-5B86E670B6BD}" destId="{45E6754D-CB0D-4196-B51E-4C6E1A26008D}" srcOrd="0" destOrd="0" presId="urn:microsoft.com/office/officeart/2018/2/layout/IconLabelList"/>
    <dgm:cxn modelId="{9989C36C-C5B6-40FA-9555-FEC7888263F2}" type="presOf" srcId="{FEF2B2F3-F109-4727-AD4A-7BAC1C7A3534}" destId="{6EEA5AC2-A067-48B8-B067-C01FC5A48873}" srcOrd="0" destOrd="0" presId="urn:microsoft.com/office/officeart/2018/2/layout/IconLabelList"/>
    <dgm:cxn modelId="{38E649B9-D9B7-4B41-895F-66A1741EA033}" type="presOf" srcId="{DCE812EF-2AFC-49C9-AAA0-455626F9EF27}" destId="{82188E6E-07A3-43CB-A276-B389D9175EBF}" srcOrd="0" destOrd="0" presId="urn:microsoft.com/office/officeart/2018/2/layout/IconLabelList"/>
    <dgm:cxn modelId="{A8EE17EB-CB49-4B14-95BB-D23F98DD85B7}" type="presParOf" srcId="{45E6754D-CB0D-4196-B51E-4C6E1A26008D}" destId="{19A30B35-3C82-424F-9726-0886F9BC3C23}" srcOrd="0" destOrd="0" presId="urn:microsoft.com/office/officeart/2018/2/layout/IconLabelList"/>
    <dgm:cxn modelId="{47AA1387-D642-459C-8D05-60D331073F94}" type="presParOf" srcId="{19A30B35-3C82-424F-9726-0886F9BC3C23}" destId="{11D6306C-BE26-4581-8440-45A9643DB462}" srcOrd="0" destOrd="0" presId="urn:microsoft.com/office/officeart/2018/2/layout/IconLabelList"/>
    <dgm:cxn modelId="{20A7ED2A-3B15-41D8-8183-5F0F665E944A}" type="presParOf" srcId="{19A30B35-3C82-424F-9726-0886F9BC3C23}" destId="{4232F2FC-5D1E-45AD-AA83-CD55F2287E10}" srcOrd="1" destOrd="0" presId="urn:microsoft.com/office/officeart/2018/2/layout/IconLabelList"/>
    <dgm:cxn modelId="{1AE29685-5257-4699-A03E-EA8220C0211E}" type="presParOf" srcId="{19A30B35-3C82-424F-9726-0886F9BC3C23}" destId="{82188E6E-07A3-43CB-A276-B389D9175EBF}" srcOrd="2" destOrd="0" presId="urn:microsoft.com/office/officeart/2018/2/layout/IconLabelList"/>
    <dgm:cxn modelId="{D3863615-0349-423B-A82F-0DFBD0166CF4}" type="presParOf" srcId="{45E6754D-CB0D-4196-B51E-4C6E1A26008D}" destId="{E329CCCB-A14B-4CF2-8339-C4FD14B5E5C2}" srcOrd="1" destOrd="0" presId="urn:microsoft.com/office/officeart/2018/2/layout/IconLabelList"/>
    <dgm:cxn modelId="{B6A17172-C5E1-43DD-A8C2-9B6BB1109021}" type="presParOf" srcId="{45E6754D-CB0D-4196-B51E-4C6E1A26008D}" destId="{627343C8-57D9-43F9-ABFE-2AD166FA6381}" srcOrd="2" destOrd="0" presId="urn:microsoft.com/office/officeart/2018/2/layout/IconLabelList"/>
    <dgm:cxn modelId="{5D135B35-4516-476B-8442-791AB4815C36}" type="presParOf" srcId="{627343C8-57D9-43F9-ABFE-2AD166FA6381}" destId="{5380BA04-080A-49E8-A0CF-BA5FFDF2FEC1}" srcOrd="0" destOrd="0" presId="urn:microsoft.com/office/officeart/2018/2/layout/IconLabelList"/>
    <dgm:cxn modelId="{8C087403-6BCF-42AE-9A9A-FB802DB6B648}" type="presParOf" srcId="{627343C8-57D9-43F9-ABFE-2AD166FA6381}" destId="{876CEC68-2974-4F5F-83BE-E5A83FBEA1B5}" srcOrd="1" destOrd="0" presId="urn:microsoft.com/office/officeart/2018/2/layout/IconLabelList"/>
    <dgm:cxn modelId="{89DC2E6F-9979-412B-9D8D-4A5806CA12BA}" type="presParOf" srcId="{627343C8-57D9-43F9-ABFE-2AD166FA6381}" destId="{486CCA3E-DEF6-4032-8150-BAEE13BB995F}" srcOrd="2" destOrd="0" presId="urn:microsoft.com/office/officeart/2018/2/layout/IconLabelList"/>
    <dgm:cxn modelId="{BB24A778-8459-4EF5-BE34-B3DE11398DC8}" type="presParOf" srcId="{45E6754D-CB0D-4196-B51E-4C6E1A26008D}" destId="{C79BE106-3FB5-4AA7-830E-E526767AE1CB}" srcOrd="3" destOrd="0" presId="urn:microsoft.com/office/officeart/2018/2/layout/IconLabelList"/>
    <dgm:cxn modelId="{A4C438FA-6F9F-4547-AA94-7AD923096B09}" type="presParOf" srcId="{45E6754D-CB0D-4196-B51E-4C6E1A26008D}" destId="{B891AB52-36A1-448F-AC60-E73BBA0FD7BB}" srcOrd="4" destOrd="0" presId="urn:microsoft.com/office/officeart/2018/2/layout/IconLabelList"/>
    <dgm:cxn modelId="{16003D9E-13B7-4ABB-B014-8E6C6DD08594}" type="presParOf" srcId="{B891AB52-36A1-448F-AC60-E73BBA0FD7BB}" destId="{4ACB2FE8-3E6F-485E-85BB-09FE4DF4B4E2}" srcOrd="0" destOrd="0" presId="urn:microsoft.com/office/officeart/2018/2/layout/IconLabelList"/>
    <dgm:cxn modelId="{295A1EEE-87E9-473B-B433-AF66BB896E97}" type="presParOf" srcId="{B891AB52-36A1-448F-AC60-E73BBA0FD7BB}" destId="{FC2BF777-704A-4401-89CD-8788DBC8D220}" srcOrd="1" destOrd="0" presId="urn:microsoft.com/office/officeart/2018/2/layout/IconLabelList"/>
    <dgm:cxn modelId="{F4AE114D-BFF4-4538-BF49-BCCD4D1F779C}" type="presParOf" srcId="{B891AB52-36A1-448F-AC60-E73BBA0FD7BB}" destId="{6EEA5AC2-A067-48B8-B067-C01FC5A488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28D11D-D9D1-45C2-BF71-5D98ED16026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64B4B3D-A663-4085-A991-F65788F84148}">
      <dgm:prSet/>
      <dgm:spPr/>
      <dgm:t>
        <a:bodyPr/>
        <a:lstStyle/>
        <a:p>
          <a:r>
            <a:rPr lang="en-US"/>
            <a:t>Auto-Encoders , it is a deep-learning framework based on FCNs. </a:t>
          </a:r>
        </a:p>
      </dgm:t>
    </dgm:pt>
    <dgm:pt modelId="{C8594FA8-4F8A-40F5-A4D0-BDDC23FA54B7}" type="parTrans" cxnId="{9D160244-516F-480B-A6E1-CE3CA5DFD196}">
      <dgm:prSet/>
      <dgm:spPr/>
      <dgm:t>
        <a:bodyPr/>
        <a:lstStyle/>
        <a:p>
          <a:endParaRPr lang="en-US"/>
        </a:p>
      </dgm:t>
    </dgm:pt>
    <dgm:pt modelId="{5AD6167D-0AB5-4155-AB33-5A4DF0FD616B}" type="sibTrans" cxnId="{9D160244-516F-480B-A6E1-CE3CA5DFD196}">
      <dgm:prSet/>
      <dgm:spPr/>
      <dgm:t>
        <a:bodyPr/>
        <a:lstStyle/>
        <a:p>
          <a:endParaRPr lang="en-US"/>
        </a:p>
      </dgm:t>
    </dgm:pt>
    <dgm:pt modelId="{D66EFA2E-744D-4836-A5AC-E4FF87FD8FD9}">
      <dgm:prSet/>
      <dgm:spPr/>
      <dgm:t>
        <a:bodyPr/>
        <a:lstStyle/>
        <a:p>
          <a:r>
            <a:rPr lang="en-IN"/>
            <a:t>Auto Encoders has below advantages</a:t>
          </a:r>
          <a:endParaRPr lang="en-US"/>
        </a:p>
      </dgm:t>
    </dgm:pt>
    <dgm:pt modelId="{8388CAB5-8B27-4609-A2E9-5D46567C4EFC}" type="parTrans" cxnId="{B80E49E1-3C9A-461F-9192-6C93CED5D26A}">
      <dgm:prSet/>
      <dgm:spPr/>
      <dgm:t>
        <a:bodyPr/>
        <a:lstStyle/>
        <a:p>
          <a:endParaRPr lang="en-US"/>
        </a:p>
      </dgm:t>
    </dgm:pt>
    <dgm:pt modelId="{2FEC0FA2-3562-4DC4-9253-7F5033954ADF}" type="sibTrans" cxnId="{B80E49E1-3C9A-461F-9192-6C93CED5D26A}">
      <dgm:prSet/>
      <dgm:spPr/>
      <dgm:t>
        <a:bodyPr/>
        <a:lstStyle/>
        <a:p>
          <a:endParaRPr lang="en-US"/>
        </a:p>
      </dgm:t>
    </dgm:pt>
    <dgm:pt modelId="{C1A7E2FC-3B00-47B9-B717-7683590BCCA5}">
      <dgm:prSet/>
      <dgm:spPr/>
      <dgm:t>
        <a:bodyPr/>
        <a:lstStyle/>
        <a:p>
          <a:r>
            <a:rPr lang="en-US"/>
            <a:t>Computationally efficient</a:t>
          </a:r>
        </a:p>
      </dgm:t>
    </dgm:pt>
    <dgm:pt modelId="{BC96054B-524C-403A-99AD-9ED1EC0DE5E3}" type="parTrans" cxnId="{B9FF7449-CB04-4848-94DC-BA1AE9157EBA}">
      <dgm:prSet/>
      <dgm:spPr/>
      <dgm:t>
        <a:bodyPr/>
        <a:lstStyle/>
        <a:p>
          <a:endParaRPr lang="en-US"/>
        </a:p>
      </dgm:t>
    </dgm:pt>
    <dgm:pt modelId="{AF7A33AC-9914-4AD7-BC0F-280579D16745}" type="sibTrans" cxnId="{B9FF7449-CB04-4848-94DC-BA1AE9157EBA}">
      <dgm:prSet/>
      <dgm:spPr/>
      <dgm:t>
        <a:bodyPr/>
        <a:lstStyle/>
        <a:p>
          <a:endParaRPr lang="en-US"/>
        </a:p>
      </dgm:t>
    </dgm:pt>
    <dgm:pt modelId="{137C5FAE-AB57-4CFE-B33F-02AA3630A006}">
      <dgm:prSet/>
      <dgm:spPr/>
      <dgm:t>
        <a:bodyPr/>
        <a:lstStyle/>
        <a:p>
          <a:r>
            <a:rPr lang="en-US"/>
            <a:t>Trained end-to-end</a:t>
          </a:r>
        </a:p>
      </dgm:t>
    </dgm:pt>
    <dgm:pt modelId="{B71E5B88-BB93-4C8C-BD5E-8844B507E0F9}" type="parTrans" cxnId="{FF3835F3-DBA8-4FF9-94A7-1ED54D6445E0}">
      <dgm:prSet/>
      <dgm:spPr/>
      <dgm:t>
        <a:bodyPr/>
        <a:lstStyle/>
        <a:p>
          <a:endParaRPr lang="en-US"/>
        </a:p>
      </dgm:t>
    </dgm:pt>
    <dgm:pt modelId="{FD98F26B-8A33-45F9-A380-B8A06E3B5DE3}" type="sibTrans" cxnId="{FF3835F3-DBA8-4FF9-94A7-1ED54D6445E0}">
      <dgm:prSet/>
      <dgm:spPr/>
      <dgm:t>
        <a:bodyPr/>
        <a:lstStyle/>
        <a:p>
          <a:endParaRPr lang="en-US"/>
        </a:p>
      </dgm:t>
    </dgm:pt>
    <dgm:pt modelId="{90E26BE6-F5BA-4389-9AF9-0213C803BE48}" type="pres">
      <dgm:prSet presAssocID="{5928D11D-D9D1-45C2-BF71-5D98ED1602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EE0453-ED87-4E79-BAC8-10846D712961}" type="pres">
      <dgm:prSet presAssocID="{964B4B3D-A663-4085-A991-F65788F84148}" presName="hierRoot1" presStyleCnt="0"/>
      <dgm:spPr/>
    </dgm:pt>
    <dgm:pt modelId="{E57F3CDF-13B1-423B-B9C6-E1385D2B0A8A}" type="pres">
      <dgm:prSet presAssocID="{964B4B3D-A663-4085-A991-F65788F84148}" presName="composite" presStyleCnt="0"/>
      <dgm:spPr/>
    </dgm:pt>
    <dgm:pt modelId="{6B926461-27B6-48B2-B806-FC919E7CE91A}" type="pres">
      <dgm:prSet presAssocID="{964B4B3D-A663-4085-A991-F65788F84148}" presName="background" presStyleLbl="node0" presStyleIdx="0" presStyleCnt="2"/>
      <dgm:spPr/>
    </dgm:pt>
    <dgm:pt modelId="{61D3BCED-CB81-449A-B615-B2B46D5BE697}" type="pres">
      <dgm:prSet presAssocID="{964B4B3D-A663-4085-A991-F65788F84148}" presName="text" presStyleLbl="fgAcc0" presStyleIdx="0" presStyleCnt="2">
        <dgm:presLayoutVars>
          <dgm:chPref val="3"/>
        </dgm:presLayoutVars>
      </dgm:prSet>
      <dgm:spPr/>
    </dgm:pt>
    <dgm:pt modelId="{F1BA1397-D70C-4B1C-9728-AE4CE86EA9B6}" type="pres">
      <dgm:prSet presAssocID="{964B4B3D-A663-4085-A991-F65788F84148}" presName="hierChild2" presStyleCnt="0"/>
      <dgm:spPr/>
    </dgm:pt>
    <dgm:pt modelId="{5F74E275-4064-46D1-BE57-3966499DCC17}" type="pres">
      <dgm:prSet presAssocID="{D66EFA2E-744D-4836-A5AC-E4FF87FD8FD9}" presName="hierRoot1" presStyleCnt="0"/>
      <dgm:spPr/>
    </dgm:pt>
    <dgm:pt modelId="{A72614C2-0386-4854-9CC6-7A7062A5E0B9}" type="pres">
      <dgm:prSet presAssocID="{D66EFA2E-744D-4836-A5AC-E4FF87FD8FD9}" presName="composite" presStyleCnt="0"/>
      <dgm:spPr/>
    </dgm:pt>
    <dgm:pt modelId="{190875A6-ADF7-4D0E-9042-8CE4C49FABE6}" type="pres">
      <dgm:prSet presAssocID="{D66EFA2E-744D-4836-A5AC-E4FF87FD8FD9}" presName="background" presStyleLbl="node0" presStyleIdx="1" presStyleCnt="2"/>
      <dgm:spPr/>
    </dgm:pt>
    <dgm:pt modelId="{F20693BE-819B-424E-92EF-005A61632F63}" type="pres">
      <dgm:prSet presAssocID="{D66EFA2E-744D-4836-A5AC-E4FF87FD8FD9}" presName="text" presStyleLbl="fgAcc0" presStyleIdx="1" presStyleCnt="2">
        <dgm:presLayoutVars>
          <dgm:chPref val="3"/>
        </dgm:presLayoutVars>
      </dgm:prSet>
      <dgm:spPr/>
    </dgm:pt>
    <dgm:pt modelId="{AB32C0CC-003D-4B19-B2FB-268FB32285B9}" type="pres">
      <dgm:prSet presAssocID="{D66EFA2E-744D-4836-A5AC-E4FF87FD8FD9}" presName="hierChild2" presStyleCnt="0"/>
      <dgm:spPr/>
    </dgm:pt>
    <dgm:pt modelId="{BC141E49-3886-4E28-A197-5A02C14FCC2F}" type="pres">
      <dgm:prSet presAssocID="{BC96054B-524C-403A-99AD-9ED1EC0DE5E3}" presName="Name10" presStyleLbl="parChTrans1D2" presStyleIdx="0" presStyleCnt="2"/>
      <dgm:spPr/>
    </dgm:pt>
    <dgm:pt modelId="{F0F39B19-DB27-464F-8659-240F4E8123FA}" type="pres">
      <dgm:prSet presAssocID="{C1A7E2FC-3B00-47B9-B717-7683590BCCA5}" presName="hierRoot2" presStyleCnt="0"/>
      <dgm:spPr/>
    </dgm:pt>
    <dgm:pt modelId="{6E11A1BD-FAD2-42C2-98E4-C2BC5C8C4857}" type="pres">
      <dgm:prSet presAssocID="{C1A7E2FC-3B00-47B9-B717-7683590BCCA5}" presName="composite2" presStyleCnt="0"/>
      <dgm:spPr/>
    </dgm:pt>
    <dgm:pt modelId="{870CA82D-B4C5-4798-B494-AB80362F3BC6}" type="pres">
      <dgm:prSet presAssocID="{C1A7E2FC-3B00-47B9-B717-7683590BCCA5}" presName="background2" presStyleLbl="node2" presStyleIdx="0" presStyleCnt="2"/>
      <dgm:spPr/>
    </dgm:pt>
    <dgm:pt modelId="{A8FE0E9E-CC9A-4745-BA7F-00A0BA4DCA7B}" type="pres">
      <dgm:prSet presAssocID="{C1A7E2FC-3B00-47B9-B717-7683590BCCA5}" presName="text2" presStyleLbl="fgAcc2" presStyleIdx="0" presStyleCnt="2">
        <dgm:presLayoutVars>
          <dgm:chPref val="3"/>
        </dgm:presLayoutVars>
      </dgm:prSet>
      <dgm:spPr/>
    </dgm:pt>
    <dgm:pt modelId="{28316D5F-E40F-4195-95FC-9CAB0AAF5292}" type="pres">
      <dgm:prSet presAssocID="{C1A7E2FC-3B00-47B9-B717-7683590BCCA5}" presName="hierChild3" presStyleCnt="0"/>
      <dgm:spPr/>
    </dgm:pt>
    <dgm:pt modelId="{2D20BB96-D30E-424E-A575-8713B4E6F706}" type="pres">
      <dgm:prSet presAssocID="{B71E5B88-BB93-4C8C-BD5E-8844B507E0F9}" presName="Name10" presStyleLbl="parChTrans1D2" presStyleIdx="1" presStyleCnt="2"/>
      <dgm:spPr/>
    </dgm:pt>
    <dgm:pt modelId="{E2540C53-BAE5-41A7-ADE0-C741CA2CC8C2}" type="pres">
      <dgm:prSet presAssocID="{137C5FAE-AB57-4CFE-B33F-02AA3630A006}" presName="hierRoot2" presStyleCnt="0"/>
      <dgm:spPr/>
    </dgm:pt>
    <dgm:pt modelId="{C04DB793-E561-4CEC-860A-79E65FF2F350}" type="pres">
      <dgm:prSet presAssocID="{137C5FAE-AB57-4CFE-B33F-02AA3630A006}" presName="composite2" presStyleCnt="0"/>
      <dgm:spPr/>
    </dgm:pt>
    <dgm:pt modelId="{E8D68A40-7F5C-4AEC-AA46-AF0A744B2122}" type="pres">
      <dgm:prSet presAssocID="{137C5FAE-AB57-4CFE-B33F-02AA3630A006}" presName="background2" presStyleLbl="node2" presStyleIdx="1" presStyleCnt="2"/>
      <dgm:spPr/>
    </dgm:pt>
    <dgm:pt modelId="{F3F9756E-34A3-41FE-A852-54F615A9A432}" type="pres">
      <dgm:prSet presAssocID="{137C5FAE-AB57-4CFE-B33F-02AA3630A006}" presName="text2" presStyleLbl="fgAcc2" presStyleIdx="1" presStyleCnt="2">
        <dgm:presLayoutVars>
          <dgm:chPref val="3"/>
        </dgm:presLayoutVars>
      </dgm:prSet>
      <dgm:spPr/>
    </dgm:pt>
    <dgm:pt modelId="{F5C06E7D-5E9B-46E7-A78A-EB3E7309F60A}" type="pres">
      <dgm:prSet presAssocID="{137C5FAE-AB57-4CFE-B33F-02AA3630A006}" presName="hierChild3" presStyleCnt="0"/>
      <dgm:spPr/>
    </dgm:pt>
  </dgm:ptLst>
  <dgm:cxnLst>
    <dgm:cxn modelId="{35CC6A1E-68FE-47E9-80B7-FE6555F207ED}" type="presOf" srcId="{B71E5B88-BB93-4C8C-BD5E-8844B507E0F9}" destId="{2D20BB96-D30E-424E-A575-8713B4E6F706}" srcOrd="0" destOrd="0" presId="urn:microsoft.com/office/officeart/2005/8/layout/hierarchy1"/>
    <dgm:cxn modelId="{CF0A6639-ED92-4760-99E0-3FFC425934C6}" type="presOf" srcId="{964B4B3D-A663-4085-A991-F65788F84148}" destId="{61D3BCED-CB81-449A-B615-B2B46D5BE697}" srcOrd="0" destOrd="0" presId="urn:microsoft.com/office/officeart/2005/8/layout/hierarchy1"/>
    <dgm:cxn modelId="{9D160244-516F-480B-A6E1-CE3CA5DFD196}" srcId="{5928D11D-D9D1-45C2-BF71-5D98ED160260}" destId="{964B4B3D-A663-4085-A991-F65788F84148}" srcOrd="0" destOrd="0" parTransId="{C8594FA8-4F8A-40F5-A4D0-BDDC23FA54B7}" sibTransId="{5AD6167D-0AB5-4155-AB33-5A4DF0FD616B}"/>
    <dgm:cxn modelId="{B9FF7449-CB04-4848-94DC-BA1AE9157EBA}" srcId="{D66EFA2E-744D-4836-A5AC-E4FF87FD8FD9}" destId="{C1A7E2FC-3B00-47B9-B717-7683590BCCA5}" srcOrd="0" destOrd="0" parTransId="{BC96054B-524C-403A-99AD-9ED1EC0DE5E3}" sibTransId="{AF7A33AC-9914-4AD7-BC0F-280579D16745}"/>
    <dgm:cxn modelId="{CE8C0950-ACD9-4F70-ADD5-F0B65506D1D3}" type="presOf" srcId="{D66EFA2E-744D-4836-A5AC-E4FF87FD8FD9}" destId="{F20693BE-819B-424E-92EF-005A61632F63}" srcOrd="0" destOrd="0" presId="urn:microsoft.com/office/officeart/2005/8/layout/hierarchy1"/>
    <dgm:cxn modelId="{4F65349E-B934-47F6-876E-A7CC58B080CD}" type="presOf" srcId="{137C5FAE-AB57-4CFE-B33F-02AA3630A006}" destId="{F3F9756E-34A3-41FE-A852-54F615A9A432}" srcOrd="0" destOrd="0" presId="urn:microsoft.com/office/officeart/2005/8/layout/hierarchy1"/>
    <dgm:cxn modelId="{BB326CB8-6E95-4105-AC44-62D8DF6408FD}" type="presOf" srcId="{BC96054B-524C-403A-99AD-9ED1EC0DE5E3}" destId="{BC141E49-3886-4E28-A197-5A02C14FCC2F}" srcOrd="0" destOrd="0" presId="urn:microsoft.com/office/officeart/2005/8/layout/hierarchy1"/>
    <dgm:cxn modelId="{F65CEDD2-3E91-424C-80C6-DBC546F024D2}" type="presOf" srcId="{C1A7E2FC-3B00-47B9-B717-7683590BCCA5}" destId="{A8FE0E9E-CC9A-4745-BA7F-00A0BA4DCA7B}" srcOrd="0" destOrd="0" presId="urn:microsoft.com/office/officeart/2005/8/layout/hierarchy1"/>
    <dgm:cxn modelId="{B80E49E1-3C9A-461F-9192-6C93CED5D26A}" srcId="{5928D11D-D9D1-45C2-BF71-5D98ED160260}" destId="{D66EFA2E-744D-4836-A5AC-E4FF87FD8FD9}" srcOrd="1" destOrd="0" parTransId="{8388CAB5-8B27-4609-A2E9-5D46567C4EFC}" sibTransId="{2FEC0FA2-3562-4DC4-9253-7F5033954ADF}"/>
    <dgm:cxn modelId="{C470DAEF-CC04-4BBF-8171-7467A0E4203D}" type="presOf" srcId="{5928D11D-D9D1-45C2-BF71-5D98ED160260}" destId="{90E26BE6-F5BA-4389-9AF9-0213C803BE48}" srcOrd="0" destOrd="0" presId="urn:microsoft.com/office/officeart/2005/8/layout/hierarchy1"/>
    <dgm:cxn modelId="{FF3835F3-DBA8-4FF9-94A7-1ED54D6445E0}" srcId="{D66EFA2E-744D-4836-A5AC-E4FF87FD8FD9}" destId="{137C5FAE-AB57-4CFE-B33F-02AA3630A006}" srcOrd="1" destOrd="0" parTransId="{B71E5B88-BB93-4C8C-BD5E-8844B507E0F9}" sibTransId="{FD98F26B-8A33-45F9-A380-B8A06E3B5DE3}"/>
    <dgm:cxn modelId="{936104F2-ECD1-4DB1-8CC1-F0D1F251E585}" type="presParOf" srcId="{90E26BE6-F5BA-4389-9AF9-0213C803BE48}" destId="{DDEE0453-ED87-4E79-BAC8-10846D712961}" srcOrd="0" destOrd="0" presId="urn:microsoft.com/office/officeart/2005/8/layout/hierarchy1"/>
    <dgm:cxn modelId="{C17943CE-8973-4BBA-8E36-EFBE99A20F4B}" type="presParOf" srcId="{DDEE0453-ED87-4E79-BAC8-10846D712961}" destId="{E57F3CDF-13B1-423B-B9C6-E1385D2B0A8A}" srcOrd="0" destOrd="0" presId="urn:microsoft.com/office/officeart/2005/8/layout/hierarchy1"/>
    <dgm:cxn modelId="{B72FADAE-BA40-4980-9B4E-4B468F20A743}" type="presParOf" srcId="{E57F3CDF-13B1-423B-B9C6-E1385D2B0A8A}" destId="{6B926461-27B6-48B2-B806-FC919E7CE91A}" srcOrd="0" destOrd="0" presId="urn:microsoft.com/office/officeart/2005/8/layout/hierarchy1"/>
    <dgm:cxn modelId="{AFD10493-3984-46C8-A60E-643340703DF6}" type="presParOf" srcId="{E57F3CDF-13B1-423B-B9C6-E1385D2B0A8A}" destId="{61D3BCED-CB81-449A-B615-B2B46D5BE697}" srcOrd="1" destOrd="0" presId="urn:microsoft.com/office/officeart/2005/8/layout/hierarchy1"/>
    <dgm:cxn modelId="{9E5E690F-F04E-4247-A20C-804016897CBC}" type="presParOf" srcId="{DDEE0453-ED87-4E79-BAC8-10846D712961}" destId="{F1BA1397-D70C-4B1C-9728-AE4CE86EA9B6}" srcOrd="1" destOrd="0" presId="urn:microsoft.com/office/officeart/2005/8/layout/hierarchy1"/>
    <dgm:cxn modelId="{FF065686-7982-4CC7-AF9E-1B171BC848D1}" type="presParOf" srcId="{90E26BE6-F5BA-4389-9AF9-0213C803BE48}" destId="{5F74E275-4064-46D1-BE57-3966499DCC17}" srcOrd="1" destOrd="0" presId="urn:microsoft.com/office/officeart/2005/8/layout/hierarchy1"/>
    <dgm:cxn modelId="{B7546B29-E00C-43E5-B125-72A0BD05CA51}" type="presParOf" srcId="{5F74E275-4064-46D1-BE57-3966499DCC17}" destId="{A72614C2-0386-4854-9CC6-7A7062A5E0B9}" srcOrd="0" destOrd="0" presId="urn:microsoft.com/office/officeart/2005/8/layout/hierarchy1"/>
    <dgm:cxn modelId="{ABD4B939-16D4-4D82-A432-C8D1DB4E15A3}" type="presParOf" srcId="{A72614C2-0386-4854-9CC6-7A7062A5E0B9}" destId="{190875A6-ADF7-4D0E-9042-8CE4C49FABE6}" srcOrd="0" destOrd="0" presId="urn:microsoft.com/office/officeart/2005/8/layout/hierarchy1"/>
    <dgm:cxn modelId="{132C81DA-4E20-4049-BF23-15A240833DE5}" type="presParOf" srcId="{A72614C2-0386-4854-9CC6-7A7062A5E0B9}" destId="{F20693BE-819B-424E-92EF-005A61632F63}" srcOrd="1" destOrd="0" presId="urn:microsoft.com/office/officeart/2005/8/layout/hierarchy1"/>
    <dgm:cxn modelId="{F591A473-8DF3-4D41-B90B-34F8CE940164}" type="presParOf" srcId="{5F74E275-4064-46D1-BE57-3966499DCC17}" destId="{AB32C0CC-003D-4B19-B2FB-268FB32285B9}" srcOrd="1" destOrd="0" presId="urn:microsoft.com/office/officeart/2005/8/layout/hierarchy1"/>
    <dgm:cxn modelId="{F2A1316A-4AB7-413C-9320-36C0D8F3D78F}" type="presParOf" srcId="{AB32C0CC-003D-4B19-B2FB-268FB32285B9}" destId="{BC141E49-3886-4E28-A197-5A02C14FCC2F}" srcOrd="0" destOrd="0" presId="urn:microsoft.com/office/officeart/2005/8/layout/hierarchy1"/>
    <dgm:cxn modelId="{22CBEB98-2593-42CB-B28A-F236CF5364C3}" type="presParOf" srcId="{AB32C0CC-003D-4B19-B2FB-268FB32285B9}" destId="{F0F39B19-DB27-464F-8659-240F4E8123FA}" srcOrd="1" destOrd="0" presId="urn:microsoft.com/office/officeart/2005/8/layout/hierarchy1"/>
    <dgm:cxn modelId="{F5424774-809A-4841-80C8-14E6B5164FC0}" type="presParOf" srcId="{F0F39B19-DB27-464F-8659-240F4E8123FA}" destId="{6E11A1BD-FAD2-42C2-98E4-C2BC5C8C4857}" srcOrd="0" destOrd="0" presId="urn:microsoft.com/office/officeart/2005/8/layout/hierarchy1"/>
    <dgm:cxn modelId="{89E9368E-6D73-4D17-BBD2-1D1A603FE6A8}" type="presParOf" srcId="{6E11A1BD-FAD2-42C2-98E4-C2BC5C8C4857}" destId="{870CA82D-B4C5-4798-B494-AB80362F3BC6}" srcOrd="0" destOrd="0" presId="urn:microsoft.com/office/officeart/2005/8/layout/hierarchy1"/>
    <dgm:cxn modelId="{8480A6EE-161C-4631-B9FD-DF4B9FD271C3}" type="presParOf" srcId="{6E11A1BD-FAD2-42C2-98E4-C2BC5C8C4857}" destId="{A8FE0E9E-CC9A-4745-BA7F-00A0BA4DCA7B}" srcOrd="1" destOrd="0" presId="urn:microsoft.com/office/officeart/2005/8/layout/hierarchy1"/>
    <dgm:cxn modelId="{33B626F5-E22A-4AFF-85C6-C90E82E078A3}" type="presParOf" srcId="{F0F39B19-DB27-464F-8659-240F4E8123FA}" destId="{28316D5F-E40F-4195-95FC-9CAB0AAF5292}" srcOrd="1" destOrd="0" presId="urn:microsoft.com/office/officeart/2005/8/layout/hierarchy1"/>
    <dgm:cxn modelId="{1300E83E-7BC6-4E65-A443-078630666188}" type="presParOf" srcId="{AB32C0CC-003D-4B19-B2FB-268FB32285B9}" destId="{2D20BB96-D30E-424E-A575-8713B4E6F706}" srcOrd="2" destOrd="0" presId="urn:microsoft.com/office/officeart/2005/8/layout/hierarchy1"/>
    <dgm:cxn modelId="{14E97E34-D284-426F-A561-3BBFE8522E25}" type="presParOf" srcId="{AB32C0CC-003D-4B19-B2FB-268FB32285B9}" destId="{E2540C53-BAE5-41A7-ADE0-C741CA2CC8C2}" srcOrd="3" destOrd="0" presId="urn:microsoft.com/office/officeart/2005/8/layout/hierarchy1"/>
    <dgm:cxn modelId="{7DBD13D5-6134-4F13-928C-4218E43F35C1}" type="presParOf" srcId="{E2540C53-BAE5-41A7-ADE0-C741CA2CC8C2}" destId="{C04DB793-E561-4CEC-860A-79E65FF2F350}" srcOrd="0" destOrd="0" presId="urn:microsoft.com/office/officeart/2005/8/layout/hierarchy1"/>
    <dgm:cxn modelId="{A1F99C5D-04E1-4341-B616-CDF4F99493A7}" type="presParOf" srcId="{C04DB793-E561-4CEC-860A-79E65FF2F350}" destId="{E8D68A40-7F5C-4AEC-AA46-AF0A744B2122}" srcOrd="0" destOrd="0" presId="urn:microsoft.com/office/officeart/2005/8/layout/hierarchy1"/>
    <dgm:cxn modelId="{B2E2657C-BAB8-41DE-AEF9-5A2E31D1CD42}" type="presParOf" srcId="{C04DB793-E561-4CEC-860A-79E65FF2F350}" destId="{F3F9756E-34A3-41FE-A852-54F615A9A432}" srcOrd="1" destOrd="0" presId="urn:microsoft.com/office/officeart/2005/8/layout/hierarchy1"/>
    <dgm:cxn modelId="{EC184586-FF8E-4778-8B6D-A5B28133D6BF}" type="presParOf" srcId="{E2540C53-BAE5-41A7-ADE0-C741CA2CC8C2}" destId="{F5C06E7D-5E9B-46E7-A78A-EB3E7309F6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2A3C04-37D8-49A3-BA00-45E29CE4E3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C5CE6C9C-93E5-4AA8-8668-3D5682FEF6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Besides rotation, scaling and gray value augmentation, we apply a smooth dense deformation field on both data and ground truth labels as part of pre-processing.</a:t>
          </a:r>
        </a:p>
      </dgm:t>
    </dgm:pt>
    <dgm:pt modelId="{9E2F0E12-CD9D-428D-8FDD-E92D9D4767A2}" type="parTrans" cxnId="{85CD8340-AC07-4C52-9000-2D4596360607}">
      <dgm:prSet/>
      <dgm:spPr/>
      <dgm:t>
        <a:bodyPr/>
        <a:lstStyle/>
        <a:p>
          <a:endParaRPr lang="en-US"/>
        </a:p>
      </dgm:t>
    </dgm:pt>
    <dgm:pt modelId="{FE905C6D-1529-4A5C-B234-030D28A67AE0}" type="sibTrans" cxnId="{85CD8340-AC07-4C52-9000-2D4596360607}">
      <dgm:prSet/>
      <dgm:spPr/>
      <dgm:t>
        <a:bodyPr/>
        <a:lstStyle/>
        <a:p>
          <a:endParaRPr lang="en-US"/>
        </a:p>
      </dgm:t>
    </dgm:pt>
    <dgm:pt modelId="{350C1910-8495-4454-B57F-7FA30AF8B1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K-Fold Cross Validated (K=5) for different channel models</a:t>
          </a:r>
        </a:p>
      </dgm:t>
    </dgm:pt>
    <dgm:pt modelId="{1160D170-27D0-4AAD-BA35-47C058B860AA}" type="parTrans" cxnId="{82822052-A117-4B6A-B26A-56BD4E8BB235}">
      <dgm:prSet/>
      <dgm:spPr/>
      <dgm:t>
        <a:bodyPr/>
        <a:lstStyle/>
        <a:p>
          <a:endParaRPr lang="en-US"/>
        </a:p>
      </dgm:t>
    </dgm:pt>
    <dgm:pt modelId="{6D3C22FA-7710-45B5-A064-87471A0B18AA}" type="sibTrans" cxnId="{82822052-A117-4B6A-B26A-56BD4E8BB235}">
      <dgm:prSet/>
      <dgm:spPr/>
      <dgm:t>
        <a:bodyPr/>
        <a:lstStyle/>
        <a:p>
          <a:endParaRPr lang="en-US"/>
        </a:p>
      </dgm:t>
    </dgm:pt>
    <dgm:pt modelId="{9BE5586A-6373-4490-9CF8-4F8AD5EAA3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Hardware – Tesla K80 24 gig (Colab)</a:t>
          </a:r>
        </a:p>
      </dgm:t>
    </dgm:pt>
    <dgm:pt modelId="{AFA2300B-5FF9-4C0E-9822-488671988FC3}" type="parTrans" cxnId="{2F6EC5CC-9122-4076-8A3C-F86CD06DB758}">
      <dgm:prSet/>
      <dgm:spPr/>
      <dgm:t>
        <a:bodyPr/>
        <a:lstStyle/>
        <a:p>
          <a:endParaRPr lang="en-US"/>
        </a:p>
      </dgm:t>
    </dgm:pt>
    <dgm:pt modelId="{C2767BA3-2348-4CB0-85C8-4309DE7B4DA8}" type="sibTrans" cxnId="{2F6EC5CC-9122-4076-8A3C-F86CD06DB758}">
      <dgm:prSet/>
      <dgm:spPr/>
      <dgm:t>
        <a:bodyPr/>
        <a:lstStyle/>
        <a:p>
          <a:endParaRPr lang="en-US"/>
        </a:p>
      </dgm:t>
    </dgm:pt>
    <dgm:pt modelId="{ABC017E4-79A7-4003-A84A-8C8B825AE77A}" type="pres">
      <dgm:prSet presAssocID="{E62A3C04-37D8-49A3-BA00-45E29CE4E365}" presName="root" presStyleCnt="0">
        <dgm:presLayoutVars>
          <dgm:dir/>
          <dgm:resizeHandles val="exact"/>
        </dgm:presLayoutVars>
      </dgm:prSet>
      <dgm:spPr/>
    </dgm:pt>
    <dgm:pt modelId="{7F3ACA2A-74E8-4CB0-8EC3-CB50FA807906}" type="pres">
      <dgm:prSet presAssocID="{C5CE6C9C-93E5-4AA8-8668-3D5682FEF606}" presName="compNode" presStyleCnt="0"/>
      <dgm:spPr/>
    </dgm:pt>
    <dgm:pt modelId="{48A06667-0946-42C4-A945-AD8630401961}" type="pres">
      <dgm:prSet presAssocID="{C5CE6C9C-93E5-4AA8-8668-3D5682FEF606}" presName="bgRect" presStyleLbl="bgShp" presStyleIdx="0" presStyleCnt="3"/>
      <dgm:spPr/>
    </dgm:pt>
    <dgm:pt modelId="{A48D064F-2A81-46EA-8AD3-D59B86818855}" type="pres">
      <dgm:prSet presAssocID="{C5CE6C9C-93E5-4AA8-8668-3D5682FEF6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A249D4-3DDD-4636-B8FA-4D79013EACEC}" type="pres">
      <dgm:prSet presAssocID="{C5CE6C9C-93E5-4AA8-8668-3D5682FEF606}" presName="spaceRect" presStyleCnt="0"/>
      <dgm:spPr/>
    </dgm:pt>
    <dgm:pt modelId="{10CAC52C-BA6E-4AAB-9A6E-FFA6F0F1CCF1}" type="pres">
      <dgm:prSet presAssocID="{C5CE6C9C-93E5-4AA8-8668-3D5682FEF606}" presName="parTx" presStyleLbl="revTx" presStyleIdx="0" presStyleCnt="3">
        <dgm:presLayoutVars>
          <dgm:chMax val="0"/>
          <dgm:chPref val="0"/>
        </dgm:presLayoutVars>
      </dgm:prSet>
      <dgm:spPr/>
    </dgm:pt>
    <dgm:pt modelId="{27CAE002-EC39-4494-BD05-637CE4A5B11F}" type="pres">
      <dgm:prSet presAssocID="{FE905C6D-1529-4A5C-B234-030D28A67AE0}" presName="sibTrans" presStyleCnt="0"/>
      <dgm:spPr/>
    </dgm:pt>
    <dgm:pt modelId="{ACA3E979-E059-4C39-A260-3626EDD31E2A}" type="pres">
      <dgm:prSet presAssocID="{350C1910-8495-4454-B57F-7FA30AF8B1B8}" presName="compNode" presStyleCnt="0"/>
      <dgm:spPr/>
    </dgm:pt>
    <dgm:pt modelId="{4BABBF62-B36D-4E4B-9F88-BC4F17DA8D0B}" type="pres">
      <dgm:prSet presAssocID="{350C1910-8495-4454-B57F-7FA30AF8B1B8}" presName="bgRect" presStyleLbl="bgShp" presStyleIdx="1" presStyleCnt="3"/>
      <dgm:spPr/>
    </dgm:pt>
    <dgm:pt modelId="{322C6D21-82C1-4546-8F47-F909CE317235}" type="pres">
      <dgm:prSet presAssocID="{350C1910-8495-4454-B57F-7FA30AF8B1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8BA6297-9EB3-406B-BB93-D56EBE3E053F}" type="pres">
      <dgm:prSet presAssocID="{350C1910-8495-4454-B57F-7FA30AF8B1B8}" presName="spaceRect" presStyleCnt="0"/>
      <dgm:spPr/>
    </dgm:pt>
    <dgm:pt modelId="{564A97D5-D7DF-4EF2-80C1-794BF90DDDFF}" type="pres">
      <dgm:prSet presAssocID="{350C1910-8495-4454-B57F-7FA30AF8B1B8}" presName="parTx" presStyleLbl="revTx" presStyleIdx="1" presStyleCnt="3">
        <dgm:presLayoutVars>
          <dgm:chMax val="0"/>
          <dgm:chPref val="0"/>
        </dgm:presLayoutVars>
      </dgm:prSet>
      <dgm:spPr/>
    </dgm:pt>
    <dgm:pt modelId="{7379DEDD-D299-4621-AE98-6D1AC6C43E81}" type="pres">
      <dgm:prSet presAssocID="{6D3C22FA-7710-45B5-A064-87471A0B18AA}" presName="sibTrans" presStyleCnt="0"/>
      <dgm:spPr/>
    </dgm:pt>
    <dgm:pt modelId="{19E1B147-6BA0-4F86-BF2A-B7DB62E85B2C}" type="pres">
      <dgm:prSet presAssocID="{9BE5586A-6373-4490-9CF8-4F8AD5EAA381}" presName="compNode" presStyleCnt="0"/>
      <dgm:spPr/>
    </dgm:pt>
    <dgm:pt modelId="{587F98E2-D99F-4321-B1C1-8B0D07198BA2}" type="pres">
      <dgm:prSet presAssocID="{9BE5586A-6373-4490-9CF8-4F8AD5EAA381}" presName="bgRect" presStyleLbl="bgShp" presStyleIdx="2" presStyleCnt="3"/>
      <dgm:spPr/>
    </dgm:pt>
    <dgm:pt modelId="{C726A739-F6D6-47F7-BB72-DDFE9DEF9020}" type="pres">
      <dgm:prSet presAssocID="{9BE5586A-6373-4490-9CF8-4F8AD5EAA3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6E716A5-7300-4CE1-BE3E-6B91A00BD1C8}" type="pres">
      <dgm:prSet presAssocID="{9BE5586A-6373-4490-9CF8-4F8AD5EAA381}" presName="spaceRect" presStyleCnt="0"/>
      <dgm:spPr/>
    </dgm:pt>
    <dgm:pt modelId="{C6F090A8-4705-4CFF-83F6-0B3E9B884D4D}" type="pres">
      <dgm:prSet presAssocID="{9BE5586A-6373-4490-9CF8-4F8AD5EAA3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4BB3B30-D466-46EE-8B42-7D13CE5ADB75}" type="presOf" srcId="{C5CE6C9C-93E5-4AA8-8668-3D5682FEF606}" destId="{10CAC52C-BA6E-4AAB-9A6E-FFA6F0F1CCF1}" srcOrd="0" destOrd="0" presId="urn:microsoft.com/office/officeart/2018/2/layout/IconVerticalSolidList"/>
    <dgm:cxn modelId="{85CD8340-AC07-4C52-9000-2D4596360607}" srcId="{E62A3C04-37D8-49A3-BA00-45E29CE4E365}" destId="{C5CE6C9C-93E5-4AA8-8668-3D5682FEF606}" srcOrd="0" destOrd="0" parTransId="{9E2F0E12-CD9D-428D-8FDD-E92D9D4767A2}" sibTransId="{FE905C6D-1529-4A5C-B234-030D28A67AE0}"/>
    <dgm:cxn modelId="{82822052-A117-4B6A-B26A-56BD4E8BB235}" srcId="{E62A3C04-37D8-49A3-BA00-45E29CE4E365}" destId="{350C1910-8495-4454-B57F-7FA30AF8B1B8}" srcOrd="1" destOrd="0" parTransId="{1160D170-27D0-4AAD-BA35-47C058B860AA}" sibTransId="{6D3C22FA-7710-45B5-A064-87471A0B18AA}"/>
    <dgm:cxn modelId="{B2928AAA-CB67-4C85-9F20-7699D1037412}" type="presOf" srcId="{E62A3C04-37D8-49A3-BA00-45E29CE4E365}" destId="{ABC017E4-79A7-4003-A84A-8C8B825AE77A}" srcOrd="0" destOrd="0" presId="urn:microsoft.com/office/officeart/2018/2/layout/IconVerticalSolidList"/>
    <dgm:cxn modelId="{2F6EC5CC-9122-4076-8A3C-F86CD06DB758}" srcId="{E62A3C04-37D8-49A3-BA00-45E29CE4E365}" destId="{9BE5586A-6373-4490-9CF8-4F8AD5EAA381}" srcOrd="2" destOrd="0" parTransId="{AFA2300B-5FF9-4C0E-9822-488671988FC3}" sibTransId="{C2767BA3-2348-4CB0-85C8-4309DE7B4DA8}"/>
    <dgm:cxn modelId="{E5297BDD-97CB-42D5-949C-EEFEC665F3B7}" type="presOf" srcId="{9BE5586A-6373-4490-9CF8-4F8AD5EAA381}" destId="{C6F090A8-4705-4CFF-83F6-0B3E9B884D4D}" srcOrd="0" destOrd="0" presId="urn:microsoft.com/office/officeart/2018/2/layout/IconVerticalSolidList"/>
    <dgm:cxn modelId="{BCD87CEE-0B06-4557-B936-06A240CE874D}" type="presOf" srcId="{350C1910-8495-4454-B57F-7FA30AF8B1B8}" destId="{564A97D5-D7DF-4EF2-80C1-794BF90DDDFF}" srcOrd="0" destOrd="0" presId="urn:microsoft.com/office/officeart/2018/2/layout/IconVerticalSolidList"/>
    <dgm:cxn modelId="{1B375523-3763-4FA7-880A-415444623A83}" type="presParOf" srcId="{ABC017E4-79A7-4003-A84A-8C8B825AE77A}" destId="{7F3ACA2A-74E8-4CB0-8EC3-CB50FA807906}" srcOrd="0" destOrd="0" presId="urn:microsoft.com/office/officeart/2018/2/layout/IconVerticalSolidList"/>
    <dgm:cxn modelId="{4E6C5B74-11C2-47DE-8ED0-553B6BAED740}" type="presParOf" srcId="{7F3ACA2A-74E8-4CB0-8EC3-CB50FA807906}" destId="{48A06667-0946-42C4-A945-AD8630401961}" srcOrd="0" destOrd="0" presId="urn:microsoft.com/office/officeart/2018/2/layout/IconVerticalSolidList"/>
    <dgm:cxn modelId="{CA3BD84C-E5E4-4DDE-8919-ED471A5BA792}" type="presParOf" srcId="{7F3ACA2A-74E8-4CB0-8EC3-CB50FA807906}" destId="{A48D064F-2A81-46EA-8AD3-D59B86818855}" srcOrd="1" destOrd="0" presId="urn:microsoft.com/office/officeart/2018/2/layout/IconVerticalSolidList"/>
    <dgm:cxn modelId="{BBBA9E9D-1D1B-419A-BF79-EADA069DB0BD}" type="presParOf" srcId="{7F3ACA2A-74E8-4CB0-8EC3-CB50FA807906}" destId="{F8A249D4-3DDD-4636-B8FA-4D79013EACEC}" srcOrd="2" destOrd="0" presId="urn:microsoft.com/office/officeart/2018/2/layout/IconVerticalSolidList"/>
    <dgm:cxn modelId="{7B247641-0008-4E41-940D-1E7DD21D53D2}" type="presParOf" srcId="{7F3ACA2A-74E8-4CB0-8EC3-CB50FA807906}" destId="{10CAC52C-BA6E-4AAB-9A6E-FFA6F0F1CCF1}" srcOrd="3" destOrd="0" presId="urn:microsoft.com/office/officeart/2018/2/layout/IconVerticalSolidList"/>
    <dgm:cxn modelId="{4D622B42-45EE-465A-B555-E482C80E5A0D}" type="presParOf" srcId="{ABC017E4-79A7-4003-A84A-8C8B825AE77A}" destId="{27CAE002-EC39-4494-BD05-637CE4A5B11F}" srcOrd="1" destOrd="0" presId="urn:microsoft.com/office/officeart/2018/2/layout/IconVerticalSolidList"/>
    <dgm:cxn modelId="{4CE2D570-30B9-4D04-9B0C-71FC86AF6F22}" type="presParOf" srcId="{ABC017E4-79A7-4003-A84A-8C8B825AE77A}" destId="{ACA3E979-E059-4C39-A260-3626EDD31E2A}" srcOrd="2" destOrd="0" presId="urn:microsoft.com/office/officeart/2018/2/layout/IconVerticalSolidList"/>
    <dgm:cxn modelId="{6D53104B-44AA-4763-8910-3485D20CDB8A}" type="presParOf" srcId="{ACA3E979-E059-4C39-A260-3626EDD31E2A}" destId="{4BABBF62-B36D-4E4B-9F88-BC4F17DA8D0B}" srcOrd="0" destOrd="0" presId="urn:microsoft.com/office/officeart/2018/2/layout/IconVerticalSolidList"/>
    <dgm:cxn modelId="{F04FB886-AB3E-4948-ACCE-3CB2FE0F487C}" type="presParOf" srcId="{ACA3E979-E059-4C39-A260-3626EDD31E2A}" destId="{322C6D21-82C1-4546-8F47-F909CE317235}" srcOrd="1" destOrd="0" presId="urn:microsoft.com/office/officeart/2018/2/layout/IconVerticalSolidList"/>
    <dgm:cxn modelId="{78107DC9-0D56-445C-B9AF-D88F571D0075}" type="presParOf" srcId="{ACA3E979-E059-4C39-A260-3626EDD31E2A}" destId="{88BA6297-9EB3-406B-BB93-D56EBE3E053F}" srcOrd="2" destOrd="0" presId="urn:microsoft.com/office/officeart/2018/2/layout/IconVerticalSolidList"/>
    <dgm:cxn modelId="{EFE5A22A-D53C-4685-B120-D33E99D6639C}" type="presParOf" srcId="{ACA3E979-E059-4C39-A260-3626EDD31E2A}" destId="{564A97D5-D7DF-4EF2-80C1-794BF90DDDFF}" srcOrd="3" destOrd="0" presId="urn:microsoft.com/office/officeart/2018/2/layout/IconVerticalSolidList"/>
    <dgm:cxn modelId="{72B21E51-6AF2-4812-8781-E1E201FDC16F}" type="presParOf" srcId="{ABC017E4-79A7-4003-A84A-8C8B825AE77A}" destId="{7379DEDD-D299-4621-AE98-6D1AC6C43E81}" srcOrd="3" destOrd="0" presId="urn:microsoft.com/office/officeart/2018/2/layout/IconVerticalSolidList"/>
    <dgm:cxn modelId="{FDD1FAC2-9AFB-417C-BA61-78806A48EEA7}" type="presParOf" srcId="{ABC017E4-79A7-4003-A84A-8C8B825AE77A}" destId="{19E1B147-6BA0-4F86-BF2A-B7DB62E85B2C}" srcOrd="4" destOrd="0" presId="urn:microsoft.com/office/officeart/2018/2/layout/IconVerticalSolidList"/>
    <dgm:cxn modelId="{5DE854E6-A232-46C6-8D7B-3B5CF16CFBE3}" type="presParOf" srcId="{19E1B147-6BA0-4F86-BF2A-B7DB62E85B2C}" destId="{587F98E2-D99F-4321-B1C1-8B0D07198BA2}" srcOrd="0" destOrd="0" presId="urn:microsoft.com/office/officeart/2018/2/layout/IconVerticalSolidList"/>
    <dgm:cxn modelId="{A7C6D0D4-3306-4F81-9CBC-2D441465987E}" type="presParOf" srcId="{19E1B147-6BA0-4F86-BF2A-B7DB62E85B2C}" destId="{C726A739-F6D6-47F7-BB72-DDFE9DEF9020}" srcOrd="1" destOrd="0" presId="urn:microsoft.com/office/officeart/2018/2/layout/IconVerticalSolidList"/>
    <dgm:cxn modelId="{14F67934-87E0-4E5A-80EA-76E117FCCDE9}" type="presParOf" srcId="{19E1B147-6BA0-4F86-BF2A-B7DB62E85B2C}" destId="{76E716A5-7300-4CE1-BE3E-6B91A00BD1C8}" srcOrd="2" destOrd="0" presId="urn:microsoft.com/office/officeart/2018/2/layout/IconVerticalSolidList"/>
    <dgm:cxn modelId="{B5246B62-E54A-4FD3-9FAA-51D7252ACE75}" type="presParOf" srcId="{19E1B147-6BA0-4F86-BF2A-B7DB62E85B2C}" destId="{C6F090A8-4705-4CFF-83F6-0B3E9B884D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6C63A4-0F3A-4844-9C7F-00737DC01E3D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DAF158-624B-4AF9-83A7-2A72741894C3}">
      <dgm:prSet/>
      <dgm:spPr/>
      <dgm:t>
        <a:bodyPr/>
        <a:lstStyle/>
        <a:p>
          <a:r>
            <a:rPr lang="en-US"/>
            <a:t>Although, Its an end to end model – The model can perform better by</a:t>
          </a:r>
        </a:p>
      </dgm:t>
    </dgm:pt>
    <dgm:pt modelId="{BD03859B-45AE-4B39-9E7F-D46CEE147A11}" type="parTrans" cxnId="{05C031BC-F687-4104-8A00-2DC23FB5B181}">
      <dgm:prSet/>
      <dgm:spPr/>
      <dgm:t>
        <a:bodyPr/>
        <a:lstStyle/>
        <a:p>
          <a:endParaRPr lang="en-US"/>
        </a:p>
      </dgm:t>
    </dgm:pt>
    <dgm:pt modelId="{83EDBE3B-5F03-4476-834D-A7746E8C4075}" type="sibTrans" cxnId="{05C031BC-F687-4104-8A00-2DC23FB5B181}">
      <dgm:prSet/>
      <dgm:spPr/>
      <dgm:t>
        <a:bodyPr/>
        <a:lstStyle/>
        <a:p>
          <a:endParaRPr lang="en-US"/>
        </a:p>
      </dgm:t>
    </dgm:pt>
    <dgm:pt modelId="{CB13762B-C692-4DE8-AEC3-A9F6134353E5}">
      <dgm:prSet/>
      <dgm:spPr/>
      <dgm:t>
        <a:bodyPr/>
        <a:lstStyle/>
        <a:p>
          <a:r>
            <a:rPr lang="en-US"/>
            <a:t>Reduce False Negatives</a:t>
          </a:r>
        </a:p>
      </dgm:t>
    </dgm:pt>
    <dgm:pt modelId="{C5076BEF-F74C-4AD7-8736-91DE7624B7F5}" type="parTrans" cxnId="{455701C3-DED3-47EE-ABF1-9D2065BB116B}">
      <dgm:prSet/>
      <dgm:spPr/>
      <dgm:t>
        <a:bodyPr/>
        <a:lstStyle/>
        <a:p>
          <a:endParaRPr lang="en-US"/>
        </a:p>
      </dgm:t>
    </dgm:pt>
    <dgm:pt modelId="{12AC3B7B-1063-4172-9669-33A5CE502D8B}" type="sibTrans" cxnId="{455701C3-DED3-47EE-ABF1-9D2065BB116B}">
      <dgm:prSet/>
      <dgm:spPr/>
      <dgm:t>
        <a:bodyPr/>
        <a:lstStyle/>
        <a:p>
          <a:endParaRPr lang="en-US"/>
        </a:p>
      </dgm:t>
    </dgm:pt>
    <dgm:pt modelId="{F8FF2671-305F-437D-8820-A2F1D2FC9FCD}">
      <dgm:prSet/>
      <dgm:spPr/>
      <dgm:t>
        <a:bodyPr/>
        <a:lstStyle/>
        <a:p>
          <a:r>
            <a:rPr lang="en-US"/>
            <a:t>The model can also be enhanced to identify the mask / target location of the cancer</a:t>
          </a:r>
        </a:p>
      </dgm:t>
    </dgm:pt>
    <dgm:pt modelId="{86FA181D-0341-44CB-B98B-27229B283274}" type="parTrans" cxnId="{3190AC0E-1FD2-46C3-87AE-476CD3A88B31}">
      <dgm:prSet/>
      <dgm:spPr/>
      <dgm:t>
        <a:bodyPr/>
        <a:lstStyle/>
        <a:p>
          <a:endParaRPr lang="en-US"/>
        </a:p>
      </dgm:t>
    </dgm:pt>
    <dgm:pt modelId="{127198A1-D992-4EAD-9FFE-89CE672E182D}" type="sibTrans" cxnId="{3190AC0E-1FD2-46C3-87AE-476CD3A88B31}">
      <dgm:prSet/>
      <dgm:spPr/>
      <dgm:t>
        <a:bodyPr/>
        <a:lstStyle/>
        <a:p>
          <a:endParaRPr lang="en-US"/>
        </a:p>
      </dgm:t>
    </dgm:pt>
    <dgm:pt modelId="{D324033E-3D65-42BE-BBA3-0E51258F5E57}" type="pres">
      <dgm:prSet presAssocID="{B76C63A4-0F3A-4844-9C7F-00737DC01E3D}" presName="Name0" presStyleCnt="0">
        <dgm:presLayoutVars>
          <dgm:dir/>
          <dgm:animLvl val="lvl"/>
          <dgm:resizeHandles val="exact"/>
        </dgm:presLayoutVars>
      </dgm:prSet>
      <dgm:spPr/>
    </dgm:pt>
    <dgm:pt modelId="{515233CA-6061-4927-A837-CF18E78603BD}" type="pres">
      <dgm:prSet presAssocID="{69DAF158-624B-4AF9-83A7-2A72741894C3}" presName="composite" presStyleCnt="0"/>
      <dgm:spPr/>
    </dgm:pt>
    <dgm:pt modelId="{E9CA446D-23FB-4D10-8C49-04D347DE678A}" type="pres">
      <dgm:prSet presAssocID="{69DAF158-624B-4AF9-83A7-2A72741894C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C823E51-0396-4880-BCAB-357BF465CC81}" type="pres">
      <dgm:prSet presAssocID="{69DAF158-624B-4AF9-83A7-2A72741894C3}" presName="desTx" presStyleLbl="alignAccFollowNode1" presStyleIdx="0" presStyleCnt="2">
        <dgm:presLayoutVars>
          <dgm:bulletEnabled val="1"/>
        </dgm:presLayoutVars>
      </dgm:prSet>
      <dgm:spPr/>
    </dgm:pt>
    <dgm:pt modelId="{6DC9A7CB-3609-4AA5-9C51-42FE4A6349B6}" type="pres">
      <dgm:prSet presAssocID="{83EDBE3B-5F03-4476-834D-A7746E8C4075}" presName="space" presStyleCnt="0"/>
      <dgm:spPr/>
    </dgm:pt>
    <dgm:pt modelId="{B85E85F2-05F1-49C3-BE62-3C562C18CA37}" type="pres">
      <dgm:prSet presAssocID="{F8FF2671-305F-437D-8820-A2F1D2FC9FCD}" presName="composite" presStyleCnt="0"/>
      <dgm:spPr/>
    </dgm:pt>
    <dgm:pt modelId="{2F177257-0A69-4738-82CE-8F4925C4E3E9}" type="pres">
      <dgm:prSet presAssocID="{F8FF2671-305F-437D-8820-A2F1D2FC9FC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5216067-AB04-4E19-932E-7125D352D47E}" type="pres">
      <dgm:prSet presAssocID="{F8FF2671-305F-437D-8820-A2F1D2FC9FC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190AC0E-1FD2-46C3-87AE-476CD3A88B31}" srcId="{B76C63A4-0F3A-4844-9C7F-00737DC01E3D}" destId="{F8FF2671-305F-437D-8820-A2F1D2FC9FCD}" srcOrd="1" destOrd="0" parTransId="{86FA181D-0341-44CB-B98B-27229B283274}" sibTransId="{127198A1-D992-4EAD-9FFE-89CE672E182D}"/>
    <dgm:cxn modelId="{B6D5C079-FED8-4845-84A6-ABF73BB70205}" type="presOf" srcId="{B76C63A4-0F3A-4844-9C7F-00737DC01E3D}" destId="{D324033E-3D65-42BE-BBA3-0E51258F5E57}" srcOrd="0" destOrd="0" presId="urn:microsoft.com/office/officeart/2005/8/layout/hList1"/>
    <dgm:cxn modelId="{05C031BC-F687-4104-8A00-2DC23FB5B181}" srcId="{B76C63A4-0F3A-4844-9C7F-00737DC01E3D}" destId="{69DAF158-624B-4AF9-83A7-2A72741894C3}" srcOrd="0" destOrd="0" parTransId="{BD03859B-45AE-4B39-9E7F-D46CEE147A11}" sibTransId="{83EDBE3B-5F03-4476-834D-A7746E8C4075}"/>
    <dgm:cxn modelId="{455701C3-DED3-47EE-ABF1-9D2065BB116B}" srcId="{69DAF158-624B-4AF9-83A7-2A72741894C3}" destId="{CB13762B-C692-4DE8-AEC3-A9F6134353E5}" srcOrd="0" destOrd="0" parTransId="{C5076BEF-F74C-4AD7-8736-91DE7624B7F5}" sibTransId="{12AC3B7B-1063-4172-9669-33A5CE502D8B}"/>
    <dgm:cxn modelId="{C81CEDCE-A1D5-46AF-9C38-10C68510ADA0}" type="presOf" srcId="{CB13762B-C692-4DE8-AEC3-A9F6134353E5}" destId="{7C823E51-0396-4880-BCAB-357BF465CC81}" srcOrd="0" destOrd="0" presId="urn:microsoft.com/office/officeart/2005/8/layout/hList1"/>
    <dgm:cxn modelId="{41E181D3-DA95-4BF9-8372-E991DB6C1D9E}" type="presOf" srcId="{F8FF2671-305F-437D-8820-A2F1D2FC9FCD}" destId="{2F177257-0A69-4738-82CE-8F4925C4E3E9}" srcOrd="0" destOrd="0" presId="urn:microsoft.com/office/officeart/2005/8/layout/hList1"/>
    <dgm:cxn modelId="{ED79FAE2-EEDA-4C65-95C3-FC503F4BA47E}" type="presOf" srcId="{69DAF158-624B-4AF9-83A7-2A72741894C3}" destId="{E9CA446D-23FB-4D10-8C49-04D347DE678A}" srcOrd="0" destOrd="0" presId="urn:microsoft.com/office/officeart/2005/8/layout/hList1"/>
    <dgm:cxn modelId="{B78B4EDC-E89A-4CE9-9900-AFB6A8F92021}" type="presParOf" srcId="{D324033E-3D65-42BE-BBA3-0E51258F5E57}" destId="{515233CA-6061-4927-A837-CF18E78603BD}" srcOrd="0" destOrd="0" presId="urn:microsoft.com/office/officeart/2005/8/layout/hList1"/>
    <dgm:cxn modelId="{AFC6C07F-0165-443B-8C67-2473B4113874}" type="presParOf" srcId="{515233CA-6061-4927-A837-CF18E78603BD}" destId="{E9CA446D-23FB-4D10-8C49-04D347DE678A}" srcOrd="0" destOrd="0" presId="urn:microsoft.com/office/officeart/2005/8/layout/hList1"/>
    <dgm:cxn modelId="{279F7CEC-2347-4E8E-9A59-E195A273CC2A}" type="presParOf" srcId="{515233CA-6061-4927-A837-CF18E78603BD}" destId="{7C823E51-0396-4880-BCAB-357BF465CC81}" srcOrd="1" destOrd="0" presId="urn:microsoft.com/office/officeart/2005/8/layout/hList1"/>
    <dgm:cxn modelId="{73862F38-7969-4BE2-BCDB-562D2916A90D}" type="presParOf" srcId="{D324033E-3D65-42BE-BBA3-0E51258F5E57}" destId="{6DC9A7CB-3609-4AA5-9C51-42FE4A6349B6}" srcOrd="1" destOrd="0" presId="urn:microsoft.com/office/officeart/2005/8/layout/hList1"/>
    <dgm:cxn modelId="{DC891BAD-9CBB-4A5F-84E7-E379D4819DA4}" type="presParOf" srcId="{D324033E-3D65-42BE-BBA3-0E51258F5E57}" destId="{B85E85F2-05F1-49C3-BE62-3C562C18CA37}" srcOrd="2" destOrd="0" presId="urn:microsoft.com/office/officeart/2005/8/layout/hList1"/>
    <dgm:cxn modelId="{20760E1A-9ABF-4CF7-869C-0272252F3DD5}" type="presParOf" srcId="{B85E85F2-05F1-49C3-BE62-3C562C18CA37}" destId="{2F177257-0A69-4738-82CE-8F4925C4E3E9}" srcOrd="0" destOrd="0" presId="urn:microsoft.com/office/officeart/2005/8/layout/hList1"/>
    <dgm:cxn modelId="{E58E00DB-69AB-4BCA-8439-12E32B03C205}" type="presParOf" srcId="{B85E85F2-05F1-49C3-BE62-3C562C18CA37}" destId="{C5216067-AB04-4E19-932E-7125D352D4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6306C-BE26-4581-8440-45A9643DB462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88E6E-07A3-43CB-A276-B389D9175EBF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Prostate gland magnetic resonance imaging (MRI) data available from </a:t>
          </a:r>
          <a:r>
            <a:rPr lang="en-US" sz="1200" b="1" kern="1200">
              <a:hlinkClick xmlns:r="http://schemas.openxmlformats.org/officeDocument/2006/relationships" r:id="rId3"/>
            </a:rPr>
            <a:t>SPIE-AAPM-NCI Prostate MR Gleason Grade Group Challenge (Prostrate X2)</a:t>
          </a:r>
          <a:endParaRPr lang="en-US" sz="1200" kern="1200"/>
        </a:p>
      </dsp:txBody>
      <dsp:txXfrm>
        <a:off x="285097" y="2346338"/>
        <a:ext cx="2832300" cy="720000"/>
      </dsp:txXfrm>
    </dsp:sp>
    <dsp:sp modelId="{5380BA04-080A-49E8-A0CF-BA5FFDF2FEC1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CCA3E-DEF6-4032-8150-BAEE13BB995F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112 Subjects – Training ; 70 Test Subjects</a:t>
          </a:r>
        </a:p>
      </dsp:txBody>
      <dsp:txXfrm>
        <a:off x="3613050" y="2346338"/>
        <a:ext cx="2832300" cy="720000"/>
      </dsp:txXfrm>
    </dsp:sp>
    <dsp:sp modelId="{4ACB2FE8-3E6F-485E-85BB-09FE4DF4B4E2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A5AC2-A067-48B8-B067-C01FC5A48873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CG and PZ – are not easily identifiable in Biopsy. Hence, we need a better approach</a:t>
          </a:r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0BB96-D30E-424E-A575-8713B4E6F706}">
      <dsp:nvSpPr>
        <dsp:cNvPr id="0" name=""/>
        <dsp:cNvSpPr/>
      </dsp:nvSpPr>
      <dsp:spPr>
        <a:xfrm>
          <a:off x="5992734" y="1379542"/>
          <a:ext cx="1326100" cy="631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078"/>
              </a:lnTo>
              <a:lnTo>
                <a:pt x="1326100" y="430078"/>
              </a:lnTo>
              <a:lnTo>
                <a:pt x="1326100" y="63110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41E49-3886-4E28-A197-5A02C14FCC2F}">
      <dsp:nvSpPr>
        <dsp:cNvPr id="0" name=""/>
        <dsp:cNvSpPr/>
      </dsp:nvSpPr>
      <dsp:spPr>
        <a:xfrm>
          <a:off x="4666633" y="1379542"/>
          <a:ext cx="1326100" cy="631103"/>
        </a:xfrm>
        <a:custGeom>
          <a:avLst/>
          <a:gdLst/>
          <a:ahLst/>
          <a:cxnLst/>
          <a:rect l="0" t="0" r="0" b="0"/>
          <a:pathLst>
            <a:path>
              <a:moveTo>
                <a:pt x="1326100" y="0"/>
              </a:moveTo>
              <a:lnTo>
                <a:pt x="1326100" y="430078"/>
              </a:lnTo>
              <a:lnTo>
                <a:pt x="0" y="430078"/>
              </a:lnTo>
              <a:lnTo>
                <a:pt x="0" y="63110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26461-27B6-48B2-B806-FC919E7CE91A}">
      <dsp:nvSpPr>
        <dsp:cNvPr id="0" name=""/>
        <dsp:cNvSpPr/>
      </dsp:nvSpPr>
      <dsp:spPr>
        <a:xfrm>
          <a:off x="2255541" y="1603"/>
          <a:ext cx="2169982" cy="13779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3BCED-CB81-449A-B615-B2B46D5BE697}">
      <dsp:nvSpPr>
        <dsp:cNvPr id="0" name=""/>
        <dsp:cNvSpPr/>
      </dsp:nvSpPr>
      <dsp:spPr>
        <a:xfrm>
          <a:off x="2496651" y="230657"/>
          <a:ext cx="2169982" cy="137793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Auto-Encoders , it is a deep-learning framework based on FCNs. </a:t>
          </a:r>
        </a:p>
      </dsp:txBody>
      <dsp:txXfrm>
        <a:off x="2537009" y="271015"/>
        <a:ext cx="2089266" cy="1297222"/>
      </dsp:txXfrm>
    </dsp:sp>
    <dsp:sp modelId="{190875A6-ADF7-4D0E-9042-8CE4C49FABE6}">
      <dsp:nvSpPr>
        <dsp:cNvPr id="0" name=""/>
        <dsp:cNvSpPr/>
      </dsp:nvSpPr>
      <dsp:spPr>
        <a:xfrm>
          <a:off x="4907742" y="1603"/>
          <a:ext cx="2169982" cy="13779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693BE-819B-424E-92EF-005A61632F63}">
      <dsp:nvSpPr>
        <dsp:cNvPr id="0" name=""/>
        <dsp:cNvSpPr/>
      </dsp:nvSpPr>
      <dsp:spPr>
        <a:xfrm>
          <a:off x="5148852" y="230657"/>
          <a:ext cx="2169982" cy="137793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Auto Encoders has below advantages</a:t>
          </a:r>
          <a:endParaRPr lang="en-US" sz="2000" kern="1200"/>
        </a:p>
      </dsp:txBody>
      <dsp:txXfrm>
        <a:off x="5189210" y="271015"/>
        <a:ext cx="2089266" cy="1297222"/>
      </dsp:txXfrm>
    </dsp:sp>
    <dsp:sp modelId="{870CA82D-B4C5-4798-B494-AB80362F3BC6}">
      <dsp:nvSpPr>
        <dsp:cNvPr id="0" name=""/>
        <dsp:cNvSpPr/>
      </dsp:nvSpPr>
      <dsp:spPr>
        <a:xfrm>
          <a:off x="3581642" y="2010645"/>
          <a:ext cx="2169982" cy="13779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E0E9E-CC9A-4745-BA7F-00A0BA4DCA7B}">
      <dsp:nvSpPr>
        <dsp:cNvPr id="0" name=""/>
        <dsp:cNvSpPr/>
      </dsp:nvSpPr>
      <dsp:spPr>
        <a:xfrm>
          <a:off x="3822751" y="2239699"/>
          <a:ext cx="2169982" cy="137793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Computationally efficient</a:t>
          </a:r>
        </a:p>
      </dsp:txBody>
      <dsp:txXfrm>
        <a:off x="3863109" y="2280057"/>
        <a:ext cx="2089266" cy="1297222"/>
      </dsp:txXfrm>
    </dsp:sp>
    <dsp:sp modelId="{E8D68A40-7F5C-4AEC-AA46-AF0A744B2122}">
      <dsp:nvSpPr>
        <dsp:cNvPr id="0" name=""/>
        <dsp:cNvSpPr/>
      </dsp:nvSpPr>
      <dsp:spPr>
        <a:xfrm>
          <a:off x="6233843" y="2010645"/>
          <a:ext cx="2169982" cy="13779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9756E-34A3-41FE-A852-54F615A9A432}">
      <dsp:nvSpPr>
        <dsp:cNvPr id="0" name=""/>
        <dsp:cNvSpPr/>
      </dsp:nvSpPr>
      <dsp:spPr>
        <a:xfrm>
          <a:off x="6474952" y="2239699"/>
          <a:ext cx="2169982" cy="137793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Trained end-to-end</a:t>
          </a:r>
        </a:p>
      </dsp:txBody>
      <dsp:txXfrm>
        <a:off x="6515310" y="2280057"/>
        <a:ext cx="2089266" cy="1297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06667-0946-42C4-A945-AD8630401961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D064F-2A81-46EA-8AD3-D59B86818855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AC52C-BA6E-4AAB-9A6E-FFA6F0F1CCF1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Besides rotation, scaling and gray value augmentation, we apply a smooth dense deformation field on both data and ground truth labels as part of pre-processing.</a:t>
          </a:r>
        </a:p>
      </dsp:txBody>
      <dsp:txXfrm>
        <a:off x="1249101" y="462"/>
        <a:ext cx="8809298" cy="1081473"/>
      </dsp:txXfrm>
    </dsp:sp>
    <dsp:sp modelId="{4BABBF62-B36D-4E4B-9F88-BC4F17DA8D0B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C6D21-82C1-4546-8F47-F909CE317235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A97D5-D7DF-4EF2-80C1-794BF90DDDFF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K-Fold Cross Validated (K=5) for different channel models</a:t>
          </a:r>
        </a:p>
      </dsp:txBody>
      <dsp:txXfrm>
        <a:off x="1249101" y="1352303"/>
        <a:ext cx="8809298" cy="1081473"/>
      </dsp:txXfrm>
    </dsp:sp>
    <dsp:sp modelId="{587F98E2-D99F-4321-B1C1-8B0D07198BA2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6A739-F6D6-47F7-BB72-DDFE9DEF9020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090A8-4705-4CFF-83F6-0B3E9B884D4D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Hardware – Tesla K80 24 gig (Colab)</a:t>
          </a:r>
        </a:p>
      </dsp:txBody>
      <dsp:txXfrm>
        <a:off x="1249101" y="2704144"/>
        <a:ext cx="8809298" cy="10814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A446D-23FB-4D10-8C49-04D347DE678A}">
      <dsp:nvSpPr>
        <dsp:cNvPr id="0" name=""/>
        <dsp:cNvSpPr/>
      </dsp:nvSpPr>
      <dsp:spPr>
        <a:xfrm>
          <a:off x="49" y="322804"/>
          <a:ext cx="4700141" cy="1866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Although, Its an end to end model – The model can perform better by</a:t>
          </a:r>
        </a:p>
      </dsp:txBody>
      <dsp:txXfrm>
        <a:off x="49" y="322804"/>
        <a:ext cx="4700141" cy="1866791"/>
      </dsp:txXfrm>
    </dsp:sp>
    <dsp:sp modelId="{7C823E51-0396-4880-BCAB-357BF465CC81}">
      <dsp:nvSpPr>
        <dsp:cNvPr id="0" name=""/>
        <dsp:cNvSpPr/>
      </dsp:nvSpPr>
      <dsp:spPr>
        <a:xfrm>
          <a:off x="49" y="2189595"/>
          <a:ext cx="4700141" cy="1273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Reduce False Negatives</a:t>
          </a:r>
        </a:p>
      </dsp:txBody>
      <dsp:txXfrm>
        <a:off x="49" y="2189595"/>
        <a:ext cx="4700141" cy="1273680"/>
      </dsp:txXfrm>
    </dsp:sp>
    <dsp:sp modelId="{2F177257-0A69-4738-82CE-8F4925C4E3E9}">
      <dsp:nvSpPr>
        <dsp:cNvPr id="0" name=""/>
        <dsp:cNvSpPr/>
      </dsp:nvSpPr>
      <dsp:spPr>
        <a:xfrm>
          <a:off x="5358209" y="322804"/>
          <a:ext cx="4700141" cy="1866791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model can also be enhanced to identify the mask / target location of the cancer</a:t>
          </a:r>
        </a:p>
      </dsp:txBody>
      <dsp:txXfrm>
        <a:off x="5358209" y="322804"/>
        <a:ext cx="4700141" cy="1866791"/>
      </dsp:txXfrm>
    </dsp:sp>
    <dsp:sp modelId="{C5216067-AB04-4E19-932E-7125D352D47E}">
      <dsp:nvSpPr>
        <dsp:cNvPr id="0" name=""/>
        <dsp:cNvSpPr/>
      </dsp:nvSpPr>
      <dsp:spPr>
        <a:xfrm>
          <a:off x="5358209" y="2189595"/>
          <a:ext cx="4700141" cy="1273680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1D621-5F3B-4199-944A-E09FCE949CA9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8123A-34C3-41FB-A2E4-E3CBC669C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6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FBAF-476F-4365-8C7C-CDBEEDB4F69C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8BA9-D3E3-4112-A0A4-52477F564334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0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8F2-A61A-48D9-AD99-53E17F298C75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1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92D6-AD5A-4F17-97A5-010945FDBD77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60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366D-937F-4189-898A-F2F90E7ECDE1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1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49D6-D4DD-434C-B889-64D46E49DDF7}" type="datetime1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7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BE21-0231-4C5B-B26C-1E338FDE70E4}" type="datetime1">
              <a:rPr lang="en-IN" smtClean="0"/>
              <a:t>04-12-2019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C590-173D-4BC0-8992-4E9E2306C610}" type="datetime1">
              <a:rPr lang="en-IN" smtClean="0"/>
              <a:t>04-12-2019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9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83FD-92A9-48A6-ABB6-FC237448EC5E}" type="datetime1">
              <a:rPr lang="en-IN" smtClean="0"/>
              <a:t>04-12-2019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7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26A7C6-2B7C-494E-A1E6-E5420C81E2A5}" type="datetime1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42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782-909B-4232-83F3-7813D5E370CD}" type="datetime1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1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5730B0-4C30-4C0F-BAC1-221C9622EBD3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7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cancerimagingarchive.net/display/Public/SPIE-AAPM-NCI+PROSTATEx+Challenges#715aea9571044e3e8577f712808173e8" TargetMode="External"/><Relationship Id="rId13" Type="http://schemas.openxmlformats.org/officeDocument/2006/relationships/hyperlink" Target="https://towardsdatascience.com/u-net-b229b32b4a71" TargetMode="External"/><Relationship Id="rId3" Type="http://schemas.openxmlformats.org/officeDocument/2006/relationships/hyperlink" Target="https://towardsdatascience.com/autoencoders-are-essential-in-deep-neural-nets-f0365b2d1d7c" TargetMode="External"/><Relationship Id="rId7" Type="http://schemas.openxmlformats.org/officeDocument/2006/relationships/hyperlink" Target="https://github.com/alexhamiltonRN/ProstateX" TargetMode="External"/><Relationship Id="rId12" Type="http://schemas.openxmlformats.org/officeDocument/2006/relationships/hyperlink" Target="https://towardsdatascience.com/semantic-segmentation-of-aerial-images-using-deep-learning-90fdf4ad780" TargetMode="External"/><Relationship Id="rId2" Type="http://schemas.openxmlformats.org/officeDocument/2006/relationships/hyperlink" Target="https://medium.com/@SeoJaeDuk/achieved-post-a-novel-deep-learning-based-method-for-prostate-segmentation-in-t2-weighted-229cec0737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2352914819302588" TargetMode="External"/><Relationship Id="rId11" Type="http://schemas.openxmlformats.org/officeDocument/2006/relationships/hyperlink" Target="https://towardsdatascience.com/semantic-segmentation-popular-architectures-dff0a75f39d0" TargetMode="External"/><Relationship Id="rId5" Type="http://schemas.openxmlformats.org/officeDocument/2006/relationships/hyperlink" Target="https://openreview.net/pdf?id=Syoj0k2iG" TargetMode="External"/><Relationship Id="rId10" Type="http://schemas.openxmlformats.org/officeDocument/2006/relationships/hyperlink" Target="https://meetshah1995.github.io/semantic-segmentation/deep-learning/pytorch/visdom/2017/06/01/semantic-segmentation-over-the-years.html" TargetMode="External"/><Relationship Id="rId4" Type="http://schemas.openxmlformats.org/officeDocument/2006/relationships/hyperlink" Target="https://arxiv.org/abs/1901.09462" TargetMode="External"/><Relationship Id="rId9" Type="http://schemas.openxmlformats.org/officeDocument/2006/relationships/hyperlink" Target="https://arxiv.org/ftp/arxiv/papers/1904/1904.02575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3BC4302-D5E9-4B73-90DF-0E59420C5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D872585-8CA1-47B2-B4DE-04142A14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59120F-C720-4DE6-93FC-D91D96977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IN"/>
              <a:t>Prostate Cancer Classification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836504" y="4455620"/>
            <a:ext cx="7321946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SG"/>
              <a:t> - Bharat Nagaraju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6A079E0-A41F-45CB-BF11-D9A4A0D36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E33E00-3003-48DB-A4B0-A9680C702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2794F-D358-48C5-921B-8500AF9B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54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kite, open, sitting, flying&#10;&#10;Description automatically generated">
            <a:extLst>
              <a:ext uri="{FF2B5EF4-FFF2-40B4-BE49-F238E27FC236}">
                <a16:creationId xmlns:a16="http://schemas.microsoft.com/office/drawing/2014/main" id="{9283A294-9DD0-4A34-924B-CD6FFE5C1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Network Architecture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883C8EF-5FE0-42BA-BB5A-A951E45B3D2B}" type="slidenum">
              <a:rPr lang="en-US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75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EF5484-1F18-43F6-B596-CFD1939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3B4B1-0E5F-4E0B-ADF8-202569066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5327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A35489-9C9A-43C2-A495-AB37559E7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91" y="638385"/>
            <a:ext cx="4052568" cy="557614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03907F0-0940-4D45-AAD0-448D191C8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072" y="480060"/>
            <a:ext cx="5455327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6C8385-886F-49E8-B067-7E6CD16F0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36" y="801793"/>
            <a:ext cx="3694922" cy="5249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23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Training &amp; Cross-Validation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67526595-295E-4CA1-B2F7-20BB1324C2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76746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92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13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6B0E0-A221-433B-BCB9-0B4814055FAC}"/>
              </a:ext>
            </a:extLst>
          </p:cNvPr>
          <p:cNvSpPr txBox="1"/>
          <p:nvPr/>
        </p:nvSpPr>
        <p:spPr>
          <a:xfrm>
            <a:off x="618836" y="2549237"/>
            <a:ext cx="10689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Playing around with Hyper Parameters </a:t>
            </a:r>
          </a:p>
          <a:p>
            <a:r>
              <a:rPr lang="en-US" dirty="0"/>
              <a:t>-    Image Size – 32,64,128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Iterations – 1000,5000,7000,10000</a:t>
            </a:r>
          </a:p>
          <a:p>
            <a:pPr marL="285750" indent="-285750"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max_scans</a:t>
            </a:r>
            <a:r>
              <a:rPr lang="en-US" dirty="0"/>
              <a:t>: 32,16, 8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 and Without BN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Size, BN, Weights, Learning rate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Models – Compared with Baseline CNN Sequence / Stacked Model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4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8739D-8986-4547-B1DA-9264534A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Results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21711-5F20-4921-BA5A-527EA38E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18" y="640081"/>
            <a:ext cx="4990978" cy="5054156"/>
          </a:xfrm>
          <a:prstGeom prst="rect">
            <a:avLst/>
          </a:prstGeom>
        </p:spPr>
      </p:pic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320BA-6212-486D-B92A-AE5AA7D2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883C8EF-5FE0-42BA-BB5A-A951E45B3D2B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EFAD2-896C-48C2-9357-825EBCD6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Results Continued</a:t>
            </a: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4131A-3686-4A01-BF01-014A067A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883C8EF-5FE0-42BA-BB5A-A951E45B3D2B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7B4C24-62A2-4024-ACFB-029DCD60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42" y="459676"/>
            <a:ext cx="3200400" cy="2476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1C7CED-D108-4428-AE74-F2C507C6A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00" y="3785104"/>
            <a:ext cx="49339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4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61ED-C7EA-408D-8DA9-88073AA2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Limitations and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E3BA9-1977-4496-969D-B5B59BCD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16</a:t>
            </a:fld>
            <a:endParaRPr lang="en-IN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5FD3B41-2BD0-41C3-A3D4-FD72B9485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29407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86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B61ED-C7EA-408D-8DA9-88073AA2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45DA1-4E4C-4910-9A01-907512789383}"/>
              </a:ext>
            </a:extLst>
          </p:cNvPr>
          <p:cNvSpPr txBox="1"/>
          <p:nvPr/>
        </p:nvSpPr>
        <p:spPr>
          <a:xfrm>
            <a:off x="4933927" y="431305"/>
            <a:ext cx="6957614" cy="582079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References:</a:t>
            </a: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https://medium.com/@SeoJaeDuk/achieved-post-a-novel-deep-learning-based-method-for-prostate-segmentation-in-t2-weighted-229cec073758 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https://towardsdatascience.com/autoencoders-are-essential-in-deep-neural-nets-f0365b2d1d7c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https://arxiv.org/abs/1901.09462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400" dirty="0">
                <a:hlinkClick r:id="rId5"/>
              </a:rPr>
              <a:t>https://openreview.net/pdf?id=Syoj0k2iG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https://www.sciencedirect.com/science/article/pii/S2352914819302588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https://github.com/alexhamiltonRN/ProstateX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https://wiki.cancerimagingarchive.net/display/Public/SPIE-AAPM-NCI+PROSTATEx+Challenges#715aea9571044e3e8577f712808173e8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https://arxiv.org/ftp/arxiv/papers/1904/1904.02575.pdf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10"/>
              </a:rPr>
              <a:t>https://meetshah1995.github.io/semantic-segmentation/deep-learning/pytorch/visdom/2017/06/01/semantic-segmentation-over-the-years.html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https://towardsdatascience.com/semantic-segmentation-popular-architectures-dff0a75f39d0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https://towardsdatascience.com/semantic-segmentation-of-aerial-images-using-deep-learning-90fdf4ad780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https://towardsdatascience.com/u-net-b229b32b4a71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E3BA9-1977-4496-969D-B5B59BCD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US" b="0" i="0">
                <a:solidFill>
                  <a:schemeClr val="tx2"/>
                </a:solidFill>
                <a:effectLst/>
              </a:rPr>
              <a:pPr>
                <a:spcAft>
                  <a:spcPts val="600"/>
                </a:spcAft>
              </a:pPr>
              <a:t>17</a:t>
            </a:fld>
            <a:endParaRPr lang="en-US" b="0" i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111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806B-2E74-4C64-8271-3F13A759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Problem Statement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F248-12C2-4134-8ED3-20530937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C56F7E8-B6D6-4756-8349-EC204A29D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1188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19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AB87-2518-494A-8531-2C659EAD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19727"/>
            <a:ext cx="9601196" cy="680413"/>
          </a:xfrm>
        </p:spPr>
        <p:txBody>
          <a:bodyPr>
            <a:normAutofit fontScale="90000"/>
          </a:bodyPr>
          <a:lstStyle/>
          <a:p>
            <a:r>
              <a:rPr lang="en-US"/>
              <a:t>Segmentation &amp; Classification</a:t>
            </a: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11090F6-926F-465B-9E78-5BD56376C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0668" y="2620529"/>
            <a:ext cx="3935579" cy="20109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254CE-6DED-4416-BEAD-74F2576F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883C8EF-5FE0-42BA-BB5A-A951E45B3D2B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 descr="Image result for classification segmentation illustration">
            <a:extLst>
              <a:ext uri="{FF2B5EF4-FFF2-40B4-BE49-F238E27FC236}">
                <a16:creationId xmlns:a16="http://schemas.microsoft.com/office/drawing/2014/main" id="{F693C0C7-C17F-4622-81BB-B50F163BF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76" y="1662545"/>
            <a:ext cx="6041959" cy="453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99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ED24C-E9A5-47A2-87E8-1FE5F2EA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/>
              <a:t>Existing system	</a:t>
            </a:r>
            <a:endParaRPr lang="en-IN" dirty="0"/>
          </a:p>
        </p:txBody>
      </p:sp>
      <p:pic>
        <p:nvPicPr>
          <p:cNvPr id="2050" name="Picture 2" descr="https://cdn-images-1.medium.com/max/1600/1*iX5V_ANafXMvyaNeoStjRg.png">
            <a:extLst>
              <a:ext uri="{FF2B5EF4-FFF2-40B4-BE49-F238E27FC236}">
                <a16:creationId xmlns:a16="http://schemas.microsoft.com/office/drawing/2014/main" id="{CDAA43EF-C96E-4904-A97C-FAD71CC0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366978"/>
            <a:ext cx="4001315" cy="186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3" name="Straight Connector 7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193E-2F0C-4342-AD08-702E2B9C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/>
              <a:t>Mask-RCNN, CNNs &amp; 3D CNNs model overfits easily without image augmentation.</a:t>
            </a:r>
          </a:p>
          <a:p>
            <a:r>
              <a:rPr lang="en-US" dirty="0"/>
              <a:t>Resource Utilization is quite high &amp; not scalable</a:t>
            </a:r>
          </a:p>
          <a:p>
            <a:r>
              <a:rPr lang="en-US" dirty="0" err="1"/>
              <a:t>AutoEncoders</a:t>
            </a:r>
            <a:r>
              <a:rPr lang="en-US" dirty="0"/>
              <a:t> + </a:t>
            </a:r>
            <a:r>
              <a:rPr lang="en-US" dirty="0" err="1"/>
              <a:t>tSNE</a:t>
            </a:r>
            <a:r>
              <a:rPr lang="en-US" dirty="0"/>
              <a:t>. Low True Positive accuracy for Cancer cases</a:t>
            </a:r>
          </a:p>
          <a:p>
            <a:r>
              <a:rPr lang="en-US" dirty="0"/>
              <a:t>Few U-Net &amp; 3D U-Net serve as benchmark (90+ or – 4%)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2376-AD45-4B26-BAFE-8E435A1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8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ED24C-E9A5-47A2-87E8-1FE5F2EA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Existing system	-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193E-2F0C-4342-AD08-702E2B9C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CNN &amp; State of Art CNN Sequence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E018A-950C-4334-AC4D-AF87F6B33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87263"/>
            <a:ext cx="6912217" cy="3559791"/>
          </a:xfrm>
          <a:prstGeom prst="rect">
            <a:avLst/>
          </a:prstGeom>
        </p:spPr>
      </p:pic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2376-AD45-4B26-BAFE-8E435A1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883C8EF-5FE0-42BA-BB5A-A951E45B3D2B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Proposed system	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6</a:t>
            </a:fld>
            <a:endParaRPr lang="en-IN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D27F461-41A4-4C22-84C6-E5128FC0E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607673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06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N" dirty="0"/>
              <a:t>Proposed system	</a:t>
            </a:r>
          </a:p>
        </p:txBody>
      </p:sp>
      <p:pic>
        <p:nvPicPr>
          <p:cNvPr id="2052" name="Picture 4" descr="Image result for cnn vs autoencoder">
            <a:extLst>
              <a:ext uri="{FF2B5EF4-FFF2-40B4-BE49-F238E27FC236}">
                <a16:creationId xmlns:a16="http://schemas.microsoft.com/office/drawing/2014/main" id="{39E4D8A8-A7F3-4DAA-90E4-3A8083904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2355832"/>
            <a:ext cx="5451627" cy="18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3F62-C4B2-4648-8BF9-C874FDAB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sz="1700"/>
              <a:t>Convolutional Autoencoder are autoencoders that use CNNs in their encoder/decoder parts.</a:t>
            </a:r>
          </a:p>
          <a:p>
            <a:r>
              <a:rPr lang="en-US" sz="1700"/>
              <a:t>Convolutional Autoencoder is an autoencoder, a network that tries to encode its input into another space (usually a smaller space) and then decode it to its original value.</a:t>
            </a:r>
          </a:p>
          <a:p>
            <a:r>
              <a:rPr lang="en-US" sz="1700"/>
              <a:t>Based on the type of input, you can use different types of networks for encoder and decoder. For example, if your input is Bag Of Word Vector, you’ll probably use a Fully Connected network; if your input is a time series, you’ll probably use a recurrent neural network (RNN); and if your input is image, you’ll probably use a Convolutional Neural Network (CNN).</a:t>
            </a:r>
          </a:p>
          <a:p>
            <a:endParaRPr lang="en-US" sz="1700"/>
          </a:p>
          <a:p>
            <a:endParaRPr lang="en-IN" sz="17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11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Pre 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3F62-C4B2-4648-8BF9-C874FDAB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26211-E0E2-4275-B013-612DCA295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7" r="8063" b="3"/>
          <a:stretch/>
        </p:blipFill>
        <p:spPr>
          <a:xfrm>
            <a:off x="8331458" y="2121908"/>
            <a:ext cx="3135109" cy="3471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8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75A15-EB7B-4CBC-8958-48BB46914C31}"/>
              </a:ext>
            </a:extLst>
          </p:cNvPr>
          <p:cNvSpPr txBox="1"/>
          <p:nvPr/>
        </p:nvSpPr>
        <p:spPr>
          <a:xfrm>
            <a:off x="1181110" y="1992312"/>
            <a:ext cx="71503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Conversion of </a:t>
            </a:r>
            <a:r>
              <a:rPr lang="en-US" dirty="0" err="1"/>
              <a:t>Dicom</a:t>
            </a:r>
            <a:r>
              <a:rPr lang="en-US" dirty="0"/>
              <a:t> / </a:t>
            </a:r>
            <a:r>
              <a:rPr lang="en-US" dirty="0" err="1"/>
              <a:t>Mhd</a:t>
            </a:r>
            <a:r>
              <a:rPr lang="en-US" dirty="0"/>
              <a:t> files to nifty &amp; Resampling for uniform voxel spacing according to findings in EDA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Equalize Image histogram, Rotate Image, Rescale Intensities, Extract Patch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Cancer cases are oversampled by adding 4 rotations (45, 90, 180, 270) to the dataset since the cancer cases are imbalanced by 1/3 ratio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Typical 32x32 resized patch appears as shown on the right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3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3F62-C4B2-4648-8BF9-C874FDAB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5E65E1-AAD7-4BA1-A2AD-FFC7A330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2335078"/>
            <a:ext cx="3135109" cy="26334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75A15-EB7B-4CBC-8958-48BB46914C31}"/>
              </a:ext>
            </a:extLst>
          </p:cNvPr>
          <p:cNvSpPr txBox="1"/>
          <p:nvPr/>
        </p:nvSpPr>
        <p:spPr>
          <a:xfrm>
            <a:off x="1181110" y="1992312"/>
            <a:ext cx="715034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for 4 Channels – ADC, T2, Ktrans, Bval are retained and processed separately without combining them. Hence , Different models for different channels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Gleason grade, Cancer Images are marked as  Clinically Significant or not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Clinically Significant Cancers are Marked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955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679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Prostate Cancer Classification</vt:lpstr>
      <vt:lpstr>Problem Statement</vt:lpstr>
      <vt:lpstr>Segmentation &amp; Classification</vt:lpstr>
      <vt:lpstr>Existing system </vt:lpstr>
      <vt:lpstr>Existing system - Baseline</vt:lpstr>
      <vt:lpstr>Proposed system </vt:lpstr>
      <vt:lpstr>Proposed system </vt:lpstr>
      <vt:lpstr>Pre processing </vt:lpstr>
      <vt:lpstr>Modelling</vt:lpstr>
      <vt:lpstr>Network Architecture</vt:lpstr>
      <vt:lpstr>PowerPoint Presentation</vt:lpstr>
      <vt:lpstr>Training &amp; Cross-Validation</vt:lpstr>
      <vt:lpstr>Experiments </vt:lpstr>
      <vt:lpstr>Results </vt:lpstr>
      <vt:lpstr>Results Continued</vt:lpstr>
      <vt:lpstr>Limitations and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Prostate Cancer Classification</dc:title>
  <dc:creator>Bharat Nagaraju</dc:creator>
  <cp:lastModifiedBy>Bharat Nagaraju</cp:lastModifiedBy>
  <cp:revision>6</cp:revision>
  <dcterms:created xsi:type="dcterms:W3CDTF">2019-11-14T18:55:23Z</dcterms:created>
  <dcterms:modified xsi:type="dcterms:W3CDTF">2019-12-03T17:01:15Z</dcterms:modified>
</cp:coreProperties>
</file>