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74" r:id="rId4"/>
    <p:sldId id="276" r:id="rId5"/>
    <p:sldId id="275" r:id="rId6"/>
    <p:sldId id="277" r:id="rId7"/>
    <p:sldId id="278" r:id="rId8"/>
    <p:sldId id="279" r:id="rId9"/>
    <p:sldId id="272" r:id="rId10"/>
    <p:sldId id="28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B0C19D-D4C9-B845-94DF-BCE25B4D1B1B}">
          <p14:sldIdLst>
            <p14:sldId id="256"/>
          </p14:sldIdLst>
        </p14:section>
        <p14:section name="Objective" id="{24C20470-B2B7-4C49-9DA8-E2C4F24720F6}">
          <p14:sldIdLst>
            <p14:sldId id="259"/>
            <p14:sldId id="274"/>
          </p14:sldIdLst>
        </p14:section>
        <p14:section name="Training process for Different approach" id="{94CCDC7E-09D0-B24A-9A35-6B6DF2A2A31E}">
          <p14:sldIdLst>
            <p14:sldId id="276"/>
            <p14:sldId id="275"/>
          </p14:sldIdLst>
        </p14:section>
        <p14:section name="Existing approach and New approach" id="{D0C06BE7-4A1A-1244-8D91-2F25621C9991}">
          <p14:sldIdLst>
            <p14:sldId id="277"/>
            <p14:sldId id="278"/>
            <p14:sldId id="279"/>
          </p14:sldIdLst>
        </p14:section>
        <p14:section name="Supporting Data and Conclusion" id="{023F8002-7568-C54E-8ED6-D49B88518F8B}">
          <p14:sldIdLst>
            <p14:sldId id="272"/>
            <p14:sldId id="2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Kriege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76488" autoAdjust="0"/>
  </p:normalViewPr>
  <p:slideViewPr>
    <p:cSldViewPr>
      <p:cViewPr varScale="1">
        <p:scale>
          <a:sx n="93" d="100"/>
          <a:sy n="93" d="100"/>
        </p:scale>
        <p:origin x="-1984" y="-96"/>
      </p:cViewPr>
      <p:guideLst>
        <p:guide orient="horz" pos="2681"/>
        <p:guide orient="horz" pos="1204"/>
        <p:guide pos="2880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616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DE66F-B047-4D84-9AAB-3ECCE9C256C6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9C3AC-8BD0-4678-97DC-EA3322D69CDA}">
      <dgm:prSet phldrT="[Text]"/>
      <dgm:spPr/>
      <dgm:t>
        <a:bodyPr/>
        <a:lstStyle/>
        <a:p>
          <a:r>
            <a:rPr lang="en-US" dirty="0" smtClean="0"/>
            <a:t>Optimize training process of Modern DNN</a:t>
          </a:r>
          <a:endParaRPr lang="en-US" dirty="0"/>
        </a:p>
      </dgm:t>
    </dgm:pt>
    <dgm:pt modelId="{3CC1872C-54F8-41CF-8B13-12FBE5804C9F}" type="parTrans" cxnId="{9C5947A5-2FC3-42A0-B56F-6B6BCB58CAA5}">
      <dgm:prSet/>
      <dgm:spPr/>
      <dgm:t>
        <a:bodyPr/>
        <a:lstStyle/>
        <a:p>
          <a:endParaRPr lang="en-US"/>
        </a:p>
      </dgm:t>
    </dgm:pt>
    <dgm:pt modelId="{114B9CCA-545F-46EF-8238-356ED0C11E66}" type="sibTrans" cxnId="{9C5947A5-2FC3-42A0-B56F-6B6BCB58CAA5}">
      <dgm:prSet/>
      <dgm:spPr/>
      <dgm:t>
        <a:bodyPr/>
        <a:lstStyle/>
        <a:p>
          <a:endParaRPr lang="en-US"/>
        </a:p>
      </dgm:t>
    </dgm:pt>
    <dgm:pt modelId="{38B94A4C-72CF-4147-8BC2-B0355485F88C}">
      <dgm:prSet phldrT="[Text]"/>
      <dgm:spPr/>
      <dgm:t>
        <a:bodyPr/>
        <a:lstStyle/>
        <a:p>
          <a:r>
            <a:rPr lang="en-US" dirty="0" smtClean="0"/>
            <a:t>Divide the training process into two phases</a:t>
          </a:r>
          <a:endParaRPr lang="en-US" dirty="0"/>
        </a:p>
      </dgm:t>
    </dgm:pt>
    <dgm:pt modelId="{5931E466-A64A-4B76-AB6E-8E7EFDA23A0A}" type="parTrans" cxnId="{0A954FB4-AA60-45F3-A403-4804840E8CD9}">
      <dgm:prSet/>
      <dgm:spPr/>
      <dgm:t>
        <a:bodyPr/>
        <a:lstStyle/>
        <a:p>
          <a:endParaRPr lang="en-US"/>
        </a:p>
      </dgm:t>
    </dgm:pt>
    <dgm:pt modelId="{7CCFCFAB-3E85-41BF-82B1-78A4C8AF433F}" type="sibTrans" cxnId="{0A954FB4-AA60-45F3-A403-4804840E8CD9}">
      <dgm:prSet/>
      <dgm:spPr/>
      <dgm:t>
        <a:bodyPr/>
        <a:lstStyle/>
        <a:p>
          <a:endParaRPr lang="en-US"/>
        </a:p>
      </dgm:t>
    </dgm:pt>
    <dgm:pt modelId="{D9E11E1A-F3A3-4533-9A13-4DFE58D078D6}">
      <dgm:prSet phldrT="[Text]"/>
      <dgm:spPr/>
      <dgm:t>
        <a:bodyPr/>
        <a:lstStyle/>
        <a:p>
          <a:r>
            <a:rPr lang="en-US" dirty="0" smtClean="0"/>
            <a:t>Sampling phase </a:t>
          </a:r>
          <a:r>
            <a:rPr lang="mr-IN" dirty="0" smtClean="0"/>
            <a:t>–</a:t>
          </a:r>
          <a:r>
            <a:rPr lang="en-US" dirty="0" smtClean="0"/>
            <a:t>Use Bayesian sampling approach</a:t>
          </a:r>
          <a:endParaRPr lang="en-US" dirty="0"/>
        </a:p>
      </dgm:t>
    </dgm:pt>
    <dgm:pt modelId="{99D39036-F55A-4844-9ADF-3B24CAAFA03D}" type="parTrans" cxnId="{6EE29B8A-ECB7-491F-8CFD-51B52B8464D3}">
      <dgm:prSet/>
      <dgm:spPr/>
      <dgm:t>
        <a:bodyPr/>
        <a:lstStyle/>
        <a:p>
          <a:endParaRPr lang="en-US"/>
        </a:p>
      </dgm:t>
    </dgm:pt>
    <dgm:pt modelId="{9C37EDF4-E9DA-40C2-9802-F0F14425B981}" type="sibTrans" cxnId="{6EE29B8A-ECB7-491F-8CFD-51B52B8464D3}">
      <dgm:prSet/>
      <dgm:spPr/>
      <dgm:t>
        <a:bodyPr/>
        <a:lstStyle/>
        <a:p>
          <a:endParaRPr lang="en-US"/>
        </a:p>
      </dgm:t>
    </dgm:pt>
    <dgm:pt modelId="{64E22047-B171-4512-9BD5-44DC03C98B55}">
      <dgm:prSet phldrT="[Text]"/>
      <dgm:spPr/>
      <dgm:t>
        <a:bodyPr/>
        <a:lstStyle/>
        <a:p>
          <a:r>
            <a:rPr lang="en-US" dirty="0" smtClean="0"/>
            <a:t>Apply Stochastic approximation </a:t>
          </a:r>
          <a:endParaRPr lang="en-US" dirty="0"/>
        </a:p>
      </dgm:t>
    </dgm:pt>
    <dgm:pt modelId="{499412A4-7071-4911-9422-A3835FCFDA74}" type="parTrans" cxnId="{3E2837D2-2E6D-4D14-BAB4-5E3104500045}">
      <dgm:prSet/>
      <dgm:spPr/>
      <dgm:t>
        <a:bodyPr/>
        <a:lstStyle/>
        <a:p>
          <a:endParaRPr lang="en-US"/>
        </a:p>
      </dgm:t>
    </dgm:pt>
    <dgm:pt modelId="{7D2D02BA-C3BE-4E35-B871-0ADCF309937C}" type="sibTrans" cxnId="{3E2837D2-2E6D-4D14-BAB4-5E3104500045}">
      <dgm:prSet/>
      <dgm:spPr/>
      <dgm:t>
        <a:bodyPr/>
        <a:lstStyle/>
        <a:p>
          <a:endParaRPr lang="en-US"/>
        </a:p>
      </dgm:t>
    </dgm:pt>
    <dgm:pt modelId="{797D1D35-8231-47C9-B98C-81CA328143E6}">
      <dgm:prSet phldrT="[Text]"/>
      <dgm:spPr/>
      <dgm:t>
        <a:bodyPr/>
        <a:lstStyle/>
        <a:p>
          <a:r>
            <a:rPr lang="en-US" dirty="0" smtClean="0"/>
            <a:t>Get rid of early trapping into bad local minima </a:t>
          </a:r>
          <a:endParaRPr lang="en-US" dirty="0"/>
        </a:p>
      </dgm:t>
    </dgm:pt>
    <dgm:pt modelId="{41EA3973-FB26-403E-A6CA-8192197EBC46}" type="parTrans" cxnId="{039B0DFD-CAC1-4029-950E-1830EB55418D}">
      <dgm:prSet/>
      <dgm:spPr/>
      <dgm:t>
        <a:bodyPr/>
        <a:lstStyle/>
        <a:p>
          <a:endParaRPr lang="en-US"/>
        </a:p>
      </dgm:t>
    </dgm:pt>
    <dgm:pt modelId="{93B16310-0C31-4B50-9E40-595CE3855E30}" type="sibTrans" cxnId="{039B0DFD-CAC1-4029-950E-1830EB55418D}">
      <dgm:prSet/>
      <dgm:spPr/>
      <dgm:t>
        <a:bodyPr/>
        <a:lstStyle/>
        <a:p>
          <a:endParaRPr lang="en-US"/>
        </a:p>
      </dgm:t>
    </dgm:pt>
    <dgm:pt modelId="{D7E92E74-0F38-1D40-872C-D5760E88DB58}">
      <dgm:prSet phldrT="[Text]"/>
      <dgm:spPr/>
      <dgm:t>
        <a:bodyPr/>
        <a:lstStyle/>
        <a:p>
          <a:r>
            <a:rPr lang="en-US" dirty="0" smtClean="0"/>
            <a:t>Explore energy Landscape and capture ‘fat’ nodes</a:t>
          </a:r>
          <a:endParaRPr lang="en-US" dirty="0"/>
        </a:p>
      </dgm:t>
    </dgm:pt>
    <dgm:pt modelId="{FE34DCAE-2610-3049-87BC-E7CAE7CBCAD6}" type="parTrans" cxnId="{C64B557A-576C-FD46-AEFA-41514F3C0263}">
      <dgm:prSet/>
      <dgm:spPr/>
    </dgm:pt>
    <dgm:pt modelId="{1BDFFF95-CB79-AE47-99F9-FF770CCB9CB3}" type="sibTrans" cxnId="{C64B557A-576C-FD46-AEFA-41514F3C0263}">
      <dgm:prSet/>
      <dgm:spPr/>
    </dgm:pt>
    <dgm:pt modelId="{501E1001-2131-2343-ABE6-11C782CCEFEC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B770DD72-0B43-BF4D-8F68-0205186D0290}" type="parTrans" cxnId="{CE464EB7-A148-794F-96FB-B8D34E4A9951}">
      <dgm:prSet/>
      <dgm:spPr/>
    </dgm:pt>
    <dgm:pt modelId="{E5A43A84-01D0-0540-8362-95370DAAE4D5}" type="sibTrans" cxnId="{CE464EB7-A148-794F-96FB-B8D34E4A9951}">
      <dgm:prSet/>
      <dgm:spPr/>
    </dgm:pt>
    <dgm:pt modelId="{5079F948-6581-6545-97C3-91BCBE7F28C5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546EA9C3-964E-F840-8445-5BF78DD5B35D}" type="parTrans" cxnId="{6BF39234-908F-BF44-8FF5-19704CC620E3}">
      <dgm:prSet/>
      <dgm:spPr/>
    </dgm:pt>
    <dgm:pt modelId="{0750CDA0-B92B-3F47-A72D-D0B0D3B93E25}" type="sibTrans" cxnId="{6BF39234-908F-BF44-8FF5-19704CC620E3}">
      <dgm:prSet/>
      <dgm:spPr/>
    </dgm:pt>
    <dgm:pt modelId="{57C4FBFE-F027-40F4-8575-8D65E70591F8}" type="pres">
      <dgm:prSet presAssocID="{912DE66F-B047-4D84-9AAB-3ECCE9C256C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FA4FD-5486-402D-BE61-D6176C860C17}" type="pres">
      <dgm:prSet presAssocID="{0579C3AC-8BD0-4678-97DC-EA3322D69CDA}" presName="centerShape" presStyleLbl="node0" presStyleIdx="0" presStyleCnt="1" custLinFactNeighborX="45" custLinFactNeighborY="926"/>
      <dgm:spPr/>
      <dgm:t>
        <a:bodyPr/>
        <a:lstStyle/>
        <a:p>
          <a:endParaRPr lang="en-US"/>
        </a:p>
      </dgm:t>
    </dgm:pt>
    <dgm:pt modelId="{CCE63CDA-61C2-6847-9D73-CA3C8AC0EFF2}" type="pres">
      <dgm:prSet presAssocID="{501E1001-2131-2343-ABE6-11C782CCEFE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26FC6-108F-2941-963F-FE8BCF2E56DC}" type="pres">
      <dgm:prSet presAssocID="{501E1001-2131-2343-ABE6-11C782CCEFEC}" presName="dummy" presStyleCnt="0"/>
      <dgm:spPr/>
    </dgm:pt>
    <dgm:pt modelId="{F46C5357-8EF3-944A-B744-F41A9CF90D11}" type="pres">
      <dgm:prSet presAssocID="{E5A43A84-01D0-0540-8362-95370DAAE4D5}" presName="sibTrans" presStyleLbl="sibTrans2D1" presStyleIdx="0" presStyleCnt="7"/>
      <dgm:spPr/>
    </dgm:pt>
    <dgm:pt modelId="{F9B7B33E-0D93-462E-BEBD-75DC7C4A2B96}" type="pres">
      <dgm:prSet presAssocID="{38B94A4C-72CF-4147-8BC2-B0355485F88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0F5EB-6535-4A80-BA9D-E2937D2A2A7C}" type="pres">
      <dgm:prSet presAssocID="{38B94A4C-72CF-4147-8BC2-B0355485F88C}" presName="dummy" presStyleCnt="0"/>
      <dgm:spPr/>
    </dgm:pt>
    <dgm:pt modelId="{4257FD86-AF53-4713-8D5B-8AA0F2DB214D}" type="pres">
      <dgm:prSet presAssocID="{7CCFCFAB-3E85-41BF-82B1-78A4C8AF433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450DDAB-937F-43FF-B395-FF8F03D8DA42}" type="pres">
      <dgm:prSet presAssocID="{D9E11E1A-F3A3-4533-9A13-4DFE58D078D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AAA27-94FB-4B75-ACA7-B70367BA9D24}" type="pres">
      <dgm:prSet presAssocID="{D9E11E1A-F3A3-4533-9A13-4DFE58D078D6}" presName="dummy" presStyleCnt="0"/>
      <dgm:spPr/>
    </dgm:pt>
    <dgm:pt modelId="{29C3111C-5734-4F2F-9D59-8EEFD836FF7A}" type="pres">
      <dgm:prSet presAssocID="{9C37EDF4-E9DA-40C2-9802-F0F14425B98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E16ECED-A7AB-474E-9CBE-80B4379E2C32}" type="pres">
      <dgm:prSet presAssocID="{D7E92E74-0F38-1D40-872C-D5760E88DB5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DCB0-2635-DF45-ADC7-8B0A61B9A4C5}" type="pres">
      <dgm:prSet presAssocID="{D7E92E74-0F38-1D40-872C-D5760E88DB58}" presName="dummy" presStyleCnt="0"/>
      <dgm:spPr/>
    </dgm:pt>
    <dgm:pt modelId="{78962CED-447F-6842-9FC4-966202D5BCFE}" type="pres">
      <dgm:prSet presAssocID="{1BDFFF95-CB79-AE47-99F9-FF770CCB9CB3}" presName="sibTrans" presStyleLbl="sibTrans2D1" presStyleIdx="3" presStyleCnt="7"/>
      <dgm:spPr/>
    </dgm:pt>
    <dgm:pt modelId="{62AB108F-3273-49DB-B5EE-E15AF20B946E}" type="pres">
      <dgm:prSet presAssocID="{64E22047-B171-4512-9BD5-44DC03C98B5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D7A4C-C186-4DDD-8830-93E7C38C994D}" type="pres">
      <dgm:prSet presAssocID="{64E22047-B171-4512-9BD5-44DC03C98B55}" presName="dummy" presStyleCnt="0"/>
      <dgm:spPr/>
    </dgm:pt>
    <dgm:pt modelId="{563C6200-9D24-4492-9570-54651D5FDA4A}" type="pres">
      <dgm:prSet presAssocID="{7D2D02BA-C3BE-4E35-B871-0ADCF309937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2DFB718-AA87-44DD-A952-74D837B8AAA7}" type="pres">
      <dgm:prSet presAssocID="{797D1D35-8231-47C9-B98C-81CA328143E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06A2F-6D93-4182-A704-9AAB5CE781AE}" type="pres">
      <dgm:prSet presAssocID="{797D1D35-8231-47C9-B98C-81CA328143E6}" presName="dummy" presStyleCnt="0"/>
      <dgm:spPr/>
    </dgm:pt>
    <dgm:pt modelId="{51A792C3-1E36-42F5-B9B8-CFDEB6FAC16C}" type="pres">
      <dgm:prSet presAssocID="{93B16310-0C31-4B50-9E40-595CE3855E30}" presName="sibTrans" presStyleLbl="sibTrans2D1" presStyleIdx="5" presStyleCnt="7"/>
      <dgm:spPr/>
      <dgm:t>
        <a:bodyPr/>
        <a:lstStyle/>
        <a:p>
          <a:endParaRPr lang="en-US"/>
        </a:p>
      </dgm:t>
    </dgm:pt>
    <dgm:pt modelId="{6B7A1E10-7E7E-4845-AEA2-6D0A02FFC70C}" type="pres">
      <dgm:prSet presAssocID="{5079F948-6581-6545-97C3-91BCBE7F28C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4F6A4-C481-CA44-97C6-AD001AA34533}" type="pres">
      <dgm:prSet presAssocID="{5079F948-6581-6545-97C3-91BCBE7F28C5}" presName="dummy" presStyleCnt="0"/>
      <dgm:spPr/>
    </dgm:pt>
    <dgm:pt modelId="{1D48D307-B1FF-454F-96E5-092FF047F164}" type="pres">
      <dgm:prSet presAssocID="{0750CDA0-B92B-3F47-A72D-D0B0D3B93E25}" presName="sibTrans" presStyleLbl="sibTrans2D1" presStyleIdx="6" presStyleCnt="7"/>
      <dgm:spPr/>
    </dgm:pt>
  </dgm:ptLst>
  <dgm:cxnLst>
    <dgm:cxn modelId="{8D9C9A8B-3988-435F-93B8-1E7508D3CA3A}" type="presOf" srcId="{9C37EDF4-E9DA-40C2-9802-F0F14425B981}" destId="{29C3111C-5734-4F2F-9D59-8EEFD836FF7A}" srcOrd="0" destOrd="0" presId="urn:microsoft.com/office/officeart/2005/8/layout/radial6"/>
    <dgm:cxn modelId="{2170E49F-B94E-8A4C-8854-D910D4EA42E0}" type="presOf" srcId="{0750CDA0-B92B-3F47-A72D-D0B0D3B93E25}" destId="{1D48D307-B1FF-454F-96E5-092FF047F164}" srcOrd="0" destOrd="0" presId="urn:microsoft.com/office/officeart/2005/8/layout/radial6"/>
    <dgm:cxn modelId="{C7219F38-EFBB-EB41-9C55-90190DED0618}" type="presOf" srcId="{5079F948-6581-6545-97C3-91BCBE7F28C5}" destId="{6B7A1E10-7E7E-4845-AEA2-6D0A02FFC70C}" srcOrd="0" destOrd="0" presId="urn:microsoft.com/office/officeart/2005/8/layout/radial6"/>
    <dgm:cxn modelId="{CE464EB7-A148-794F-96FB-B8D34E4A9951}" srcId="{0579C3AC-8BD0-4678-97DC-EA3322D69CDA}" destId="{501E1001-2131-2343-ABE6-11C782CCEFEC}" srcOrd="0" destOrd="0" parTransId="{B770DD72-0B43-BF4D-8F68-0205186D0290}" sibTransId="{E5A43A84-01D0-0540-8362-95370DAAE4D5}"/>
    <dgm:cxn modelId="{C64B557A-576C-FD46-AEFA-41514F3C0263}" srcId="{0579C3AC-8BD0-4678-97DC-EA3322D69CDA}" destId="{D7E92E74-0F38-1D40-872C-D5760E88DB58}" srcOrd="3" destOrd="0" parTransId="{FE34DCAE-2610-3049-87BC-E7CAE7CBCAD6}" sibTransId="{1BDFFF95-CB79-AE47-99F9-FF770CCB9CB3}"/>
    <dgm:cxn modelId="{C4C0D399-F7E6-E043-ABF4-B5F2DE63598A}" type="presOf" srcId="{E5A43A84-01D0-0540-8362-95370DAAE4D5}" destId="{F46C5357-8EF3-944A-B744-F41A9CF90D11}" srcOrd="0" destOrd="0" presId="urn:microsoft.com/office/officeart/2005/8/layout/radial6"/>
    <dgm:cxn modelId="{6EE29B8A-ECB7-491F-8CFD-51B52B8464D3}" srcId="{0579C3AC-8BD0-4678-97DC-EA3322D69CDA}" destId="{D9E11E1A-F3A3-4533-9A13-4DFE58D078D6}" srcOrd="2" destOrd="0" parTransId="{99D39036-F55A-4844-9ADF-3B24CAAFA03D}" sibTransId="{9C37EDF4-E9DA-40C2-9802-F0F14425B981}"/>
    <dgm:cxn modelId="{557404F8-5060-479B-9297-0EA7B8F6CBB6}" type="presOf" srcId="{7D2D02BA-C3BE-4E35-B871-0ADCF309937C}" destId="{563C6200-9D24-4492-9570-54651D5FDA4A}" srcOrd="0" destOrd="0" presId="urn:microsoft.com/office/officeart/2005/8/layout/radial6"/>
    <dgm:cxn modelId="{ABA8006A-B84B-4C7B-BA8C-8F1CB50446E3}" type="presOf" srcId="{D9E11E1A-F3A3-4533-9A13-4DFE58D078D6}" destId="{A450DDAB-937F-43FF-B395-FF8F03D8DA42}" srcOrd="0" destOrd="0" presId="urn:microsoft.com/office/officeart/2005/8/layout/radial6"/>
    <dgm:cxn modelId="{61931551-E479-BA40-89D5-A95073D4592A}" type="presOf" srcId="{D7E92E74-0F38-1D40-872C-D5760E88DB58}" destId="{8E16ECED-A7AB-474E-9CBE-80B4379E2C32}" srcOrd="0" destOrd="0" presId="urn:microsoft.com/office/officeart/2005/8/layout/radial6"/>
    <dgm:cxn modelId="{039B0DFD-CAC1-4029-950E-1830EB55418D}" srcId="{0579C3AC-8BD0-4678-97DC-EA3322D69CDA}" destId="{797D1D35-8231-47C9-B98C-81CA328143E6}" srcOrd="5" destOrd="0" parTransId="{41EA3973-FB26-403E-A6CA-8192197EBC46}" sibTransId="{93B16310-0C31-4B50-9E40-595CE3855E30}"/>
    <dgm:cxn modelId="{B789CD06-6B35-4278-B7CE-1F136B0C2BE9}" type="presOf" srcId="{7CCFCFAB-3E85-41BF-82B1-78A4C8AF433F}" destId="{4257FD86-AF53-4713-8D5B-8AA0F2DB214D}" srcOrd="0" destOrd="0" presId="urn:microsoft.com/office/officeart/2005/8/layout/radial6"/>
    <dgm:cxn modelId="{9C5947A5-2FC3-42A0-B56F-6B6BCB58CAA5}" srcId="{912DE66F-B047-4D84-9AAB-3ECCE9C256C6}" destId="{0579C3AC-8BD0-4678-97DC-EA3322D69CDA}" srcOrd="0" destOrd="0" parTransId="{3CC1872C-54F8-41CF-8B13-12FBE5804C9F}" sibTransId="{114B9CCA-545F-46EF-8238-356ED0C11E66}"/>
    <dgm:cxn modelId="{CF061B40-D4AF-43A3-BF4D-8A97FD6AC4F2}" type="presOf" srcId="{38B94A4C-72CF-4147-8BC2-B0355485F88C}" destId="{F9B7B33E-0D93-462E-BEBD-75DC7C4A2B96}" srcOrd="0" destOrd="0" presId="urn:microsoft.com/office/officeart/2005/8/layout/radial6"/>
    <dgm:cxn modelId="{3E2837D2-2E6D-4D14-BAB4-5E3104500045}" srcId="{0579C3AC-8BD0-4678-97DC-EA3322D69CDA}" destId="{64E22047-B171-4512-9BD5-44DC03C98B55}" srcOrd="4" destOrd="0" parTransId="{499412A4-7071-4911-9422-A3835FCFDA74}" sibTransId="{7D2D02BA-C3BE-4E35-B871-0ADCF309937C}"/>
    <dgm:cxn modelId="{FD3A9B78-01E3-4572-B4F6-7438E67F8C4D}" type="presOf" srcId="{0579C3AC-8BD0-4678-97DC-EA3322D69CDA}" destId="{DFEFA4FD-5486-402D-BE61-D6176C860C17}" srcOrd="0" destOrd="0" presId="urn:microsoft.com/office/officeart/2005/8/layout/radial6"/>
    <dgm:cxn modelId="{89B73BED-BF2F-4E1D-BDF2-416C205AE9AA}" type="presOf" srcId="{93B16310-0C31-4B50-9E40-595CE3855E30}" destId="{51A792C3-1E36-42F5-B9B8-CFDEB6FAC16C}" srcOrd="0" destOrd="0" presId="urn:microsoft.com/office/officeart/2005/8/layout/radial6"/>
    <dgm:cxn modelId="{07ABF563-150C-4E5C-AFF4-A37927432ADD}" type="presOf" srcId="{797D1D35-8231-47C9-B98C-81CA328143E6}" destId="{D2DFB718-AA87-44DD-A952-74D837B8AAA7}" srcOrd="0" destOrd="0" presId="urn:microsoft.com/office/officeart/2005/8/layout/radial6"/>
    <dgm:cxn modelId="{EFB0FCAE-B4AA-434B-8B30-6A9D9C53DE9C}" type="presOf" srcId="{501E1001-2131-2343-ABE6-11C782CCEFEC}" destId="{CCE63CDA-61C2-6847-9D73-CA3C8AC0EFF2}" srcOrd="0" destOrd="0" presId="urn:microsoft.com/office/officeart/2005/8/layout/radial6"/>
    <dgm:cxn modelId="{AE24ECE3-67A5-9043-9982-CC94A8A05F38}" type="presOf" srcId="{1BDFFF95-CB79-AE47-99F9-FF770CCB9CB3}" destId="{78962CED-447F-6842-9FC4-966202D5BCFE}" srcOrd="0" destOrd="0" presId="urn:microsoft.com/office/officeart/2005/8/layout/radial6"/>
    <dgm:cxn modelId="{6BF39234-908F-BF44-8FF5-19704CC620E3}" srcId="{0579C3AC-8BD0-4678-97DC-EA3322D69CDA}" destId="{5079F948-6581-6545-97C3-91BCBE7F28C5}" srcOrd="6" destOrd="0" parTransId="{546EA9C3-964E-F840-8445-5BF78DD5B35D}" sibTransId="{0750CDA0-B92B-3F47-A72D-D0B0D3B93E25}"/>
    <dgm:cxn modelId="{0A954FB4-AA60-45F3-A403-4804840E8CD9}" srcId="{0579C3AC-8BD0-4678-97DC-EA3322D69CDA}" destId="{38B94A4C-72CF-4147-8BC2-B0355485F88C}" srcOrd="1" destOrd="0" parTransId="{5931E466-A64A-4B76-AB6E-8E7EFDA23A0A}" sibTransId="{7CCFCFAB-3E85-41BF-82B1-78A4C8AF433F}"/>
    <dgm:cxn modelId="{803880F2-D9A0-4AF8-AD9D-9B8BDFF65300}" type="presOf" srcId="{912DE66F-B047-4D84-9AAB-3ECCE9C256C6}" destId="{57C4FBFE-F027-40F4-8575-8D65E70591F8}" srcOrd="0" destOrd="0" presId="urn:microsoft.com/office/officeart/2005/8/layout/radial6"/>
    <dgm:cxn modelId="{B5D84DE8-8538-416E-BA75-61B51CD2877F}" type="presOf" srcId="{64E22047-B171-4512-9BD5-44DC03C98B55}" destId="{62AB108F-3273-49DB-B5EE-E15AF20B946E}" srcOrd="0" destOrd="0" presId="urn:microsoft.com/office/officeart/2005/8/layout/radial6"/>
    <dgm:cxn modelId="{B63212F9-7B1D-46A7-A777-7A4A2DFAC5B6}" type="presParOf" srcId="{57C4FBFE-F027-40F4-8575-8D65E70591F8}" destId="{DFEFA4FD-5486-402D-BE61-D6176C860C17}" srcOrd="0" destOrd="0" presId="urn:microsoft.com/office/officeart/2005/8/layout/radial6"/>
    <dgm:cxn modelId="{4AC8FB40-A8C9-2043-AB56-4472D13E7B2C}" type="presParOf" srcId="{57C4FBFE-F027-40F4-8575-8D65E70591F8}" destId="{CCE63CDA-61C2-6847-9D73-CA3C8AC0EFF2}" srcOrd="1" destOrd="0" presId="urn:microsoft.com/office/officeart/2005/8/layout/radial6"/>
    <dgm:cxn modelId="{6331EC59-3917-CF4A-BBE7-144C91E40F87}" type="presParOf" srcId="{57C4FBFE-F027-40F4-8575-8D65E70591F8}" destId="{D3F26FC6-108F-2941-963F-FE8BCF2E56DC}" srcOrd="2" destOrd="0" presId="urn:microsoft.com/office/officeart/2005/8/layout/radial6"/>
    <dgm:cxn modelId="{8CA64A26-C2AD-1044-A827-6559B4A7655A}" type="presParOf" srcId="{57C4FBFE-F027-40F4-8575-8D65E70591F8}" destId="{F46C5357-8EF3-944A-B744-F41A9CF90D11}" srcOrd="3" destOrd="0" presId="urn:microsoft.com/office/officeart/2005/8/layout/radial6"/>
    <dgm:cxn modelId="{67F9FE37-2223-42B9-86B8-4A2CE74CC765}" type="presParOf" srcId="{57C4FBFE-F027-40F4-8575-8D65E70591F8}" destId="{F9B7B33E-0D93-462E-BEBD-75DC7C4A2B96}" srcOrd="4" destOrd="0" presId="urn:microsoft.com/office/officeart/2005/8/layout/radial6"/>
    <dgm:cxn modelId="{2DD123C5-1AD0-4DC2-85D4-62846743FAC3}" type="presParOf" srcId="{57C4FBFE-F027-40F4-8575-8D65E70591F8}" destId="{EE40F5EB-6535-4A80-BA9D-E2937D2A2A7C}" srcOrd="5" destOrd="0" presId="urn:microsoft.com/office/officeart/2005/8/layout/radial6"/>
    <dgm:cxn modelId="{11FB9A7B-6160-4EC8-A60E-828AD8FF7BBA}" type="presParOf" srcId="{57C4FBFE-F027-40F4-8575-8D65E70591F8}" destId="{4257FD86-AF53-4713-8D5B-8AA0F2DB214D}" srcOrd="6" destOrd="0" presId="urn:microsoft.com/office/officeart/2005/8/layout/radial6"/>
    <dgm:cxn modelId="{136D1492-F61C-407D-B091-FC055AFE0BA7}" type="presParOf" srcId="{57C4FBFE-F027-40F4-8575-8D65E70591F8}" destId="{A450DDAB-937F-43FF-B395-FF8F03D8DA42}" srcOrd="7" destOrd="0" presId="urn:microsoft.com/office/officeart/2005/8/layout/radial6"/>
    <dgm:cxn modelId="{3806BB27-D443-4649-BBA6-73317C8BC7C3}" type="presParOf" srcId="{57C4FBFE-F027-40F4-8575-8D65E70591F8}" destId="{B1AAAA27-94FB-4B75-ACA7-B70367BA9D24}" srcOrd="8" destOrd="0" presId="urn:microsoft.com/office/officeart/2005/8/layout/radial6"/>
    <dgm:cxn modelId="{D42B1019-CA98-4816-BD4F-7B25E626847A}" type="presParOf" srcId="{57C4FBFE-F027-40F4-8575-8D65E70591F8}" destId="{29C3111C-5734-4F2F-9D59-8EEFD836FF7A}" srcOrd="9" destOrd="0" presId="urn:microsoft.com/office/officeart/2005/8/layout/radial6"/>
    <dgm:cxn modelId="{92070562-2707-CA4E-80A9-4E57505BB138}" type="presParOf" srcId="{57C4FBFE-F027-40F4-8575-8D65E70591F8}" destId="{8E16ECED-A7AB-474E-9CBE-80B4379E2C32}" srcOrd="10" destOrd="0" presId="urn:microsoft.com/office/officeart/2005/8/layout/radial6"/>
    <dgm:cxn modelId="{E2D52054-544A-D14B-BC2D-41B5B6276581}" type="presParOf" srcId="{57C4FBFE-F027-40F4-8575-8D65E70591F8}" destId="{FB4ADCB0-2635-DF45-ADC7-8B0A61B9A4C5}" srcOrd="11" destOrd="0" presId="urn:microsoft.com/office/officeart/2005/8/layout/radial6"/>
    <dgm:cxn modelId="{F8B413C6-4001-9345-932C-8339CA7CB4D6}" type="presParOf" srcId="{57C4FBFE-F027-40F4-8575-8D65E70591F8}" destId="{78962CED-447F-6842-9FC4-966202D5BCFE}" srcOrd="12" destOrd="0" presId="urn:microsoft.com/office/officeart/2005/8/layout/radial6"/>
    <dgm:cxn modelId="{4D9C66B7-B00C-49FF-A661-682C1B4F45DC}" type="presParOf" srcId="{57C4FBFE-F027-40F4-8575-8D65E70591F8}" destId="{62AB108F-3273-49DB-B5EE-E15AF20B946E}" srcOrd="13" destOrd="0" presId="urn:microsoft.com/office/officeart/2005/8/layout/radial6"/>
    <dgm:cxn modelId="{2402070E-6100-449B-843C-E624D8E13C31}" type="presParOf" srcId="{57C4FBFE-F027-40F4-8575-8D65E70591F8}" destId="{132D7A4C-C186-4DDD-8830-93E7C38C994D}" srcOrd="14" destOrd="0" presId="urn:microsoft.com/office/officeart/2005/8/layout/radial6"/>
    <dgm:cxn modelId="{CC553FFC-D1DB-4E79-A3C5-8C36E2A584FA}" type="presParOf" srcId="{57C4FBFE-F027-40F4-8575-8D65E70591F8}" destId="{563C6200-9D24-4492-9570-54651D5FDA4A}" srcOrd="15" destOrd="0" presId="urn:microsoft.com/office/officeart/2005/8/layout/radial6"/>
    <dgm:cxn modelId="{94EBC11F-0AB0-4371-9ED3-DF0C5AF97758}" type="presParOf" srcId="{57C4FBFE-F027-40F4-8575-8D65E70591F8}" destId="{D2DFB718-AA87-44DD-A952-74D837B8AAA7}" srcOrd="16" destOrd="0" presId="urn:microsoft.com/office/officeart/2005/8/layout/radial6"/>
    <dgm:cxn modelId="{D4874084-EFA1-4E02-B427-01A6E6520AF1}" type="presParOf" srcId="{57C4FBFE-F027-40F4-8575-8D65E70591F8}" destId="{5F906A2F-6D93-4182-A704-9AAB5CE781AE}" srcOrd="17" destOrd="0" presId="urn:microsoft.com/office/officeart/2005/8/layout/radial6"/>
    <dgm:cxn modelId="{1183D88F-FA18-4985-8867-BE818ACFD5A7}" type="presParOf" srcId="{57C4FBFE-F027-40F4-8575-8D65E70591F8}" destId="{51A792C3-1E36-42F5-B9B8-CFDEB6FAC16C}" srcOrd="18" destOrd="0" presId="urn:microsoft.com/office/officeart/2005/8/layout/radial6"/>
    <dgm:cxn modelId="{287F35D1-6C6D-2645-8B96-203C8B71B133}" type="presParOf" srcId="{57C4FBFE-F027-40F4-8575-8D65E70591F8}" destId="{6B7A1E10-7E7E-4845-AEA2-6D0A02FFC70C}" srcOrd="19" destOrd="0" presId="urn:microsoft.com/office/officeart/2005/8/layout/radial6"/>
    <dgm:cxn modelId="{036BEB12-DFEB-2340-B667-F41ED5627756}" type="presParOf" srcId="{57C4FBFE-F027-40F4-8575-8D65E70591F8}" destId="{4714F6A4-C481-CA44-97C6-AD001AA34533}" srcOrd="20" destOrd="0" presId="urn:microsoft.com/office/officeart/2005/8/layout/radial6"/>
    <dgm:cxn modelId="{D304929C-067E-6C4D-BCDB-0FB1FF35C26C}" type="presParOf" srcId="{57C4FBFE-F027-40F4-8575-8D65E70591F8}" destId="{1D48D307-B1FF-454F-96E5-092FF047F164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F9694-5E2C-4B11-93F0-B776D04F0D37}" type="doc">
      <dgm:prSet loTypeId="urn:microsoft.com/office/officeart/2005/8/layout/lProcess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C083AC7-044E-4AB1-BF05-7C37280F3D35}">
      <dgm:prSet phldrT="[Text]"/>
      <dgm:spPr/>
      <dgm:t>
        <a:bodyPr/>
        <a:lstStyle/>
        <a:p>
          <a:r>
            <a:rPr lang="en-US" dirty="0" smtClean="0"/>
            <a:t> Sampling</a:t>
          </a:r>
        </a:p>
        <a:p>
          <a:r>
            <a:rPr lang="en-US" dirty="0" smtClean="0"/>
            <a:t>(Phase I)</a:t>
          </a:r>
          <a:endParaRPr lang="en-US" dirty="0"/>
        </a:p>
      </dgm:t>
    </dgm:pt>
    <dgm:pt modelId="{DAF593FA-9FC4-4A5D-8F03-6B9F9722BF54}" type="parTrans" cxnId="{171B3120-8CFE-4066-B240-195C9D73A7CF}">
      <dgm:prSet/>
      <dgm:spPr/>
      <dgm:t>
        <a:bodyPr/>
        <a:lstStyle/>
        <a:p>
          <a:endParaRPr lang="en-US"/>
        </a:p>
      </dgm:t>
    </dgm:pt>
    <dgm:pt modelId="{C6962607-69B4-4ABD-A6CD-F24C373CB30D}" type="sibTrans" cxnId="{171B3120-8CFE-4066-B240-195C9D73A7CF}">
      <dgm:prSet/>
      <dgm:spPr/>
      <dgm:t>
        <a:bodyPr/>
        <a:lstStyle/>
        <a:p>
          <a:endParaRPr lang="en-US"/>
        </a:p>
      </dgm:t>
    </dgm:pt>
    <dgm:pt modelId="{99B4A621-4A5C-44A4-B37D-7832978BA967}">
      <dgm:prSet phldrT="[Text]"/>
      <dgm:spPr/>
      <dgm:t>
        <a:bodyPr/>
        <a:lstStyle/>
        <a:p>
          <a:r>
            <a:rPr lang="en-US" dirty="0" smtClean="0"/>
            <a:t>Optimization</a:t>
          </a:r>
        </a:p>
        <a:p>
          <a:r>
            <a:rPr lang="en-US" dirty="0" smtClean="0"/>
            <a:t>(Phase II)</a:t>
          </a:r>
          <a:endParaRPr lang="en-US" dirty="0"/>
        </a:p>
      </dgm:t>
    </dgm:pt>
    <dgm:pt modelId="{703EE598-F424-4CDC-A527-5F870C20E5AB}" type="parTrans" cxnId="{6F51C74A-8372-4503-BFA8-04BDE492CDB2}">
      <dgm:prSet/>
      <dgm:spPr/>
      <dgm:t>
        <a:bodyPr/>
        <a:lstStyle/>
        <a:p>
          <a:endParaRPr lang="en-US"/>
        </a:p>
      </dgm:t>
    </dgm:pt>
    <dgm:pt modelId="{60547B4C-01D9-42B3-ADC4-9FD878207071}" type="sibTrans" cxnId="{6F51C74A-8372-4503-BFA8-04BDE492CDB2}">
      <dgm:prSet/>
      <dgm:spPr/>
      <dgm:t>
        <a:bodyPr/>
        <a:lstStyle/>
        <a:p>
          <a:endParaRPr lang="en-US"/>
        </a:p>
      </dgm:t>
    </dgm:pt>
    <dgm:pt modelId="{1D28008C-E3E5-41CA-AF53-33CFD768B67A}">
      <dgm:prSet phldrT="[Text]"/>
      <dgm:spPr/>
      <dgm:t>
        <a:bodyPr/>
        <a:lstStyle/>
        <a:p>
          <a:r>
            <a:rPr lang="en-US" dirty="0" smtClean="0"/>
            <a:t>Explore the parameter space</a:t>
          </a:r>
          <a:endParaRPr lang="en-US" dirty="0"/>
        </a:p>
      </dgm:t>
    </dgm:pt>
    <dgm:pt modelId="{B03A3654-86D4-445F-AEBB-ED35FE1E8594}" type="parTrans" cxnId="{F70746B0-32E3-4479-AADE-96370BE52C38}">
      <dgm:prSet/>
      <dgm:spPr/>
      <dgm:t>
        <a:bodyPr/>
        <a:lstStyle/>
        <a:p>
          <a:endParaRPr lang="en-US"/>
        </a:p>
      </dgm:t>
    </dgm:pt>
    <dgm:pt modelId="{1B095F34-12B1-42B4-BD73-7A725C98251F}" type="sibTrans" cxnId="{F70746B0-32E3-4479-AADE-96370BE52C38}">
      <dgm:prSet/>
      <dgm:spPr/>
      <dgm:t>
        <a:bodyPr/>
        <a:lstStyle/>
        <a:p>
          <a:endParaRPr lang="en-US"/>
        </a:p>
      </dgm:t>
    </dgm:pt>
    <dgm:pt modelId="{F4DBA71D-43BD-430A-9347-7A1C577E1316}">
      <dgm:prSet phldrT="[Text]"/>
      <dgm:spPr/>
      <dgm:t>
        <a:bodyPr/>
        <a:lstStyle/>
        <a:p>
          <a:r>
            <a:rPr lang="en-US" dirty="0" smtClean="0"/>
            <a:t>Standard SGD for momentum for parameters optimization</a:t>
          </a:r>
          <a:endParaRPr lang="en-US" dirty="0"/>
        </a:p>
      </dgm:t>
    </dgm:pt>
    <dgm:pt modelId="{92881C79-9E6A-43D7-AD06-E01F8DEDA002}" type="parTrans" cxnId="{6D51ED26-0FEE-42C5-A2F4-8A17BC4D537B}">
      <dgm:prSet/>
      <dgm:spPr/>
      <dgm:t>
        <a:bodyPr/>
        <a:lstStyle/>
        <a:p>
          <a:endParaRPr lang="en-US"/>
        </a:p>
      </dgm:t>
    </dgm:pt>
    <dgm:pt modelId="{12DBFCE3-56B5-424E-8514-D110CD0DE1F1}" type="sibTrans" cxnId="{6D51ED26-0FEE-42C5-A2F4-8A17BC4D537B}">
      <dgm:prSet/>
      <dgm:spPr/>
      <dgm:t>
        <a:bodyPr/>
        <a:lstStyle/>
        <a:p>
          <a:endParaRPr lang="en-US"/>
        </a:p>
      </dgm:t>
    </dgm:pt>
    <dgm:pt modelId="{6E470685-0244-ED47-B9B3-35B099572609}">
      <dgm:prSet phldrT="[Text]"/>
      <dgm:spPr/>
      <dgm:t>
        <a:bodyPr/>
        <a:lstStyle/>
        <a:p>
          <a:r>
            <a:rPr lang="en-US" dirty="0" smtClean="0"/>
            <a:t>Develop good platform for optimization phase (motivated by Sharp minima theory)</a:t>
          </a:r>
          <a:endParaRPr lang="en-US" dirty="0"/>
        </a:p>
      </dgm:t>
    </dgm:pt>
    <dgm:pt modelId="{1A4AD716-A0D3-DB40-BE3C-DEE53B0BC02A}" type="parTrans" cxnId="{09DDB876-C46C-5D40-BA72-FD8DD95AE2E4}">
      <dgm:prSet/>
      <dgm:spPr/>
      <dgm:t>
        <a:bodyPr/>
        <a:lstStyle/>
        <a:p>
          <a:endParaRPr lang="en-US"/>
        </a:p>
      </dgm:t>
    </dgm:pt>
    <dgm:pt modelId="{ED21A257-A11E-5348-97EE-5E6B90BF238A}" type="sibTrans" cxnId="{09DDB876-C46C-5D40-BA72-FD8DD95AE2E4}">
      <dgm:prSet/>
      <dgm:spPr/>
      <dgm:t>
        <a:bodyPr/>
        <a:lstStyle/>
        <a:p>
          <a:endParaRPr lang="en-US"/>
        </a:p>
      </dgm:t>
    </dgm:pt>
    <dgm:pt modelId="{F71B3AEA-CBD6-884D-A6B6-EF356BA98A3F}">
      <dgm:prSet phldrT="[Text]"/>
      <dgm:spPr/>
      <dgm:t>
        <a:bodyPr/>
        <a:lstStyle/>
        <a:p>
          <a:r>
            <a:rPr lang="en-US" dirty="0" smtClean="0"/>
            <a:t>Apply Bayesian Sampling</a:t>
          </a:r>
          <a:endParaRPr lang="en-US" dirty="0"/>
        </a:p>
      </dgm:t>
    </dgm:pt>
    <dgm:pt modelId="{F0BE7956-EB8E-394D-B96E-41CF0E1CF2C7}" type="parTrans" cxnId="{4335CB40-E5A7-5446-9284-50F11FCB5845}">
      <dgm:prSet/>
      <dgm:spPr/>
    </dgm:pt>
    <dgm:pt modelId="{CAE96D8E-99D1-FF46-AB60-21B5441034A5}" type="sibTrans" cxnId="{4335CB40-E5A7-5446-9284-50F11FCB5845}">
      <dgm:prSet/>
      <dgm:spPr/>
    </dgm:pt>
    <dgm:pt modelId="{10E0FB2D-4127-0E44-84E5-0ED15EE2A18D}">
      <dgm:prSet phldrT="[Text]"/>
      <dgm:spPr/>
      <dgm:t>
        <a:bodyPr/>
        <a:lstStyle/>
        <a:p>
          <a:r>
            <a:rPr lang="en-US" dirty="0" smtClean="0"/>
            <a:t>Apply stochastic optimization</a:t>
          </a:r>
          <a:endParaRPr lang="en-US" dirty="0"/>
        </a:p>
      </dgm:t>
    </dgm:pt>
    <dgm:pt modelId="{E7F0D369-FE51-D442-9757-3BBC1153574A}" type="parTrans" cxnId="{17126984-CA6E-FB42-A44E-CA2663545B21}">
      <dgm:prSet/>
      <dgm:spPr/>
    </dgm:pt>
    <dgm:pt modelId="{304C0456-E9D0-5949-B2C6-B49428B116AB}" type="sibTrans" cxnId="{17126984-CA6E-FB42-A44E-CA2663545B21}">
      <dgm:prSet/>
      <dgm:spPr/>
    </dgm:pt>
    <dgm:pt modelId="{6CF70680-4EE2-4F8D-BCF5-FC337D94C8D4}" type="pres">
      <dgm:prSet presAssocID="{4F2F9694-5E2C-4B11-93F0-B776D04F0D3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DA0E3F-B4D8-4538-9916-87D5775E5F47}" type="pres">
      <dgm:prSet presAssocID="{DC083AC7-044E-4AB1-BF05-7C37280F3D35}" presName="compNode" presStyleCnt="0"/>
      <dgm:spPr/>
      <dgm:t>
        <a:bodyPr/>
        <a:lstStyle/>
        <a:p>
          <a:endParaRPr lang="en-US"/>
        </a:p>
      </dgm:t>
    </dgm:pt>
    <dgm:pt modelId="{C652CEE8-07AD-484F-A0B7-E5164EE68316}" type="pres">
      <dgm:prSet presAssocID="{DC083AC7-044E-4AB1-BF05-7C37280F3D35}" presName="aNode" presStyleLbl="bgShp" presStyleIdx="0" presStyleCnt="2"/>
      <dgm:spPr/>
      <dgm:t>
        <a:bodyPr/>
        <a:lstStyle/>
        <a:p>
          <a:endParaRPr lang="en-US"/>
        </a:p>
      </dgm:t>
    </dgm:pt>
    <dgm:pt modelId="{E7DE4C00-2F2F-47E4-827D-32C4A7BC415F}" type="pres">
      <dgm:prSet presAssocID="{DC083AC7-044E-4AB1-BF05-7C37280F3D35}" presName="textNode" presStyleLbl="bgShp" presStyleIdx="0" presStyleCnt="2"/>
      <dgm:spPr/>
      <dgm:t>
        <a:bodyPr/>
        <a:lstStyle/>
        <a:p>
          <a:endParaRPr lang="en-US"/>
        </a:p>
      </dgm:t>
    </dgm:pt>
    <dgm:pt modelId="{F06330AD-58F9-4C95-B03D-EAFF6924E2ED}" type="pres">
      <dgm:prSet presAssocID="{DC083AC7-044E-4AB1-BF05-7C37280F3D35}" presName="compChildNode" presStyleCnt="0"/>
      <dgm:spPr/>
      <dgm:t>
        <a:bodyPr/>
        <a:lstStyle/>
        <a:p>
          <a:endParaRPr lang="en-US"/>
        </a:p>
      </dgm:t>
    </dgm:pt>
    <dgm:pt modelId="{3DE7EB1A-D7C3-4436-BE2A-1B9C3AFBE939}" type="pres">
      <dgm:prSet presAssocID="{DC083AC7-044E-4AB1-BF05-7C37280F3D35}" presName="theInnerList" presStyleCnt="0"/>
      <dgm:spPr/>
      <dgm:t>
        <a:bodyPr/>
        <a:lstStyle/>
        <a:p>
          <a:endParaRPr lang="en-US"/>
        </a:p>
      </dgm:t>
    </dgm:pt>
    <dgm:pt modelId="{B6F45AA9-EEA4-9D4E-A301-B39E6B524AB7}" type="pres">
      <dgm:prSet presAssocID="{F71B3AEA-CBD6-884D-A6B6-EF356BA98A3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2EBFC-CC46-1F4F-9DB6-1D7ACC4721D6}" type="pres">
      <dgm:prSet presAssocID="{F71B3AEA-CBD6-884D-A6B6-EF356BA98A3F}" presName="aSpace2" presStyleCnt="0"/>
      <dgm:spPr/>
    </dgm:pt>
    <dgm:pt modelId="{B2FC5DF8-8B00-407F-B560-D3B317DB7BA9}" type="pres">
      <dgm:prSet presAssocID="{1D28008C-E3E5-41CA-AF53-33CFD768B67A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F2D3C-9FE6-0C42-A3E6-BBC7290C7A96}" type="pres">
      <dgm:prSet presAssocID="{1D28008C-E3E5-41CA-AF53-33CFD768B67A}" presName="aSpace2" presStyleCnt="0"/>
      <dgm:spPr/>
    </dgm:pt>
    <dgm:pt modelId="{2F08BD16-E178-6242-A247-605EB2BC2063}" type="pres">
      <dgm:prSet presAssocID="{6E470685-0244-ED47-B9B3-35B099572609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30149-FFB9-4E51-8B0F-AB7DDAEC5B08}" type="pres">
      <dgm:prSet presAssocID="{DC083AC7-044E-4AB1-BF05-7C37280F3D35}" presName="aSpace" presStyleCnt="0"/>
      <dgm:spPr/>
      <dgm:t>
        <a:bodyPr/>
        <a:lstStyle/>
        <a:p>
          <a:endParaRPr lang="en-US"/>
        </a:p>
      </dgm:t>
    </dgm:pt>
    <dgm:pt modelId="{EAE79C97-6417-4325-A8EE-F117577DD1AB}" type="pres">
      <dgm:prSet presAssocID="{99B4A621-4A5C-44A4-B37D-7832978BA967}" presName="compNode" presStyleCnt="0"/>
      <dgm:spPr/>
      <dgm:t>
        <a:bodyPr/>
        <a:lstStyle/>
        <a:p>
          <a:endParaRPr lang="en-US"/>
        </a:p>
      </dgm:t>
    </dgm:pt>
    <dgm:pt modelId="{C909EA12-8C44-4700-9F70-CAC157E30C15}" type="pres">
      <dgm:prSet presAssocID="{99B4A621-4A5C-44A4-B37D-7832978BA967}" presName="aNode" presStyleLbl="bgShp" presStyleIdx="1" presStyleCnt="2"/>
      <dgm:spPr/>
      <dgm:t>
        <a:bodyPr/>
        <a:lstStyle/>
        <a:p>
          <a:endParaRPr lang="en-US"/>
        </a:p>
      </dgm:t>
    </dgm:pt>
    <dgm:pt modelId="{D6B112D1-BCA7-45A6-973E-430EF302E713}" type="pres">
      <dgm:prSet presAssocID="{99B4A621-4A5C-44A4-B37D-7832978BA967}" presName="textNode" presStyleLbl="bgShp" presStyleIdx="1" presStyleCnt="2"/>
      <dgm:spPr/>
      <dgm:t>
        <a:bodyPr/>
        <a:lstStyle/>
        <a:p>
          <a:endParaRPr lang="en-US"/>
        </a:p>
      </dgm:t>
    </dgm:pt>
    <dgm:pt modelId="{FF7A924F-5506-45B2-A258-D9679ADE5987}" type="pres">
      <dgm:prSet presAssocID="{99B4A621-4A5C-44A4-B37D-7832978BA967}" presName="compChildNode" presStyleCnt="0"/>
      <dgm:spPr/>
      <dgm:t>
        <a:bodyPr/>
        <a:lstStyle/>
        <a:p>
          <a:endParaRPr lang="en-US"/>
        </a:p>
      </dgm:t>
    </dgm:pt>
    <dgm:pt modelId="{C44BFAF6-02A0-4B93-AA83-38FCA4CA6203}" type="pres">
      <dgm:prSet presAssocID="{99B4A621-4A5C-44A4-B37D-7832978BA967}" presName="theInnerList" presStyleCnt="0"/>
      <dgm:spPr/>
      <dgm:t>
        <a:bodyPr/>
        <a:lstStyle/>
        <a:p>
          <a:endParaRPr lang="en-US"/>
        </a:p>
      </dgm:t>
    </dgm:pt>
    <dgm:pt modelId="{4CD86297-803A-3549-AF75-4AB59CE9B166}" type="pres">
      <dgm:prSet presAssocID="{10E0FB2D-4127-0E44-84E5-0ED15EE2A18D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B448C-B1F2-F845-9406-A8DE01C07A58}" type="pres">
      <dgm:prSet presAssocID="{10E0FB2D-4127-0E44-84E5-0ED15EE2A18D}" presName="aSpace2" presStyleCnt="0"/>
      <dgm:spPr/>
    </dgm:pt>
    <dgm:pt modelId="{0DEB76F4-F489-44A4-93E2-EF7C982A22D8}" type="pres">
      <dgm:prSet presAssocID="{F4DBA71D-43BD-430A-9347-7A1C577E1316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B30C8-4F1E-6340-8EE9-E829054729B0}" type="presOf" srcId="{F4DBA71D-43BD-430A-9347-7A1C577E1316}" destId="{0DEB76F4-F489-44A4-93E2-EF7C982A22D8}" srcOrd="0" destOrd="0" presId="urn:microsoft.com/office/officeart/2005/8/layout/lProcess2"/>
    <dgm:cxn modelId="{24E075E5-70C5-B44D-8CB0-832C270B2386}" type="presOf" srcId="{10E0FB2D-4127-0E44-84E5-0ED15EE2A18D}" destId="{4CD86297-803A-3549-AF75-4AB59CE9B166}" srcOrd="0" destOrd="0" presId="urn:microsoft.com/office/officeart/2005/8/layout/lProcess2"/>
    <dgm:cxn modelId="{09DDB876-C46C-5D40-BA72-FD8DD95AE2E4}" srcId="{DC083AC7-044E-4AB1-BF05-7C37280F3D35}" destId="{6E470685-0244-ED47-B9B3-35B099572609}" srcOrd="2" destOrd="0" parTransId="{1A4AD716-A0D3-DB40-BE3C-DEE53B0BC02A}" sibTransId="{ED21A257-A11E-5348-97EE-5E6B90BF238A}"/>
    <dgm:cxn modelId="{6D51ED26-0FEE-42C5-A2F4-8A17BC4D537B}" srcId="{99B4A621-4A5C-44A4-B37D-7832978BA967}" destId="{F4DBA71D-43BD-430A-9347-7A1C577E1316}" srcOrd="1" destOrd="0" parTransId="{92881C79-9E6A-43D7-AD06-E01F8DEDA002}" sibTransId="{12DBFCE3-56B5-424E-8514-D110CD0DE1F1}"/>
    <dgm:cxn modelId="{AAB0E3FF-FB78-415B-A23D-9B2EB21BD24D}" type="presOf" srcId="{99B4A621-4A5C-44A4-B37D-7832978BA967}" destId="{C909EA12-8C44-4700-9F70-CAC157E30C15}" srcOrd="0" destOrd="0" presId="urn:microsoft.com/office/officeart/2005/8/layout/lProcess2"/>
    <dgm:cxn modelId="{E2F65E73-1EB1-4443-A4A4-FA20CB31B87F}" type="presOf" srcId="{DC083AC7-044E-4AB1-BF05-7C37280F3D35}" destId="{E7DE4C00-2F2F-47E4-827D-32C4A7BC415F}" srcOrd="1" destOrd="0" presId="urn:microsoft.com/office/officeart/2005/8/layout/lProcess2"/>
    <dgm:cxn modelId="{42833DB7-C0CF-704C-BEB5-038EDF80EE65}" type="presOf" srcId="{6E470685-0244-ED47-B9B3-35B099572609}" destId="{2F08BD16-E178-6242-A247-605EB2BC2063}" srcOrd="0" destOrd="0" presId="urn:microsoft.com/office/officeart/2005/8/layout/lProcess2"/>
    <dgm:cxn modelId="{6F51C74A-8372-4503-BFA8-04BDE492CDB2}" srcId="{4F2F9694-5E2C-4B11-93F0-B776D04F0D37}" destId="{99B4A621-4A5C-44A4-B37D-7832978BA967}" srcOrd="1" destOrd="0" parTransId="{703EE598-F424-4CDC-A527-5F870C20E5AB}" sibTransId="{60547B4C-01D9-42B3-ADC4-9FD878207071}"/>
    <dgm:cxn modelId="{0548E58D-4955-41B7-B0FC-BC7888E00840}" type="presOf" srcId="{1D28008C-E3E5-41CA-AF53-33CFD768B67A}" destId="{B2FC5DF8-8B00-407F-B560-D3B317DB7BA9}" srcOrd="0" destOrd="0" presId="urn:microsoft.com/office/officeart/2005/8/layout/lProcess2"/>
    <dgm:cxn modelId="{E40FA4AE-7428-4215-9BE1-0E8FB59FF0DC}" type="presOf" srcId="{DC083AC7-044E-4AB1-BF05-7C37280F3D35}" destId="{C652CEE8-07AD-484F-A0B7-E5164EE68316}" srcOrd="0" destOrd="0" presId="urn:microsoft.com/office/officeart/2005/8/layout/lProcess2"/>
    <dgm:cxn modelId="{5D173150-AA60-8246-86A4-4393447BB3E4}" type="presOf" srcId="{F71B3AEA-CBD6-884D-A6B6-EF356BA98A3F}" destId="{B6F45AA9-EEA4-9D4E-A301-B39E6B524AB7}" srcOrd="0" destOrd="0" presId="urn:microsoft.com/office/officeart/2005/8/layout/lProcess2"/>
    <dgm:cxn modelId="{4335CB40-E5A7-5446-9284-50F11FCB5845}" srcId="{DC083AC7-044E-4AB1-BF05-7C37280F3D35}" destId="{F71B3AEA-CBD6-884D-A6B6-EF356BA98A3F}" srcOrd="0" destOrd="0" parTransId="{F0BE7956-EB8E-394D-B96E-41CF0E1CF2C7}" sibTransId="{CAE96D8E-99D1-FF46-AB60-21B5441034A5}"/>
    <dgm:cxn modelId="{0631F0B7-B5C1-4FD6-8A6F-7B9FD6EE2F77}" type="presOf" srcId="{4F2F9694-5E2C-4B11-93F0-B776D04F0D37}" destId="{6CF70680-4EE2-4F8D-BCF5-FC337D94C8D4}" srcOrd="0" destOrd="0" presId="urn:microsoft.com/office/officeart/2005/8/layout/lProcess2"/>
    <dgm:cxn modelId="{F70746B0-32E3-4479-AADE-96370BE52C38}" srcId="{DC083AC7-044E-4AB1-BF05-7C37280F3D35}" destId="{1D28008C-E3E5-41CA-AF53-33CFD768B67A}" srcOrd="1" destOrd="0" parTransId="{B03A3654-86D4-445F-AEBB-ED35FE1E8594}" sibTransId="{1B095F34-12B1-42B4-BD73-7A725C98251F}"/>
    <dgm:cxn modelId="{17126984-CA6E-FB42-A44E-CA2663545B21}" srcId="{99B4A621-4A5C-44A4-B37D-7832978BA967}" destId="{10E0FB2D-4127-0E44-84E5-0ED15EE2A18D}" srcOrd="0" destOrd="0" parTransId="{E7F0D369-FE51-D442-9757-3BBC1153574A}" sibTransId="{304C0456-E9D0-5949-B2C6-B49428B116AB}"/>
    <dgm:cxn modelId="{171B3120-8CFE-4066-B240-195C9D73A7CF}" srcId="{4F2F9694-5E2C-4B11-93F0-B776D04F0D37}" destId="{DC083AC7-044E-4AB1-BF05-7C37280F3D35}" srcOrd="0" destOrd="0" parTransId="{DAF593FA-9FC4-4A5D-8F03-6B9F9722BF54}" sibTransId="{C6962607-69B4-4ABD-A6CD-F24C373CB30D}"/>
    <dgm:cxn modelId="{FD4E0DE7-BF1C-477D-A2EF-5EB10A16FE84}" type="presOf" srcId="{99B4A621-4A5C-44A4-B37D-7832978BA967}" destId="{D6B112D1-BCA7-45A6-973E-430EF302E713}" srcOrd="1" destOrd="0" presId="urn:microsoft.com/office/officeart/2005/8/layout/lProcess2"/>
    <dgm:cxn modelId="{77CFBE5F-EF39-40CB-A250-FF8331695F83}" type="presParOf" srcId="{6CF70680-4EE2-4F8D-BCF5-FC337D94C8D4}" destId="{BBDA0E3F-B4D8-4538-9916-87D5775E5F47}" srcOrd="0" destOrd="0" presId="urn:microsoft.com/office/officeart/2005/8/layout/lProcess2"/>
    <dgm:cxn modelId="{54C91779-FD58-4B93-8B97-5C334B2753A6}" type="presParOf" srcId="{BBDA0E3F-B4D8-4538-9916-87D5775E5F47}" destId="{C652CEE8-07AD-484F-A0B7-E5164EE68316}" srcOrd="0" destOrd="0" presId="urn:microsoft.com/office/officeart/2005/8/layout/lProcess2"/>
    <dgm:cxn modelId="{B8CA22C3-A647-41B6-8CB2-D562F0486BED}" type="presParOf" srcId="{BBDA0E3F-B4D8-4538-9916-87D5775E5F47}" destId="{E7DE4C00-2F2F-47E4-827D-32C4A7BC415F}" srcOrd="1" destOrd="0" presId="urn:microsoft.com/office/officeart/2005/8/layout/lProcess2"/>
    <dgm:cxn modelId="{B5EEB785-8676-479B-B70E-936CAE27C5D5}" type="presParOf" srcId="{BBDA0E3F-B4D8-4538-9916-87D5775E5F47}" destId="{F06330AD-58F9-4C95-B03D-EAFF6924E2ED}" srcOrd="2" destOrd="0" presId="urn:microsoft.com/office/officeart/2005/8/layout/lProcess2"/>
    <dgm:cxn modelId="{2CB8C2CB-00E4-451A-BA67-5A55B92B36B2}" type="presParOf" srcId="{F06330AD-58F9-4C95-B03D-EAFF6924E2ED}" destId="{3DE7EB1A-D7C3-4436-BE2A-1B9C3AFBE939}" srcOrd="0" destOrd="0" presId="urn:microsoft.com/office/officeart/2005/8/layout/lProcess2"/>
    <dgm:cxn modelId="{1191D8FE-9AAF-B041-8CDD-BC2E12C1202A}" type="presParOf" srcId="{3DE7EB1A-D7C3-4436-BE2A-1B9C3AFBE939}" destId="{B6F45AA9-EEA4-9D4E-A301-B39E6B524AB7}" srcOrd="0" destOrd="0" presId="urn:microsoft.com/office/officeart/2005/8/layout/lProcess2"/>
    <dgm:cxn modelId="{A9846D8C-D6AF-694B-A0C4-3DA502BC1E91}" type="presParOf" srcId="{3DE7EB1A-D7C3-4436-BE2A-1B9C3AFBE939}" destId="{7EA2EBFC-CC46-1F4F-9DB6-1D7ACC4721D6}" srcOrd="1" destOrd="0" presId="urn:microsoft.com/office/officeart/2005/8/layout/lProcess2"/>
    <dgm:cxn modelId="{E660A706-33CB-440C-ABEF-CC736EEFFB97}" type="presParOf" srcId="{3DE7EB1A-D7C3-4436-BE2A-1B9C3AFBE939}" destId="{B2FC5DF8-8B00-407F-B560-D3B317DB7BA9}" srcOrd="2" destOrd="0" presId="urn:microsoft.com/office/officeart/2005/8/layout/lProcess2"/>
    <dgm:cxn modelId="{F3E65702-E72A-9B4E-929C-C89AD3A4372D}" type="presParOf" srcId="{3DE7EB1A-D7C3-4436-BE2A-1B9C3AFBE939}" destId="{94EF2D3C-9FE6-0C42-A3E6-BBC7290C7A96}" srcOrd="3" destOrd="0" presId="urn:microsoft.com/office/officeart/2005/8/layout/lProcess2"/>
    <dgm:cxn modelId="{F2388AFA-E26F-5441-A9FB-AC96803B3C5F}" type="presParOf" srcId="{3DE7EB1A-D7C3-4436-BE2A-1B9C3AFBE939}" destId="{2F08BD16-E178-6242-A247-605EB2BC2063}" srcOrd="4" destOrd="0" presId="urn:microsoft.com/office/officeart/2005/8/layout/lProcess2"/>
    <dgm:cxn modelId="{F7755CEE-B234-4ABC-9620-93B167F15EA7}" type="presParOf" srcId="{6CF70680-4EE2-4F8D-BCF5-FC337D94C8D4}" destId="{14330149-FFB9-4E51-8B0F-AB7DDAEC5B08}" srcOrd="1" destOrd="0" presId="urn:microsoft.com/office/officeart/2005/8/layout/lProcess2"/>
    <dgm:cxn modelId="{27066256-564C-4088-BF64-19624C99DFE7}" type="presParOf" srcId="{6CF70680-4EE2-4F8D-BCF5-FC337D94C8D4}" destId="{EAE79C97-6417-4325-A8EE-F117577DD1AB}" srcOrd="2" destOrd="0" presId="urn:microsoft.com/office/officeart/2005/8/layout/lProcess2"/>
    <dgm:cxn modelId="{4DF3F818-4EAE-447B-9BB5-6C8EB32E51B2}" type="presParOf" srcId="{EAE79C97-6417-4325-A8EE-F117577DD1AB}" destId="{C909EA12-8C44-4700-9F70-CAC157E30C15}" srcOrd="0" destOrd="0" presId="urn:microsoft.com/office/officeart/2005/8/layout/lProcess2"/>
    <dgm:cxn modelId="{321FB7C5-7B0F-4FD9-8208-CEA4DF07FE35}" type="presParOf" srcId="{EAE79C97-6417-4325-A8EE-F117577DD1AB}" destId="{D6B112D1-BCA7-45A6-973E-430EF302E713}" srcOrd="1" destOrd="0" presId="urn:microsoft.com/office/officeart/2005/8/layout/lProcess2"/>
    <dgm:cxn modelId="{CD6D5BB3-8473-4A71-B385-6DA54EA06956}" type="presParOf" srcId="{EAE79C97-6417-4325-A8EE-F117577DD1AB}" destId="{FF7A924F-5506-45B2-A258-D9679ADE5987}" srcOrd="2" destOrd="0" presId="urn:microsoft.com/office/officeart/2005/8/layout/lProcess2"/>
    <dgm:cxn modelId="{D8E3A196-3AFF-4AC1-BE5F-AD40E76338A6}" type="presParOf" srcId="{FF7A924F-5506-45B2-A258-D9679ADE5987}" destId="{C44BFAF6-02A0-4B93-AA83-38FCA4CA6203}" srcOrd="0" destOrd="0" presId="urn:microsoft.com/office/officeart/2005/8/layout/lProcess2"/>
    <dgm:cxn modelId="{11E097ED-EBE6-7A4C-B839-310A0F82D3A8}" type="presParOf" srcId="{C44BFAF6-02A0-4B93-AA83-38FCA4CA6203}" destId="{4CD86297-803A-3549-AF75-4AB59CE9B166}" srcOrd="0" destOrd="0" presId="urn:microsoft.com/office/officeart/2005/8/layout/lProcess2"/>
    <dgm:cxn modelId="{56416CD5-25E7-434C-BD35-06ED41BFD462}" type="presParOf" srcId="{C44BFAF6-02A0-4B93-AA83-38FCA4CA6203}" destId="{395B448C-B1F2-F845-9406-A8DE01C07A58}" srcOrd="1" destOrd="0" presId="urn:microsoft.com/office/officeart/2005/8/layout/lProcess2"/>
    <dgm:cxn modelId="{F291F8A6-A14E-4A49-B12F-74447D4F6FA1}" type="presParOf" srcId="{C44BFAF6-02A0-4B93-AA83-38FCA4CA6203}" destId="{0DEB76F4-F489-44A4-93E2-EF7C982A22D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8D307-B1FF-454F-96E5-092FF047F164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792C3-1E36-42F5-B9B8-CFDEB6FAC16C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3C6200-9D24-4492-9570-54651D5FDA4A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962CED-447F-6842-9FC4-966202D5BCFE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3111C-5734-4F2F-9D59-8EEFD836FF7A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771429"/>
            <a:gd name="adj2" fmla="val 3857143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57FD86-AF53-4713-8D5B-8AA0F2DB214D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19285714"/>
            <a:gd name="adj2" fmla="val 771429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6C5357-8EF3-944A-B744-F41A9CF90D11}">
      <dsp:nvSpPr>
        <dsp:cNvPr id="0" name=""/>
        <dsp:cNvSpPr/>
      </dsp:nvSpPr>
      <dsp:spPr>
        <a:xfrm>
          <a:off x="1741816" y="599722"/>
          <a:ext cx="4745966" cy="4745966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FA4FD-5486-402D-BE61-D6176C860C17}">
      <dsp:nvSpPr>
        <dsp:cNvPr id="0" name=""/>
        <dsp:cNvSpPr/>
      </dsp:nvSpPr>
      <dsp:spPr>
        <a:xfrm>
          <a:off x="3197694" y="2096595"/>
          <a:ext cx="1838399" cy="1838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Optimize training process of Modern DNN</a:t>
          </a:r>
          <a:endParaRPr lang="en-US" sz="1800" kern="1200" dirty="0"/>
        </a:p>
      </dsp:txBody>
      <dsp:txXfrm>
        <a:off x="3466921" y="2365822"/>
        <a:ext cx="1299945" cy="1299945"/>
      </dsp:txXfrm>
    </dsp:sp>
    <dsp:sp modelId="{CCE63CDA-61C2-6847-9D73-CA3C8AC0EFF2}">
      <dsp:nvSpPr>
        <dsp:cNvPr id="0" name=""/>
        <dsp:cNvSpPr/>
      </dsp:nvSpPr>
      <dsp:spPr>
        <a:xfrm>
          <a:off x="3471360" y="2610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 Process</a:t>
          </a:r>
          <a:endParaRPr lang="en-US" sz="1100" kern="1200" dirty="0"/>
        </a:p>
      </dsp:txBody>
      <dsp:txXfrm>
        <a:off x="3659819" y="191069"/>
        <a:ext cx="909961" cy="909961"/>
      </dsp:txXfrm>
    </dsp:sp>
    <dsp:sp modelId="{F9B7B33E-0D93-462E-BEBD-75DC7C4A2B96}">
      <dsp:nvSpPr>
        <dsp:cNvPr id="0" name=""/>
        <dsp:cNvSpPr/>
      </dsp:nvSpPr>
      <dsp:spPr>
        <a:xfrm>
          <a:off x="5290412" y="878619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Divide the training process into two phases</a:t>
          </a:r>
          <a:endParaRPr lang="en-US" sz="1100" kern="1200" dirty="0"/>
        </a:p>
      </dsp:txBody>
      <dsp:txXfrm>
        <a:off x="5478871" y="1067078"/>
        <a:ext cx="909961" cy="909961"/>
      </dsp:txXfrm>
    </dsp:sp>
    <dsp:sp modelId="{A450DDAB-937F-43FF-B395-FF8F03D8DA42}">
      <dsp:nvSpPr>
        <dsp:cNvPr id="0" name=""/>
        <dsp:cNvSpPr/>
      </dsp:nvSpPr>
      <dsp:spPr>
        <a:xfrm>
          <a:off x="5739681" y="2846995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Sampling phase </a:t>
          </a:r>
          <a:r>
            <a:rPr lang="mr-IN" sz="1100" kern="1200" dirty="0" smtClean="0"/>
            <a:t>–</a:t>
          </a:r>
          <a:r>
            <a:rPr lang="en-US" sz="1100" kern="1200" dirty="0" smtClean="0"/>
            <a:t>Use Bayesian sampling approach</a:t>
          </a:r>
          <a:endParaRPr lang="en-US" sz="1100" kern="1200" dirty="0"/>
        </a:p>
      </dsp:txBody>
      <dsp:txXfrm>
        <a:off x="5928140" y="3035454"/>
        <a:ext cx="909961" cy="909961"/>
      </dsp:txXfrm>
    </dsp:sp>
    <dsp:sp modelId="{8E16ECED-A7AB-474E-9CBE-80B4379E2C32}">
      <dsp:nvSpPr>
        <dsp:cNvPr id="0" name=""/>
        <dsp:cNvSpPr/>
      </dsp:nvSpPr>
      <dsp:spPr>
        <a:xfrm>
          <a:off x="4480858" y="4425509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Explore energy Landscape and capture ‘fat’ nodes</a:t>
          </a:r>
          <a:endParaRPr lang="en-US" sz="1100" kern="1200" dirty="0"/>
        </a:p>
      </dsp:txBody>
      <dsp:txXfrm>
        <a:off x="4669317" y="4613968"/>
        <a:ext cx="909961" cy="909961"/>
      </dsp:txXfrm>
    </dsp:sp>
    <dsp:sp modelId="{62AB108F-3273-49DB-B5EE-E15AF20B946E}">
      <dsp:nvSpPr>
        <dsp:cNvPr id="0" name=""/>
        <dsp:cNvSpPr/>
      </dsp:nvSpPr>
      <dsp:spPr>
        <a:xfrm>
          <a:off x="2461862" y="4425509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Apply Stochastic approximation </a:t>
          </a:r>
          <a:endParaRPr lang="en-US" sz="1100" kern="1200" dirty="0"/>
        </a:p>
      </dsp:txBody>
      <dsp:txXfrm>
        <a:off x="2650321" y="4613968"/>
        <a:ext cx="909961" cy="909961"/>
      </dsp:txXfrm>
    </dsp:sp>
    <dsp:sp modelId="{D2DFB718-AA87-44DD-A952-74D837B8AAA7}">
      <dsp:nvSpPr>
        <dsp:cNvPr id="0" name=""/>
        <dsp:cNvSpPr/>
      </dsp:nvSpPr>
      <dsp:spPr>
        <a:xfrm>
          <a:off x="1203038" y="2846995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Get rid of early trapping into bad local minima </a:t>
          </a:r>
          <a:endParaRPr lang="en-US" sz="1100" kern="1200" dirty="0"/>
        </a:p>
      </dsp:txBody>
      <dsp:txXfrm>
        <a:off x="1391497" y="3035454"/>
        <a:ext cx="909961" cy="909961"/>
      </dsp:txXfrm>
    </dsp:sp>
    <dsp:sp modelId="{6B7A1E10-7E7E-4845-AEA2-6D0A02FFC70C}">
      <dsp:nvSpPr>
        <dsp:cNvPr id="0" name=""/>
        <dsp:cNvSpPr/>
      </dsp:nvSpPr>
      <dsp:spPr>
        <a:xfrm>
          <a:off x="1652307" y="878619"/>
          <a:ext cx="1286879" cy="12868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End Process</a:t>
          </a:r>
          <a:endParaRPr lang="en-US" sz="1100" kern="1200" dirty="0"/>
        </a:p>
      </dsp:txBody>
      <dsp:txXfrm>
        <a:off x="1840766" y="1067078"/>
        <a:ext cx="909961" cy="909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FF6FD-3CE7-44F8-A0CF-CEF1322301B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555D-8709-477D-AE0D-C4215DF98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9DD7-0ACB-47B1-BB87-4E1044187E44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3D7E-3B35-4228-B8F6-ADD7A76DF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en.wikipedia.org/wiki/Stochastic_optimization%23cite_note-spall2003-1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Dynamic Neural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baseline="0" dirty="0" smtClean="0">
                <a:solidFill>
                  <a:schemeClr val="tx1"/>
                </a:solidFill>
              </a:rPr>
              <a:t>Stochastic Optimization </a:t>
            </a:r>
            <a:r>
              <a:rPr lang="mr-IN" b="0" i="0" u="none" baseline="0" dirty="0" smtClean="0">
                <a:solidFill>
                  <a:schemeClr val="tx1"/>
                </a:solidFill>
              </a:rPr>
              <a:t>–</a:t>
            </a:r>
            <a:r>
              <a:rPr lang="en-US" b="0" i="0" u="none" baseline="0" dirty="0" smtClean="0">
                <a:solidFill>
                  <a:schemeClr val="tx1"/>
                </a:solidFill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optimization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methods are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 methods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generate and use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stochastic problems, the random variables appear in the formulation of the optimization problem itself, which involve random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lang="en-US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random constraints. Stochastic optimization methods also include methods with random iterates. Some stochastic optimization methods use random iterates to solve stochastic problems, combining both meanings of stochastic optimization.</a:t>
            </a:r>
            <a:r>
              <a:rPr lang="en-US" sz="120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[1]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Stochastic optimization methods generalize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for deterministic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SGD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Stochastic Gradient Descent</a:t>
            </a:r>
          </a:p>
          <a:p>
            <a:r>
              <a:rPr lang="en-US" dirty="0" smtClean="0"/>
              <a:t>Stochastic</a:t>
            </a:r>
            <a:r>
              <a:rPr lang="en-US" baseline="0" dirty="0" smtClean="0"/>
              <a:t> Gradient </a:t>
            </a:r>
            <a:r>
              <a:rPr lang="en-US" baseline="0" dirty="0" err="1" smtClean="0"/>
              <a:t>Desent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gradient descent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(often shortened to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also known as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gradient descent, is a stochastic approximation of the gradient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descent optimization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iterative method for minimizing an objective function that is written as a sum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differentiable 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other words, SGD tries to find minima or maxima by iteration.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3D7E-3B35-4228-B8F6-ADD7A76DFE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9226-835D-4E9A-AA3D-ECE50C7F7619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5486400"/>
            <a:ext cx="2895600" cy="762000"/>
          </a:xfrm>
        </p:spPr>
        <p:txBody>
          <a:bodyPr anchor="t" anchorCtr="0"/>
          <a:lstStyle>
            <a:lvl1pPr algn="r">
              <a:defRPr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9B57A-413F-4497-9CED-33400418B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36125" y="3148493"/>
            <a:ext cx="6766560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>
            <a:normAutofit/>
          </a:bodyPr>
          <a:lstStyle>
            <a:lvl1pPr algn="ctr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824" y="3962400"/>
            <a:ext cx="3707166" cy="2286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8077200" cy="1898650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5800" y="4038600"/>
            <a:ext cx="4114800" cy="2133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85800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7257" y="4076700"/>
            <a:ext cx="3464300" cy="2057400"/>
          </a:xfr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752601"/>
            <a:ext cx="8229600" cy="3657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media file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6400"/>
            <a:ext cx="8229600" cy="5334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add video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3880" y="304800"/>
            <a:ext cx="4846320" cy="381000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2400" b="1" cap="all" baseline="0"/>
            </a:lvl1pPr>
            <a:lvl2pPr marL="228600" indent="0">
              <a:buNone/>
              <a:defRPr sz="2400" b="1"/>
            </a:lvl2pPr>
            <a:lvl3pPr marL="457200" indent="0">
              <a:buNone/>
              <a:defRPr sz="2400" b="1"/>
            </a:lvl3pPr>
            <a:lvl4pPr marL="685800" indent="0">
              <a:buNone/>
              <a:defRPr sz="2400" b="1"/>
            </a:lvl4pPr>
            <a:lvl5pPr marL="914400" indent="0">
              <a:buNone/>
              <a:defRPr sz="24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880" y="701040"/>
            <a:ext cx="4846320" cy="68580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5867400" y="533400"/>
            <a:ext cx="2438400" cy="2031326"/>
          </a:xfrm>
          <a:ln>
            <a:solidFill>
              <a:schemeClr val="bg1"/>
            </a:solidFill>
          </a:ln>
        </p:spPr>
        <p:txBody>
          <a:bodyPr tIns="9144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 smtClean="0"/>
              <a:t>[Click to insert Logo / Brand Image]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2819401"/>
            <a:ext cx="5257800" cy="3505199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[insert your bio or company information]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6690" y="1642472"/>
            <a:ext cx="2483254" cy="3234328"/>
          </a:xfrm>
          <a:ln w="228600" cap="sq" cmpd="sng">
            <a:noFill/>
            <a:miter lim="800000"/>
          </a:ln>
        </p:spPr>
        <p:txBody>
          <a:bodyPr tIns="27432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[Click icon to insert photo]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6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D20C-2B4A-4F87-81F3-C291DCA68BC7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AFB4-4EF8-46FE-AED1-5F1F018D3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278166"/>
            <a:ext cx="83362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467" y="372862"/>
            <a:ext cx="8127916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4" y="408372"/>
            <a:ext cx="6778625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2672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12/5/18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defRPr sz="2200">
                <a:solidFill>
                  <a:schemeClr val="tx1"/>
                </a:solidFill>
              </a:defRPr>
            </a:lvl1pPr>
            <a:lvl2pPr marL="457200" indent="-228600">
              <a:defRPr sz="2000">
                <a:solidFill>
                  <a:schemeClr val="tx1"/>
                </a:solidFill>
              </a:defRPr>
            </a:lvl2pPr>
            <a:lvl3pPr marL="685800" indent="-2286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8229600" cy="1676400"/>
          </a:xfrm>
        </p:spPr>
        <p:txBody>
          <a:bodyPr/>
          <a:lstStyle>
            <a:lvl1pPr marL="228600">
              <a:defRPr sz="2200">
                <a:solidFill>
                  <a:schemeClr val="tx1"/>
                </a:solidFill>
              </a:defRPr>
            </a:lvl1pPr>
            <a:lvl2pPr marL="457200">
              <a:defRPr sz="2000">
                <a:solidFill>
                  <a:schemeClr val="tx1"/>
                </a:solidFill>
              </a:defRPr>
            </a:lvl2pPr>
            <a:lvl3pPr marL="6858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78166"/>
            <a:ext cx="82600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763" y="372862"/>
            <a:ext cx="80536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8372"/>
            <a:ext cx="6778625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5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0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3" r:id="rId2"/>
    <p:sldLayoutId id="2147483843" r:id="rId3"/>
    <p:sldLayoutId id="2147483832" r:id="rId4"/>
    <p:sldLayoutId id="2147483833" r:id="rId5"/>
    <p:sldLayoutId id="2147483845" r:id="rId6"/>
    <p:sldLayoutId id="2147483834" r:id="rId7"/>
    <p:sldLayoutId id="2147483835" r:id="rId8"/>
    <p:sldLayoutId id="2147483842" r:id="rId9"/>
    <p:sldLayoutId id="2147483836" r:id="rId10"/>
    <p:sldLayoutId id="2147483837" r:id="rId11"/>
    <p:sldLayoutId id="2147483838" r:id="rId12"/>
    <p:sldLayoutId id="2147483848" r:id="rId13"/>
    <p:sldLayoutId id="2147483847" r:id="rId14"/>
    <p:sldLayoutId id="2147483841" r:id="rId15"/>
    <p:sldLayoutId id="2147483839" r:id="rId16"/>
    <p:sldLayoutId id="2147483840" r:id="rId1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 of training </a:t>
            </a:r>
            <a:r>
              <a:rPr lang="en-US" dirty="0" err="1" smtClean="0"/>
              <a:t>dnn</a:t>
            </a:r>
            <a:r>
              <a:rPr lang="en-US" dirty="0" smtClean="0"/>
              <a:t> in optimized manner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3124200"/>
            <a:ext cx="6858000" cy="1474434"/>
          </a:xfrm>
        </p:spPr>
        <p:txBody>
          <a:bodyPr/>
          <a:lstStyle/>
          <a:p>
            <a:r>
              <a:rPr lang="en-US" sz="3700" dirty="0" smtClean="0"/>
              <a:t>CTLD-CONTINUOUSLY </a:t>
            </a:r>
            <a:r>
              <a:rPr lang="en-US" sz="3700" dirty="0" err="1" smtClean="0"/>
              <a:t>TeMPERED</a:t>
            </a:r>
            <a:r>
              <a:rPr lang="en-US" sz="3700" dirty="0" smtClean="0"/>
              <a:t> </a:t>
            </a:r>
            <a:r>
              <a:rPr lang="en-US" sz="3700" dirty="0"/>
              <a:t>LANGEVIN </a:t>
            </a:r>
            <a:r>
              <a:rPr lang="en-US" sz="3700" dirty="0" smtClean="0"/>
              <a:t>DYNAMICS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980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8372"/>
            <a:ext cx="8153399" cy="103942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further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One disadvantage is that CTLD </a:t>
            </a:r>
            <a:r>
              <a:rPr lang="en-US" dirty="0"/>
              <a:t>is not as fast as other methods in sampling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Future improvements are as follows:</a:t>
            </a:r>
          </a:p>
          <a:p>
            <a:pPr lvl="2"/>
            <a:r>
              <a:rPr lang="en-US" dirty="0" smtClean="0"/>
              <a:t> Theoretically analyzing the effects of metadynamics and hyperparameter settings</a:t>
            </a:r>
          </a:p>
          <a:p>
            <a:pPr lvl="3"/>
            <a:r>
              <a:rPr lang="en-US" dirty="0" smtClean="0"/>
              <a:t>It can be accelerated by trying out history dependent bias potential</a:t>
            </a:r>
          </a:p>
          <a:p>
            <a:pPr lvl="3"/>
            <a:r>
              <a:rPr lang="en-US" dirty="0" smtClean="0"/>
              <a:t>Mini batching, momentum, kernel trick / feature extraction and variance reduction can be tried out to analyze the effects of hyperparameter settings</a:t>
            </a:r>
          </a:p>
          <a:p>
            <a:pPr lvl="2"/>
            <a:r>
              <a:rPr lang="en-US" dirty="0" smtClean="0"/>
              <a:t> Usage of high-order integrators and preconditioners to improve convergence speed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1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Challenge : to minimize non convex and high dimensional objective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Training modern DNN, there is always a challenge to have optimized objective function. Major obstacles are:</a:t>
            </a:r>
          </a:p>
          <a:p>
            <a:pPr lvl="1"/>
            <a:r>
              <a:rPr lang="en-US" dirty="0" smtClean="0"/>
              <a:t>Large number of critical points </a:t>
            </a:r>
            <a:r>
              <a:rPr lang="en-US" dirty="0" err="1" smtClean="0"/>
              <a:t>w.r.t</a:t>
            </a:r>
            <a:r>
              <a:rPr lang="en-US" dirty="0" smtClean="0"/>
              <a:t> number of dimensions, includes various saddle point and local minima</a:t>
            </a:r>
          </a:p>
          <a:p>
            <a:pPr lvl="1"/>
            <a:r>
              <a:rPr lang="en-US" dirty="0" smtClean="0"/>
              <a:t>Landscapes of the error functions are theoretically and computationally impossible to characterize rigidly</a:t>
            </a:r>
          </a:p>
          <a:p>
            <a:r>
              <a:rPr lang="en-US" dirty="0" smtClean="0"/>
              <a:t> Overcome the challenge of early trapping into bad local minima</a:t>
            </a:r>
          </a:p>
          <a:p>
            <a:r>
              <a:rPr lang="en-US" dirty="0" smtClean="0"/>
              <a:t>Applying continuous tempering and stochastic approximation into the </a:t>
            </a:r>
            <a:r>
              <a:rPr lang="en-US" dirty="0" err="1" smtClean="0"/>
              <a:t>Langevin</a:t>
            </a:r>
            <a:r>
              <a:rPr lang="en-US" dirty="0" smtClean="0"/>
              <a:t> dynamics to create an effective and efficient sampler</a:t>
            </a:r>
          </a:p>
          <a:p>
            <a:r>
              <a:rPr lang="en-US" dirty="0" smtClean="0"/>
              <a:t>Learning phase to adjust temperature automatically as per designed “Temperature Dynamics”</a:t>
            </a:r>
          </a:p>
          <a:p>
            <a:r>
              <a:rPr lang="en-US" dirty="0"/>
              <a:t>Optimize the training process to obtain better generalization </a:t>
            </a:r>
            <a:r>
              <a:rPr lang="en-US" dirty="0" smtClean="0"/>
              <a:t>performance</a:t>
            </a:r>
            <a:r>
              <a:rPr lang="en-US" dirty="0"/>
              <a:t> </a:t>
            </a:r>
            <a:r>
              <a:rPr lang="mr-IN" dirty="0" smtClean="0"/>
              <a:t>….................................. Here we </a:t>
            </a:r>
            <a:r>
              <a:rPr lang="mr-IN" dirty="0"/>
              <a:t>go</a:t>
            </a:r>
            <a:r>
              <a:rPr lang="mr-IN" sz="3600" dirty="0"/>
              <a:t> 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88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ontent Placeholder 3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67820942"/>
              </p:ext>
            </p:extLst>
          </p:nvPr>
        </p:nvGraphicFramePr>
        <p:xfrm>
          <a:off x="457200" y="533400"/>
          <a:ext cx="8229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4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8372"/>
            <a:ext cx="6778625" cy="10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approach and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Slow learning leads to significantly slow optimization process</a:t>
            </a:r>
          </a:p>
          <a:p>
            <a:r>
              <a:rPr lang="en-US" dirty="0"/>
              <a:t> </a:t>
            </a:r>
            <a:r>
              <a:rPr lang="en-US" dirty="0" smtClean="0"/>
              <a:t>Fast learning hinders the exploration dramatically and it results in optimizer trapped in poor local minima too early</a:t>
            </a:r>
          </a:p>
          <a:p>
            <a:r>
              <a:rPr lang="en-US" dirty="0"/>
              <a:t>Existing optimization methods lack the ability to efficiently explore the flat </a:t>
            </a:r>
            <a:r>
              <a:rPr lang="en-US" dirty="0" smtClean="0"/>
              <a:t>minima and often get trapped in sharp minima too early</a:t>
            </a:r>
          </a:p>
          <a:p>
            <a:r>
              <a:rPr lang="en-US" dirty="0"/>
              <a:t> </a:t>
            </a:r>
            <a:r>
              <a:rPr lang="en-US" dirty="0" smtClean="0"/>
              <a:t>Most of the existing optimization methods do not explore the landscapes of error functions efficiently and effectively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5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Adopted Training process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08034"/>
              </p:ext>
            </p:extLst>
          </p:nvPr>
        </p:nvGraphicFramePr>
        <p:xfrm>
          <a:off x="457200" y="20574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New Training Process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8372"/>
            <a:ext cx="6778625" cy="10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Apply scalable Bayesian optimization dynamics, Stochastic Gradient </a:t>
            </a:r>
            <a:r>
              <a:rPr lang="en-US" dirty="0" err="1" smtClean="0"/>
              <a:t>Langevin</a:t>
            </a:r>
            <a:r>
              <a:rPr lang="en-US" dirty="0" smtClean="0"/>
              <a:t> Dynamics with decayed step sizes. </a:t>
            </a:r>
          </a:p>
          <a:p>
            <a:r>
              <a:rPr lang="en-US" dirty="0"/>
              <a:t> </a:t>
            </a:r>
            <a:r>
              <a:rPr lang="en-US" dirty="0" smtClean="0"/>
              <a:t>Idea of classical simulated annealing or tempering </a:t>
            </a:r>
          </a:p>
          <a:p>
            <a:r>
              <a:rPr lang="en-US" dirty="0"/>
              <a:t> </a:t>
            </a:r>
            <a:r>
              <a:rPr lang="en-US" dirty="0" smtClean="0"/>
              <a:t>Inject Gaussian noise with annealed variance into standard SGD to make original optimization dynamics more “stochastic”</a:t>
            </a:r>
          </a:p>
          <a:p>
            <a:r>
              <a:rPr lang="en-US" dirty="0"/>
              <a:t> </a:t>
            </a:r>
            <a:r>
              <a:rPr lang="en-US" dirty="0" smtClean="0"/>
              <a:t>Applying sophisticated stochastic gradient Markov Chain Monte Carlo (MCMC) framework</a:t>
            </a:r>
          </a:p>
          <a:p>
            <a:r>
              <a:rPr lang="en-US" dirty="0"/>
              <a:t>T</a:t>
            </a:r>
            <a:r>
              <a:rPr lang="en-US" dirty="0" smtClean="0"/>
              <a:t>rain multiple DNN in parallel and made individual networks explore by modulating their distance to the ensemble average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8372"/>
            <a:ext cx="6778625" cy="1039427"/>
          </a:xfrm>
        </p:spPr>
        <p:txBody>
          <a:bodyPr>
            <a:normAutofit/>
          </a:bodyPr>
          <a:lstStyle/>
          <a:p>
            <a:r>
              <a:rPr lang="en-US" dirty="0" smtClean="0"/>
              <a:t>New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New approach suggests to divide the whole training process into two phases </a:t>
            </a:r>
          </a:p>
          <a:p>
            <a:pPr lvl="1"/>
            <a:r>
              <a:rPr lang="en-US" dirty="0" smtClean="0"/>
              <a:t>Bayesian sampling for exploration</a:t>
            </a:r>
          </a:p>
          <a:p>
            <a:pPr lvl="2"/>
            <a:r>
              <a:rPr lang="en-US" dirty="0" smtClean="0"/>
              <a:t>Apply continuous tempering in molecule dynamics </a:t>
            </a:r>
          </a:p>
          <a:p>
            <a:pPr lvl="2"/>
            <a:r>
              <a:rPr lang="en-US" dirty="0" smtClean="0"/>
              <a:t>Implement stochastic gradient second-order </a:t>
            </a:r>
            <a:r>
              <a:rPr lang="en-US" dirty="0" err="1" smtClean="0"/>
              <a:t>Langevin</a:t>
            </a:r>
            <a:r>
              <a:rPr lang="en-US" dirty="0" smtClean="0"/>
              <a:t> dynamics with smoothly varying temperatures. </a:t>
            </a:r>
          </a:p>
          <a:p>
            <a:pPr lvl="2"/>
            <a:r>
              <a:rPr lang="en-US" dirty="0" smtClean="0"/>
              <a:t>Change of temperature is governed by specifically designed dynamics coupled with the original </a:t>
            </a:r>
            <a:r>
              <a:rPr lang="en-US" dirty="0" err="1" smtClean="0"/>
              <a:t>Langevin</a:t>
            </a:r>
            <a:r>
              <a:rPr lang="en-US" dirty="0" smtClean="0"/>
              <a:t> dynamics	</a:t>
            </a:r>
          </a:p>
          <a:p>
            <a:pPr lvl="1"/>
            <a:r>
              <a:rPr lang="en-US" dirty="0" smtClean="0"/>
              <a:t>And, optimization for fine tuning</a:t>
            </a:r>
          </a:p>
          <a:p>
            <a:r>
              <a:rPr lang="en-US" dirty="0" smtClean="0"/>
              <a:t>Sampling is capable of fully exploring the parameter space. This can help to provide a good beginning for optimization phase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8372"/>
            <a:ext cx="6778625" cy="1039427"/>
          </a:xfrm>
        </p:spPr>
        <p:txBody>
          <a:bodyPr>
            <a:normAutofit/>
          </a:bodyPr>
          <a:lstStyle/>
          <a:p>
            <a:r>
              <a:rPr lang="en-US" dirty="0" smtClean="0"/>
              <a:t>New in 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Idea of simulating annealing in order to overcome the previous approach where temperature is only allowed to decrease according to a manually defined schedule</a:t>
            </a:r>
          </a:p>
          <a:p>
            <a:r>
              <a:rPr lang="en-US" dirty="0"/>
              <a:t> </a:t>
            </a:r>
            <a:r>
              <a:rPr lang="en-US" dirty="0" smtClean="0"/>
              <a:t>This approach is capable of exploring the energy landscapes and hopping between different modes of the sampling distributions</a:t>
            </a:r>
          </a:p>
          <a:p>
            <a:r>
              <a:rPr lang="en-US" dirty="0" smtClean="0"/>
              <a:t> It </a:t>
            </a:r>
            <a:r>
              <a:rPr lang="en-US" dirty="0" smtClean="0"/>
              <a:t>helps in overcoming the problem of trapping in bad local </a:t>
            </a:r>
            <a:r>
              <a:rPr lang="en-US" dirty="0" smtClean="0"/>
              <a:t>minima</a:t>
            </a:r>
          </a:p>
          <a:p>
            <a:r>
              <a:rPr lang="en-US" dirty="0"/>
              <a:t> </a:t>
            </a:r>
            <a:r>
              <a:rPr lang="en-US" dirty="0" smtClean="0"/>
              <a:t>Efficiently and effectively exploring the energy landscapes automatically governed by the “temperature dynamics”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This approach is named as CTLD (Continuously Tempered </a:t>
            </a:r>
            <a:r>
              <a:rPr lang="en-US" dirty="0" err="1" smtClean="0"/>
              <a:t>Langevin</a:t>
            </a:r>
            <a:r>
              <a:rPr lang="en-US" dirty="0" smtClean="0"/>
              <a:t> Dynamics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CTLD introduces stochastic approximation and temperature dynamics in principled way.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76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CTLD</a:t>
            </a:r>
            <a:r>
              <a:rPr lang="en-US" b="1" dirty="0"/>
              <a:t>-Bayesian </a:t>
            </a:r>
            <a:r>
              <a:rPr lang="en-US" b="1" dirty="0" smtClean="0"/>
              <a:t>learning </a:t>
            </a:r>
            <a:r>
              <a:rPr lang="en-US" b="1" dirty="0"/>
              <a:t>phase- Dynamic </a:t>
            </a:r>
            <a:r>
              <a:rPr lang="en-US" b="1" dirty="0" smtClean="0"/>
              <a:t>diffusion (</a:t>
            </a:r>
            <a:r>
              <a:rPr lang="en-US" dirty="0"/>
              <a:t>√2ηγg(α(t−1))\</a:t>
            </a:r>
            <a:r>
              <a:rPr lang="en-US" dirty="0" err="1" smtClean="0"/>
              <a:t>epsilonB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is added to explore the parameter space thoroughly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Picture 2" descr="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3733800" cy="3200400"/>
          </a:xfrm>
          <a:prstGeom prst="rect">
            <a:avLst/>
          </a:prstGeom>
        </p:spPr>
      </p:pic>
      <p:pic>
        <p:nvPicPr>
          <p:cNvPr id="4" name="Picture 3" descr="x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67000"/>
            <a:ext cx="3733800" cy="32240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0592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Left</a:t>
            </a:r>
            <a:r>
              <a:rPr lang="en-US" dirty="0"/>
              <a:t>) Learning curves of </a:t>
            </a:r>
            <a:r>
              <a:rPr lang="en-US" dirty="0" err="1"/>
              <a:t>SdAs</a:t>
            </a:r>
            <a:r>
              <a:rPr lang="en-US" dirty="0"/>
              <a:t>; (</a:t>
            </a:r>
            <a:r>
              <a:rPr lang="en-US" b="1" dirty="0"/>
              <a:t>Right</a:t>
            </a:r>
            <a:r>
              <a:rPr lang="en-US" dirty="0"/>
              <a:t>) The evolution of the noise magnitude ~beta=1/g(α) during the training the final layer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9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ting a Course by Wes Moss">
  <a:themeElements>
    <a:clrScheme name="Charting a Course">
      <a:dk1>
        <a:srgbClr val="40404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Charting a Course by Wes Moss.potx</Template>
  <TotalTime>765</TotalTime>
  <Words>723</Words>
  <Application>Microsoft Macintosh PowerPoint</Application>
  <PresentationFormat>On-screen Show (4:3)</PresentationFormat>
  <Paragraphs>89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Charting a Course by Wes Moss</vt:lpstr>
      <vt:lpstr>CTLD-CONTINUOUSLY TeMPERED LANGEVIN DYNAMICS</vt:lpstr>
      <vt:lpstr>Challenge : to minimize non convex and high dimensional objective function</vt:lpstr>
      <vt:lpstr>PowerPoint Presentation</vt:lpstr>
      <vt:lpstr>Existing approach and their drawbacks</vt:lpstr>
      <vt:lpstr>Adopted Training process</vt:lpstr>
      <vt:lpstr>Other proposed approach</vt:lpstr>
      <vt:lpstr>New proposed approach</vt:lpstr>
      <vt:lpstr>New in new approach</vt:lpstr>
      <vt:lpstr>Experiment results</vt:lpstr>
      <vt:lpstr>Conclusion &amp; further improvement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 Course</dc:title>
  <dc:subject/>
  <dc:creator/>
  <cp:keywords/>
  <dc:description/>
  <cp:lastModifiedBy>LAXMAN SINGH</cp:lastModifiedBy>
  <cp:revision>124</cp:revision>
  <dcterms:created xsi:type="dcterms:W3CDTF">2010-05-21T00:08:13Z</dcterms:created>
  <dcterms:modified xsi:type="dcterms:W3CDTF">2018-05-12T13:32:29Z</dcterms:modified>
  <cp:category/>
</cp:coreProperties>
</file>