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b191ccf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b191ccf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74975"/>
            <a:ext cx="8520600" cy="46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Assumptions: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Based on the file name , the data will be received on monthly basis.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Row Grouping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 row grouping is done on the number of days in a month for each day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Reason for choosing: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In order to identify the hottest day by </a:t>
            </a:r>
            <a:r>
              <a:rPr lang="en-GB" sz="1500"/>
              <a:t>avoiding</a:t>
            </a:r>
            <a:r>
              <a:rPr lang="en-GB" sz="1500"/>
              <a:t> reading the other day’s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Choosing the </a:t>
            </a:r>
            <a:r>
              <a:rPr lang="en-GB" sz="1500"/>
              <a:t>row grouping can be done even on a month or region which makes to read additional data and apply the filter to it.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 parquet file is written in the </a:t>
            </a:r>
            <a:r>
              <a:rPr lang="en-GB" sz="1500"/>
              <a:t>partitioned</a:t>
            </a:r>
            <a:r>
              <a:rPr lang="en-GB" sz="1500"/>
              <a:t> way which makes the data can be queried with many more filters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32525"/>
            <a:ext cx="87372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Source_code.py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This module is </a:t>
            </a:r>
            <a:r>
              <a:rPr lang="en-GB" sz="1200"/>
              <a:t>responsible</a:t>
            </a:r>
            <a:r>
              <a:rPr lang="en-GB" sz="1200"/>
              <a:t> for reading the csv data files using pandas to a dataframe.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The data frame for each day are stored in a list and a table object is created for obtaining schema.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Using the pyarrow module the data is written back to single file by setting row group for each day.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Test_case1&amp; Test_case2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This module is used to Read the output written parquet file.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</a:rPr>
              <a:t>Per column we can retrieve metadata like compression, sizing and datatype, but also </a:t>
            </a:r>
            <a:endParaRPr sz="12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Using the metadata of row groups &amp; </a:t>
            </a:r>
            <a:r>
              <a:rPr lang="en-GB" sz="1250">
                <a:highlight>
                  <a:srgbClr val="FFFFFF"/>
                </a:highlight>
              </a:rPr>
              <a:t>statistical information about the values stored in the row-group for the particular column</a:t>
            </a:r>
            <a:r>
              <a:rPr lang="en-GB" sz="1200"/>
              <a:t> the max ,min for a particular column and in which row </a:t>
            </a:r>
            <a:r>
              <a:rPr lang="en-GB" sz="1200"/>
              <a:t>group</a:t>
            </a:r>
            <a:r>
              <a:rPr lang="en-GB" sz="1200"/>
              <a:t> the data resides (In this case max temperature for a day)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Once the row group with max value is identified, The data can be </a:t>
            </a:r>
            <a:r>
              <a:rPr lang="en-GB" sz="1200"/>
              <a:t>queried</a:t>
            </a:r>
            <a:r>
              <a:rPr lang="en-GB" sz="1200"/>
              <a:t> for that particular row group(only for that day) leaving out the other day data which drops dependency to read entire data.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The reason for </a:t>
            </a:r>
            <a:r>
              <a:rPr lang="en-GB" sz="1200"/>
              <a:t>maintaining</a:t>
            </a:r>
            <a:r>
              <a:rPr lang="en-GB" sz="1200"/>
              <a:t> folder structure is to query with more efficiency by applying filters.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