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1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4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5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3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8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9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70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2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4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55DE-4BAD-4F9C-808D-7FF79798BDC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B0FA-5CCE-454B-BEF1-54CDF7509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6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042400" cy="112553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Bahnschrift Condensed" panose="020B0502040204020203" pitchFamily="34" charset="0"/>
              </a:rPr>
              <a:t>“Book Data Analytics Project — Python (</a:t>
            </a:r>
            <a:r>
              <a:rPr lang="en-IN" sz="3600" b="1" dirty="0" err="1" smtClean="0">
                <a:latin typeface="Bahnschrift Condensed" panose="020B0502040204020203" pitchFamily="34" charset="0"/>
              </a:rPr>
              <a:t>BeautifulSoup</a:t>
            </a:r>
            <a:r>
              <a:rPr lang="en-IN" sz="3600" b="1" dirty="0" smtClean="0">
                <a:latin typeface="Bahnschrift Condensed" panose="020B0502040204020203" pitchFamily="34" charset="0"/>
              </a:rPr>
              <a:t> + Pandas + </a:t>
            </a:r>
            <a:r>
              <a:rPr lang="en-IN" sz="3600" b="1" dirty="0" err="1" smtClean="0">
                <a:latin typeface="Bahnschrift Condensed" panose="020B0502040204020203" pitchFamily="34" charset="0"/>
              </a:rPr>
              <a:t>Matplotlib</a:t>
            </a:r>
            <a:r>
              <a:rPr lang="en-IN" sz="3600" b="1" dirty="0" smtClean="0">
                <a:latin typeface="Bahnschrift Condensed" panose="020B0502040204020203" pitchFamily="34" charset="0"/>
              </a:rPr>
              <a:t>)”</a:t>
            </a:r>
            <a:endParaRPr lang="en-IN" sz="36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9156700" y="5874618"/>
            <a:ext cx="2565400" cy="754782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1</a:t>
            </a:r>
            <a:r>
              <a:rPr lang="en-US" sz="1800" b="1" baseline="30000" dirty="0" smtClean="0"/>
              <a:t>st</a:t>
            </a:r>
            <a:r>
              <a:rPr lang="en-US" sz="1800" b="1" dirty="0" smtClean="0"/>
              <a:t> Data </a:t>
            </a:r>
            <a:r>
              <a:rPr lang="en-US" sz="1800" b="1" dirty="0"/>
              <a:t>A</a:t>
            </a:r>
            <a:r>
              <a:rPr lang="en-US" sz="1800" b="1" dirty="0" smtClean="0"/>
              <a:t>nalytics Project with AI By – Raj </a:t>
            </a:r>
            <a:r>
              <a:rPr lang="en-US" sz="1800" b="1" dirty="0" err="1" smtClean="0"/>
              <a:t>Bhirad</a:t>
            </a:r>
            <a:endParaRPr lang="en-US" sz="1800" b="1" dirty="0" smtClean="0"/>
          </a:p>
          <a:p>
            <a:endParaRPr lang="en-IN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261268"/>
            <a:ext cx="8303272" cy="44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833698"/>
            <a:ext cx="7766174" cy="46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6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85"/>
            <a:ext cx="10833100" cy="60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Office Theme</vt:lpstr>
      <vt:lpstr>“Book Data Analytics Project — Python (BeautifulSoup + Pandas + Matplotlib)”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“Book Data Analytics Project — Python (BeautifulSoup + Pandas + Matplotlib)”</dc:title>
  <dc:creator>HP</dc:creator>
  <cp:lastModifiedBy>HP</cp:lastModifiedBy>
  <cp:revision>1</cp:revision>
  <dcterms:created xsi:type="dcterms:W3CDTF">2025-10-16T14:05:37Z</dcterms:created>
  <dcterms:modified xsi:type="dcterms:W3CDTF">2025-10-16T14:05:57Z</dcterms:modified>
</cp:coreProperties>
</file>