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2824A9-B619-4562-A377-B4D07B44B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C18EAB4-FAE3-4785-A95E-AAF5F99B8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B33F181-6DA7-490E-A0CE-51CE6329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D2EF-39C5-4084-B595-DCA60E703F1F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D0C47B0-6419-4832-AD41-8026AE3C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576639E-2D43-4CA9-B136-EE7A3858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4EB9-00B8-4A06-9761-DA70331BD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7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C1EED0-0161-4D91-AB4B-85BC734A0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EEE0C25-A7A6-440B-AFB6-311C35532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C96576B-1BC5-40CE-9C07-49213BA0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D2EF-39C5-4084-B595-DCA60E703F1F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131A7E8-C205-4FBE-99C6-39AA3ACA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5522C9A-0713-4643-819D-0E697C79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4EB9-00B8-4A06-9761-DA70331BD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3876127-9EC8-4104-A3B1-BEB30CCBA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2699283-F27C-4180-8205-9C3300C6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83CD673-4308-4362-A1B7-6EB256467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D2EF-39C5-4084-B595-DCA60E703F1F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5B88A23-E63A-42A0-AD4E-B4E0AAA51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FC014D-0ED0-4FD5-AB4A-448DEEFA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4EB9-00B8-4A06-9761-DA70331BD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9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B915BA-2837-443E-B49D-BE51277DF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906980-C7E7-4B3D-A3BC-ADFA2F3A0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ABDBD8E-C868-4983-94D5-EF0F9C928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D2EF-39C5-4084-B595-DCA60E703F1F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DB7872-E63B-42F9-9D41-9392A990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0CD79BA-07BD-4812-9EE7-88E747AE1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4EB9-00B8-4A06-9761-DA70331BD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2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2F38CB-7D46-4B89-938B-A59DD1545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5789DBE-C361-4631-92CD-73A18977C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F41A8C2-F871-4AF9-9573-AFF28C71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D2EF-39C5-4084-B595-DCA60E703F1F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E9F77C0-ECB5-4F67-A9F4-686178A25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DE40FB-75B6-4E39-9C03-A0A52A1B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4EB9-00B8-4A06-9761-DA70331BD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0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F0207B-6805-486B-BFF8-5F4F4609E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402243A-D0F7-40D9-AF24-5D6B51C35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F2495DB-7CBC-49BB-8140-88329B210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A36EC92-5D98-478A-A54A-719DEBE4F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D2EF-39C5-4084-B595-DCA60E703F1F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AAAB2B3-AB07-4EA2-BD74-071ECCDE1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3C972D1-455F-4DA9-B616-E95ECBDB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4EB9-00B8-4A06-9761-DA70331BD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0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45F3FA-A8CE-4F6D-9734-B1338E1A2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E208D9F-A39B-49B6-AA8C-4BE80F9CD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A8EF1B6-A6FF-47BD-96B2-4F7B79B81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824D22A-95DC-48B7-AFBD-7D2B45819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33B4E71-802F-41FC-854C-82616D940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A36077A-59F0-4618-8A41-50C6EB3DE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D2EF-39C5-4084-B595-DCA60E703F1F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5EF1AEA-9AC2-4A3C-9AFC-E2F85AA3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C6EFE78-CF03-4AC9-9A7F-DF3D2A02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4EB9-00B8-4A06-9761-DA70331BD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1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FA73D0-4CA1-42F7-9C06-4C9A0C9E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FF4C94-C804-4872-81A5-A5DF9E3EE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D2EF-39C5-4084-B595-DCA60E703F1F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2431CE5-DDD2-41F5-A935-F7EC81E6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73F29E0-F93A-4D3D-94CE-558C04A7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4EB9-00B8-4A06-9761-DA70331BD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9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FEB5AB1-6D44-465F-B29F-4F56F238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D2EF-39C5-4084-B595-DCA60E703F1F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073E6AD-C31B-41CA-A7F4-2875E220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3627E11-7C7B-4069-819C-C9EDD9A9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4EB9-00B8-4A06-9761-DA70331BD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5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26D95E-22FE-424D-A1D8-9C3AA7861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390C76-0F92-4A5B-B482-F4EA83711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587F150-03EA-4ED9-9EBC-95D6B966D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E82C73E-D3B8-404F-A838-9A479813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D2EF-39C5-4084-B595-DCA60E703F1F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A6189B0-8396-4F84-8699-F064EBA9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2330DA1-334F-4BA1-BE31-2716C3C0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4EB9-00B8-4A06-9761-DA70331BD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1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E3E279-C494-473E-845E-BED3FE84C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2A52BB2-2052-401C-A5C7-DB5B1BA25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E84F2F2-BA5E-4B82-9E9D-2BA754B1B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590CF4F-0A67-4609-9652-6A096EFC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D2EF-39C5-4084-B595-DCA60E703F1F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B41D4A2-0219-49F4-9AA4-C033EE35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B2AB0D8-C8BA-48A8-AA3E-CB163EC27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74EB9-00B8-4A06-9761-DA70331BD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4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3B88BA0-9E0D-49CA-86A0-39048E5D8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02B6B46-D85B-4824-8827-5895364A9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EFA9CAA-C203-483B-8199-6A7B6006C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4D2EF-39C5-4084-B595-DCA60E703F1F}" type="datetimeFigureOut">
              <a:rPr lang="en-US" smtClean="0"/>
              <a:t>9/11/2019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C863462-DB81-4DAE-8585-5F77C967B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45C9A9-F797-4521-8AA9-6130ACB35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74EB9-00B8-4A06-9761-DA70331BD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4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4AAC53-1706-4225-9BE7-380585C1A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0330"/>
            <a:ext cx="12192000" cy="293867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Peer-graded Assignment: Capstone Project - </a:t>
            </a: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Battle of Neighborhoods (Week 1)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536CF0C-AAB5-4588-ACFE-AD067CD94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5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</a:p>
          <a:p>
            <a:r>
              <a:rPr lang="en-IN" sz="4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Rajneesh Kumar</a:t>
            </a:r>
            <a:endParaRPr lang="en-US" sz="4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13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6CC600-002C-493D-8BCF-BE876FEFC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2" y="0"/>
            <a:ext cx="10515600" cy="1325563"/>
          </a:xfrm>
        </p:spPr>
        <p:txBody>
          <a:bodyPr/>
          <a:lstStyle/>
          <a:p>
            <a:pPr algn="ctr"/>
            <a:r>
              <a:rPr lang="en-IN" sz="40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Sources for The Project</a:t>
            </a:r>
            <a:endParaRPr lang="en-US" sz="4000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E7B958-6A17-4FAE-81CA-DF2AE2613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2" y="1497496"/>
            <a:ext cx="11635408" cy="4809538"/>
          </a:xfrm>
        </p:spPr>
        <p:txBody>
          <a:bodyPr>
            <a:normAutofit fontScale="47500" lnSpcReduction="20000"/>
          </a:bodyPr>
          <a:lstStyle/>
          <a:p>
            <a:r>
              <a:rPr lang="en-US" sz="4000" dirty="0"/>
              <a:t>For this project we need the following data :</a:t>
            </a:r>
          </a:p>
          <a:p>
            <a:r>
              <a:rPr lang="en-US" sz="4000" dirty="0"/>
              <a:t>New York City data that contains list Boroughs, Neighborhoods along with their latitude and longitude.</a:t>
            </a:r>
          </a:p>
          <a:p>
            <a:r>
              <a:rPr lang="en-US" sz="4000" dirty="0"/>
              <a:t>Data source : https://cocl.us/new_york_dataset</a:t>
            </a:r>
          </a:p>
          <a:p>
            <a:r>
              <a:rPr lang="en-US" sz="4000" dirty="0"/>
              <a:t>Description : This data set contains the required information. And we will use this data set to explore</a:t>
            </a:r>
          </a:p>
          <a:p>
            <a:r>
              <a:rPr lang="en-US" sz="4000" dirty="0"/>
              <a:t>various neighborhoods of new </a:t>
            </a:r>
            <a:r>
              <a:rPr lang="en-US" sz="4000" dirty="0" err="1"/>
              <a:t>york</a:t>
            </a:r>
            <a:r>
              <a:rPr lang="en-US" sz="4000" dirty="0"/>
              <a:t> city.</a:t>
            </a:r>
          </a:p>
          <a:p>
            <a:r>
              <a:rPr lang="en-US" sz="4000" dirty="0"/>
              <a:t>Indian </a:t>
            </a:r>
            <a:r>
              <a:rPr lang="en-US" sz="4000" dirty="0" smtClean="0"/>
              <a:t>restaurants </a:t>
            </a:r>
            <a:r>
              <a:rPr lang="en-US" sz="4000" dirty="0"/>
              <a:t>in each neighborhood of new </a:t>
            </a:r>
            <a:r>
              <a:rPr lang="en-US" sz="4000" dirty="0" err="1"/>
              <a:t>york</a:t>
            </a:r>
            <a:r>
              <a:rPr lang="en-US" sz="4000" dirty="0"/>
              <a:t> city.</a:t>
            </a:r>
          </a:p>
          <a:p>
            <a:r>
              <a:rPr lang="en-US" sz="4000" dirty="0"/>
              <a:t>Data source : </a:t>
            </a:r>
            <a:r>
              <a:rPr lang="en-US" sz="4000" dirty="0" err="1"/>
              <a:t>Fousquare</a:t>
            </a:r>
            <a:r>
              <a:rPr lang="en-US" sz="4000" dirty="0"/>
              <a:t> API</a:t>
            </a:r>
          </a:p>
          <a:p>
            <a:r>
              <a:rPr lang="en-US" sz="4000" dirty="0"/>
              <a:t>Description : By using this </a:t>
            </a:r>
            <a:r>
              <a:rPr lang="en-US" sz="4000" dirty="0" err="1"/>
              <a:t>api</a:t>
            </a:r>
            <a:r>
              <a:rPr lang="en-US" sz="4000" dirty="0"/>
              <a:t> we will get all the venues in each neighborhood. We can filter these</a:t>
            </a:r>
          </a:p>
          <a:p>
            <a:r>
              <a:rPr lang="en-US" sz="4000" dirty="0"/>
              <a:t>venues to get only indian </a:t>
            </a:r>
            <a:r>
              <a:rPr lang="en-US" sz="4000" dirty="0" smtClean="0"/>
              <a:t>restaurants.</a:t>
            </a:r>
            <a:endParaRPr lang="en-US" sz="4000" dirty="0"/>
          </a:p>
          <a:p>
            <a:r>
              <a:rPr lang="en-US" sz="4000" dirty="0" err="1"/>
              <a:t>GeoSpace</a:t>
            </a:r>
            <a:r>
              <a:rPr lang="en-US" sz="4000" dirty="0"/>
              <a:t> data</a:t>
            </a:r>
          </a:p>
          <a:p>
            <a:r>
              <a:rPr lang="en-US" sz="4000" dirty="0"/>
              <a:t>Data source : https://data.cityofnewyork.us/City-Government/Borough-Boundaries/tqmj-j8zm</a:t>
            </a:r>
          </a:p>
          <a:p>
            <a:r>
              <a:rPr lang="en-US" sz="4000" dirty="0"/>
              <a:t>Description : By using this geo space data we will get the New </a:t>
            </a:r>
            <a:r>
              <a:rPr lang="en-US" sz="4000" dirty="0" err="1"/>
              <a:t>york</a:t>
            </a:r>
            <a:r>
              <a:rPr lang="en-US" sz="4000" dirty="0"/>
              <a:t> Borough boundaries that will help</a:t>
            </a:r>
          </a:p>
          <a:p>
            <a:r>
              <a:rPr lang="en-US" sz="4000" dirty="0"/>
              <a:t>us visualize choropleth map.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45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53389A-3EC8-414B-95EA-16D33E200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54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would the Data Be used</a:t>
            </a:r>
            <a:endParaRPr lang="en-US" sz="5400" b="1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41C0BF-1AAF-4FF9-A422-0F77908B9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1" y="1825625"/>
            <a:ext cx="11661913" cy="4351338"/>
          </a:xfrm>
        </p:spPr>
        <p:txBody>
          <a:bodyPr>
            <a:normAutofit/>
          </a:bodyPr>
          <a:lstStyle/>
          <a:p>
            <a:r>
              <a:rPr lang="en-US" dirty="0"/>
              <a:t>We will import the required libraries for python.</a:t>
            </a:r>
          </a:p>
          <a:p>
            <a:r>
              <a:rPr lang="en-US" dirty="0"/>
              <a:t>pandas and </a:t>
            </a:r>
            <a:r>
              <a:rPr lang="en-US" dirty="0" err="1"/>
              <a:t>numpy</a:t>
            </a:r>
            <a:r>
              <a:rPr lang="en-US" dirty="0"/>
              <a:t> for handling data.</a:t>
            </a:r>
          </a:p>
          <a:p>
            <a:r>
              <a:rPr lang="en-US" dirty="0"/>
              <a:t>request module for using </a:t>
            </a:r>
            <a:r>
              <a:rPr lang="en-US" dirty="0" err="1"/>
              <a:t>FourSquare</a:t>
            </a:r>
            <a:r>
              <a:rPr lang="en-US" dirty="0"/>
              <a:t> API.</a:t>
            </a:r>
          </a:p>
          <a:p>
            <a:r>
              <a:rPr lang="en-US" dirty="0" err="1"/>
              <a:t>geopy</a:t>
            </a:r>
            <a:r>
              <a:rPr lang="en-US" dirty="0"/>
              <a:t> to get co-ordinates of City of New York.</a:t>
            </a:r>
          </a:p>
          <a:p>
            <a:r>
              <a:rPr lang="en-US" dirty="0"/>
              <a:t>folium to visualize the results on a map</a:t>
            </a:r>
          </a:p>
        </p:txBody>
      </p:sp>
    </p:spTree>
    <p:extLst>
      <p:ext uri="{BB962C8B-B14F-4D97-AF65-F5344CB8AC3E}">
        <p14:creationId xmlns:p14="http://schemas.microsoft.com/office/powerpoint/2010/main" val="223943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201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Peer-graded Assignment: Capstone Project - The Battle of Neighborhoods (Week 1) </vt:lpstr>
      <vt:lpstr>Data Sources for The Project</vt:lpstr>
      <vt:lpstr>How would the Data Be used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Peer-graded Assignment: Capstone Project - The Battle of Neighborhoods (Week 1)</dc:title>
  <dc:creator>Pawan Kumar</dc:creator>
  <cp:lastModifiedBy>Rajneesh Kumar</cp:lastModifiedBy>
  <cp:revision>24</cp:revision>
  <dcterms:created xsi:type="dcterms:W3CDTF">2019-01-06T18:50:59Z</dcterms:created>
  <dcterms:modified xsi:type="dcterms:W3CDTF">2019-09-11T10:29:24Z</dcterms:modified>
</cp:coreProperties>
</file>