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824A9-B619-4562-A377-B4D07B44B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18EAB4-FAE3-4785-A95E-AAF5F99B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3F181-6DA7-490E-A0CE-51CE6329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0C47B0-6419-4832-AD41-8026AE3C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6639E-2D43-4CA9-B136-EE7A385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1EED0-0161-4D91-AB4B-85BC734A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EE0C25-A7A6-440B-AFB6-311C3553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96576B-1BC5-40CE-9C07-49213BA0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1A7E8-C205-4FBE-99C6-39AA3ACA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522C9A-0713-4643-819D-0E697C7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876127-9EC8-4104-A3B1-BEB30CCB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699283-F27C-4180-8205-9C3300C6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3CD673-4308-4362-A1B7-6EB25646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B88A23-E63A-42A0-AD4E-B4E0AAA5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FC014D-0ED0-4FD5-AB4A-448DEE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915BA-2837-443E-B49D-BE51277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06980-C7E7-4B3D-A3BC-ADFA2F3A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DBD8E-C868-4983-94D5-EF0F9C92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B7872-E63B-42F9-9D41-9392A990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CD79BA-07BD-4812-9EE7-88E747AE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F38CB-7D46-4B89-938B-A59DD154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789DBE-C361-4631-92CD-73A18977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41A8C2-F871-4AF9-9573-AFF28C7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F77C0-ECB5-4F67-A9F4-686178A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DE40FB-75B6-4E39-9C03-A0A52A1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0207B-6805-486B-BFF8-5F4F460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2243A-D0F7-40D9-AF24-5D6B51C3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2495DB-7CBC-49BB-8140-88329B210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36EC92-5D98-478A-A54A-719DEBE4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AAB2B3-AB07-4EA2-BD74-071ECCDE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C972D1-455F-4DA9-B616-E95ECBDB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F3FA-A8CE-4F6D-9734-B1338E1A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208D9F-A39B-49B6-AA8C-4BE80F9C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EF1B6-A6FF-47BD-96B2-4F7B79B8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24D22A-95DC-48B7-AFBD-7D2B45819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3B4E71-802F-41FC-854C-82616D94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36077A-59F0-4618-8A41-50C6EB3D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EF1AEA-9AC2-4A3C-9AFC-E2F85AA3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C6EFE78-CF03-4AC9-9A7F-DF3D2A0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A73D0-4CA1-42F7-9C06-4C9A0C9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FF4C94-C804-4872-81A5-A5DF9E3E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431CE5-DDD2-41F5-A935-F7EC81E6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3F29E0-F93A-4D3D-94CE-558C04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EB5AB1-6D44-465F-B29F-4F56F238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73E6AD-C31B-41CA-A7F4-2875E22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627E11-7C7B-4069-819C-C9EDD9A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6D95E-22FE-424D-A1D8-9C3AA78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90C76-0F92-4A5B-B482-F4EA8371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87F150-03EA-4ED9-9EBC-95D6B966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82C73E-D3B8-404F-A838-9A479813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6189B0-8396-4F84-8699-F064EBA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330DA1-334F-4BA1-BE31-2716C3C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3E279-C494-473E-845E-BED3FE84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A52BB2-2052-401C-A5C7-DB5B1BA25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84F2F2-BA5E-4B82-9E9D-2BA754B1B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90CF4F-0A67-4609-9652-6A096EF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41D4A2-0219-49F4-9AA4-C033EE35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2AB0D8-C8BA-48A8-AA3E-CB163EC2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B88BA0-9E0D-49CA-86A0-39048E5D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B6B46-D85B-4824-8827-5895364A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FA9CAA-C203-483B-8199-6A7B6006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2EF-39C5-4084-B595-DCA60E703F1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863462-DB81-4DAE-8585-5F77C967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5C9A9-F797-4521-8AA9-6130ACB35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AAC53-1706-4225-9BE7-380585C1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0330"/>
            <a:ext cx="12192000" cy="293867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Peer-graded Assignment: Capstone Project -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Battle of Neighborhoods (Week 1)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36CF0C-AAB5-4588-ACFE-AD067CD9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IN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Rajneesh Kumar</a:t>
            </a:r>
            <a:endParaRPr lang="en-US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2DE34-B544-40C7-B407-E43D7F0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91629"/>
            <a:ext cx="11383617" cy="1325563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Objective</a:t>
            </a:r>
            <a:r>
              <a:rPr lang="en-IN" sz="4000" b="1" dirty="0" smtClean="0">
                <a:solidFill>
                  <a:srgbClr val="7030A0"/>
                </a:solidFill>
              </a:rPr>
              <a:t>: </a:t>
            </a:r>
            <a:r>
              <a:rPr lang="en-US" sz="4000" dirty="0" smtClean="0"/>
              <a:t>L</a:t>
            </a:r>
            <a:r>
              <a:rPr lang="en-US" sz="4000" dirty="0" smtClean="0"/>
              <a:t>ist and visualize all major parts of New York City that has great indian restaurants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65494-DA8B-497F-8E30-99D95942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2181018"/>
            <a:ext cx="11383617" cy="3073562"/>
          </a:xfrm>
        </p:spPr>
        <p:txBody>
          <a:bodyPr>
            <a:noAutofit/>
          </a:bodyPr>
          <a:lstStyle/>
          <a:p>
            <a:r>
              <a:rPr lang="en-I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  <a:r>
              <a:rPr lang="en-IN" sz="3600" dirty="0"/>
              <a:t>  </a:t>
            </a:r>
            <a:endParaRPr lang="en-IN" sz="3600" dirty="0" smtClean="0"/>
          </a:p>
          <a:p>
            <a:r>
              <a:rPr lang="en-US" sz="3600" dirty="0" smtClean="0"/>
              <a:t>What </a:t>
            </a:r>
            <a:r>
              <a:rPr lang="en-US" sz="3600" dirty="0"/>
              <a:t>is best location in New York City for Indian Cuisine ?</a:t>
            </a:r>
          </a:p>
          <a:p>
            <a:r>
              <a:rPr lang="en-US" sz="3600" dirty="0"/>
              <a:t>Which areas have potential Indian </a:t>
            </a:r>
            <a:r>
              <a:rPr lang="en-US" sz="3600" dirty="0" smtClean="0"/>
              <a:t>Restaurant </a:t>
            </a:r>
            <a:r>
              <a:rPr lang="en-US" sz="3600" dirty="0"/>
              <a:t>Market ?</a:t>
            </a:r>
          </a:p>
          <a:p>
            <a:r>
              <a:rPr lang="en-US" sz="3600" dirty="0"/>
              <a:t>Which all areas lack Indian </a:t>
            </a:r>
            <a:r>
              <a:rPr lang="en-US" sz="3600" dirty="0" smtClean="0"/>
              <a:t>Restaurants </a:t>
            </a:r>
            <a:r>
              <a:rPr lang="en-US" sz="3600" dirty="0"/>
              <a:t>?</a:t>
            </a:r>
          </a:p>
          <a:p>
            <a:r>
              <a:rPr lang="en-US" sz="3600" dirty="0"/>
              <a:t>Which is the best place to stay if I prefer Indian Cuisine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24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CC600-002C-493D-8BCF-BE876FEF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0"/>
            <a:ext cx="10515600" cy="1325563"/>
          </a:xfrm>
        </p:spPr>
        <p:txBody>
          <a:bodyPr/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The Project</a:t>
            </a:r>
            <a:endParaRPr lang="en-US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E7B958-6A17-4FAE-81CA-DF2AE261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2" y="1497496"/>
            <a:ext cx="11635408" cy="4809538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For this project we need the following data :</a:t>
            </a:r>
          </a:p>
          <a:p>
            <a:r>
              <a:rPr lang="en-US" sz="4000" dirty="0"/>
              <a:t>New York City data that contains list Boroughs, Neighborhoods along with their latitude and longitude.</a:t>
            </a:r>
          </a:p>
          <a:p>
            <a:r>
              <a:rPr lang="en-US" sz="4000" dirty="0"/>
              <a:t>Data source : https://cocl.us/new_york_dataset</a:t>
            </a:r>
          </a:p>
          <a:p>
            <a:r>
              <a:rPr lang="en-US" sz="4000" dirty="0"/>
              <a:t>Description : This data set contains the required information. And we will use this data set to explore</a:t>
            </a:r>
          </a:p>
          <a:p>
            <a:r>
              <a:rPr lang="en-US" sz="4000" dirty="0"/>
              <a:t>various neighborhoods of new </a:t>
            </a:r>
            <a:r>
              <a:rPr lang="en-US" sz="4000" dirty="0" err="1"/>
              <a:t>york</a:t>
            </a:r>
            <a:r>
              <a:rPr lang="en-US" sz="4000" dirty="0"/>
              <a:t> city.</a:t>
            </a:r>
          </a:p>
          <a:p>
            <a:r>
              <a:rPr lang="en-US" sz="4000" dirty="0"/>
              <a:t>Indian </a:t>
            </a:r>
            <a:r>
              <a:rPr lang="en-US" sz="4000" dirty="0" smtClean="0"/>
              <a:t>restaurants </a:t>
            </a:r>
            <a:r>
              <a:rPr lang="en-US" sz="4000" dirty="0"/>
              <a:t>in each neighborhood of new </a:t>
            </a:r>
            <a:r>
              <a:rPr lang="en-US" sz="4000" dirty="0" err="1"/>
              <a:t>york</a:t>
            </a:r>
            <a:r>
              <a:rPr lang="en-US" sz="4000" dirty="0"/>
              <a:t> city.</a:t>
            </a:r>
          </a:p>
          <a:p>
            <a:r>
              <a:rPr lang="en-US" sz="4000" dirty="0"/>
              <a:t>Data source : </a:t>
            </a:r>
            <a:r>
              <a:rPr lang="en-US" sz="4000" dirty="0" err="1"/>
              <a:t>Fousquare</a:t>
            </a:r>
            <a:r>
              <a:rPr lang="en-US" sz="4000" dirty="0"/>
              <a:t> API</a:t>
            </a:r>
          </a:p>
          <a:p>
            <a:r>
              <a:rPr lang="en-US" sz="4000" dirty="0"/>
              <a:t>Description : By using this </a:t>
            </a:r>
            <a:r>
              <a:rPr lang="en-US" sz="4000" dirty="0" err="1"/>
              <a:t>api</a:t>
            </a:r>
            <a:r>
              <a:rPr lang="en-US" sz="4000" dirty="0"/>
              <a:t> we will get all the venues in each neighborhood. We can filter these</a:t>
            </a:r>
          </a:p>
          <a:p>
            <a:r>
              <a:rPr lang="en-US" sz="4000" dirty="0"/>
              <a:t>venues to get only indian </a:t>
            </a:r>
            <a:r>
              <a:rPr lang="en-US" sz="4000" dirty="0" smtClean="0"/>
              <a:t>restaurants.</a:t>
            </a:r>
            <a:endParaRPr lang="en-US" sz="4000" dirty="0"/>
          </a:p>
          <a:p>
            <a:r>
              <a:rPr lang="en-US" sz="4000" dirty="0" err="1"/>
              <a:t>GeoSpace</a:t>
            </a:r>
            <a:r>
              <a:rPr lang="en-US" sz="4000" dirty="0"/>
              <a:t> data</a:t>
            </a:r>
          </a:p>
          <a:p>
            <a:r>
              <a:rPr lang="en-US" sz="4000" dirty="0"/>
              <a:t>Data source : https://data.cityofnewyork.us/City-Government/Borough-Boundaries/tqmj-j8zm</a:t>
            </a:r>
          </a:p>
          <a:p>
            <a:r>
              <a:rPr lang="en-US" sz="4000" dirty="0"/>
              <a:t>Description : By using this geo space data we will get the New </a:t>
            </a:r>
            <a:r>
              <a:rPr lang="en-US" sz="4000" dirty="0" err="1"/>
              <a:t>york</a:t>
            </a:r>
            <a:r>
              <a:rPr lang="en-US" sz="4000" dirty="0"/>
              <a:t> Borough boundaries that will help</a:t>
            </a:r>
          </a:p>
          <a:p>
            <a:r>
              <a:rPr lang="en-US" sz="4000" dirty="0"/>
              <a:t>us visualize choropleth 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45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65494-DA8B-497F-8E30-99D95942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90" y="712488"/>
            <a:ext cx="11582400" cy="42853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to be met</a:t>
            </a:r>
            <a:r>
              <a:rPr lang="en-IN" sz="3600" dirty="0">
                <a:solidFill>
                  <a:srgbClr val="C00000"/>
                </a:solidFill>
              </a:rPr>
              <a:t>:</a:t>
            </a:r>
            <a:r>
              <a:rPr lang="en-IN" sz="3600" dirty="0"/>
              <a:t>  The following objectives are to be met by the project:</a:t>
            </a:r>
          </a:p>
          <a:p>
            <a:r>
              <a:rPr lang="en-US" dirty="0"/>
              <a:t>Collect the new </a:t>
            </a:r>
            <a:r>
              <a:rPr lang="en-US" dirty="0" err="1"/>
              <a:t>york</a:t>
            </a:r>
            <a:r>
              <a:rPr lang="en-US" dirty="0"/>
              <a:t> city data from https://cocl.us/new_york_dataset (https://cocl.us/new_york_dataset)</a:t>
            </a:r>
          </a:p>
          <a:p>
            <a:r>
              <a:rPr lang="en-US" dirty="0"/>
              <a:t>Using </a:t>
            </a:r>
            <a:r>
              <a:rPr lang="en-US" dirty="0" err="1"/>
              <a:t>FourSquare</a:t>
            </a:r>
            <a:r>
              <a:rPr lang="en-US" dirty="0"/>
              <a:t> API we will find all venues for each neighborhood.</a:t>
            </a:r>
          </a:p>
          <a:p>
            <a:r>
              <a:rPr lang="en-US" dirty="0"/>
              <a:t>Filter out all venues that are Indian </a:t>
            </a:r>
            <a:r>
              <a:rPr lang="en-US" dirty="0" smtClean="0"/>
              <a:t>restaurants.</a:t>
            </a:r>
            <a:endParaRPr lang="en-US" dirty="0"/>
          </a:p>
          <a:p>
            <a:r>
              <a:rPr lang="en-US" dirty="0"/>
              <a:t>Find rating , tips and like count for each Indian </a:t>
            </a:r>
            <a:r>
              <a:rPr lang="en-US" dirty="0"/>
              <a:t>r</a:t>
            </a:r>
            <a:r>
              <a:rPr lang="en-US" dirty="0" smtClean="0"/>
              <a:t>estaurants </a:t>
            </a:r>
            <a:r>
              <a:rPr lang="en-US" dirty="0"/>
              <a:t>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r>
              <a:rPr lang="en-US" dirty="0"/>
              <a:t>Using rating for each </a:t>
            </a:r>
            <a:r>
              <a:rPr lang="en-US" dirty="0" smtClean="0"/>
              <a:t>restaurant </a:t>
            </a:r>
            <a:r>
              <a:rPr lang="en-US" dirty="0"/>
              <a:t>, we will sort that data.</a:t>
            </a:r>
          </a:p>
          <a:p>
            <a:r>
              <a:rPr lang="en-US" dirty="0"/>
              <a:t>Visualize the Ranking of neighborhoods using folium library(python)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4850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3389A-3EC8-414B-95EA-16D33E20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would the Data Be used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41C0BF-1AAF-4FF9-A422-0F77908B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25625"/>
            <a:ext cx="11661913" cy="4351338"/>
          </a:xfrm>
        </p:spPr>
        <p:txBody>
          <a:bodyPr>
            <a:normAutofit/>
          </a:bodyPr>
          <a:lstStyle/>
          <a:p>
            <a:r>
              <a:rPr lang="en-US" dirty="0"/>
              <a:t>We will import the required libraries for python.</a:t>
            </a:r>
          </a:p>
          <a:p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for handling data.</a:t>
            </a:r>
          </a:p>
          <a:p>
            <a:r>
              <a:rPr lang="en-US" dirty="0"/>
              <a:t>request module for 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r>
              <a:rPr lang="en-US" dirty="0" err="1"/>
              <a:t>geopy</a:t>
            </a:r>
            <a:r>
              <a:rPr lang="en-US" dirty="0"/>
              <a:t> to get co-ordinates of City of New York.</a:t>
            </a:r>
          </a:p>
          <a:p>
            <a:r>
              <a:rPr lang="en-US" dirty="0"/>
              <a:t>folium to visualize the results on 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350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Peer-graded Assignment: Capstone Project - The Battle of Neighborhoods (Week 1) </vt:lpstr>
      <vt:lpstr>Course Objective: List and visualize all major parts of New York City that has great indian restaurants</vt:lpstr>
      <vt:lpstr>Data Sources for The Project</vt:lpstr>
      <vt:lpstr>PowerPoint Presentation</vt:lpstr>
      <vt:lpstr>How would the Data Be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Capstone Project - The Battle of Neighborhoods (Week 1)</dc:title>
  <dc:creator>Pawan Kumar</dc:creator>
  <cp:lastModifiedBy>Rajneesh Kumar</cp:lastModifiedBy>
  <cp:revision>22</cp:revision>
  <dcterms:created xsi:type="dcterms:W3CDTF">2019-01-06T18:50:59Z</dcterms:created>
  <dcterms:modified xsi:type="dcterms:W3CDTF">2019-09-11T10:21:12Z</dcterms:modified>
</cp:coreProperties>
</file>