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e7e6e6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e7e6e6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e7e6e6"/>
                </a:solid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e7e6e6"/>
                </a:solid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e7e6e6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91B9481-D992-4AC4-9020-632423871F53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08/12/18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B877DA7-C772-4A7C-A493-EB21EC5C4173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F79F24E-28F6-4A0F-A526-81D36DE33E93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08/12/18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F8332B-AF38-42D1-860D-51B724D7C0C5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7e6e6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2E26357-AE00-40B4-B355-E7BA15C8FA2F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08/12/18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A4BBAA-34FE-48D3-8793-EECB3ADE5A61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7e6e6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48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72560" y="1825560"/>
            <a:ext cx="518148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AEA8461-0981-40F4-A8D9-8E870C611100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08/12/18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2EBD61F-F347-4FF2-9C94-1BC452120797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e7e6e6"/>
                </a:solidFill>
                <a:latin typeface="Calibri Light"/>
              </a:rPr>
              <a:t>Docker Compose</a:t>
            </a:r>
            <a:endParaRPr b="0" lang="en-US" sz="6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523880" y="3602160"/>
            <a:ext cx="914436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A multi-purpose tool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 flipH="1">
            <a:off x="8088120" y="1471320"/>
            <a:ext cx="3510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Arial Black"/>
              </a:rPr>
              <a:t>Why Docker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-484200" y="-326520"/>
            <a:ext cx="8572680" cy="797040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8286840" y="2535840"/>
            <a:ext cx="361044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</a:rPr>
              <a:t>Code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</a:rPr>
              <a:t>Third party libraries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</a:rPr>
              <a:t>OS Libraries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</a:rPr>
              <a:t>Resources 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</a:rPr>
              <a:t>Configuration Settings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7e6e6"/>
                </a:solidFill>
                <a:latin typeface="Calibri Light"/>
              </a:rPr>
              <a:t>Why Docker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59948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 more “it works only on my machine”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 technology or infrastructure lock-in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Reduces time to bring applications to market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Tool for both Developers + Operations (DevOps)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Operating system-level virtualization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Open-source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7e6e6"/>
                </a:solidFill>
                <a:latin typeface="Calibri Light"/>
              </a:rPr>
              <a:t>What is Docker?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Tool: Create, Deploy and Run applications in Containers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4" name="Picture 4" descr=""/>
          <p:cNvPicPr/>
          <p:nvPr/>
        </p:nvPicPr>
        <p:blipFill>
          <a:blip r:embed="rId1"/>
          <a:stretch/>
        </p:blipFill>
        <p:spPr>
          <a:xfrm>
            <a:off x="6096240" y="3731760"/>
            <a:ext cx="5650920" cy="276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7e6e6"/>
                </a:solidFill>
                <a:latin typeface="Calibri Light"/>
              </a:rPr>
              <a:t>Docker Images &amp; Containers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825560"/>
            <a:ext cx="51814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Docker Images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Executable package of software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Lightweight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Standalone/Isolated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Immutable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Portable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Secure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172560" y="1825560"/>
            <a:ext cx="51814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Docker Containers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Standardized unit of software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Abstraction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Development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Shipping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Deployment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Disposable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Containers spun in seconds (fraction)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Less time b/w writing the code and running it in production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e7e6e6"/>
                </a:solidFill>
                <a:latin typeface="Calibri Light"/>
              </a:rPr>
              <a:t>Docker Compose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677916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Tool for running multi-container Docker applications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Steps: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docker-compose.yml: define services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docker-compose up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0" name="Picture 6" descr=""/>
          <p:cNvPicPr/>
          <p:nvPr/>
        </p:nvPicPr>
        <p:blipFill>
          <a:blip r:embed="rId1"/>
          <a:stretch/>
        </p:blipFill>
        <p:spPr>
          <a:xfrm>
            <a:off x="7734600" y="1417320"/>
            <a:ext cx="4076640" cy="438120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8202240" y="843120"/>
            <a:ext cx="2813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Calibri"/>
              </a:rPr>
              <a:t>docker-compose.yml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080200" y="5839920"/>
            <a:ext cx="3888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Calibri"/>
              </a:rPr>
              <a:t>Docker compose version: 3.7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Calibri"/>
              </a:rPr>
              <a:t>Docker Engine: 18.06.0+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Current</Template>
  <TotalTime>90</TotalTime>
  <Application>LibreOffice/6.0.6.2$Linux_X86_64 LibreOffice_project/00m0$Build-2</Application>
  <Words>146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2018-12-08T05:21:45Z</dcterms:created>
  <dc:creator>Chitra Raghavan</dc:creator>
  <dc:description/>
  <dc:language>en-IN</dc:language>
  <cp:lastModifiedBy/>
  <dcterms:modified xsi:type="dcterms:W3CDTF">2018-12-08T13:40:19Z</dcterms:modified>
  <cp:revision>9</cp:revision>
  <dc:subject/>
  <dc:title>Docker Compose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