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768E86-9CE5-454E-B157-DE7B52E49522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3290BA-D38F-4FBF-88D5-9DC48AE5E2A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2286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INTELLIGENT WALKING SHOES FOR BLIND AND DEAF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4114800" cy="1752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Rajawant Yadav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Ranjit Kumar Chauhan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Sudhir Kharawar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4191000"/>
            <a:ext cx="33528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Guided By: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Dr</a:t>
            </a:r>
            <a:r>
              <a:rPr lang="en-US" b="1" dirty="0" smtClean="0">
                <a:solidFill>
                  <a:srgbClr val="C00000"/>
                </a:solidFill>
              </a:rPr>
              <a:t>. Aditya </a:t>
            </a:r>
            <a:r>
              <a:rPr lang="en-US" b="1" dirty="0" smtClean="0">
                <a:solidFill>
                  <a:srgbClr val="C00000"/>
                </a:solidFill>
              </a:rPr>
              <a:t>Khamparia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Head of Department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Computer Science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BBAU Satellite Centre Amethi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approximately 39 million people in the world are blind in 2007 according to World Health Organization.</a:t>
            </a:r>
          </a:p>
          <a:p>
            <a:r>
              <a:rPr lang="en-US" dirty="0" smtClean="0"/>
              <a:t>India is now home to the world’s largest number of blind people. Of the 39 million people across the globe who are blind, over 15 million are from India.</a:t>
            </a:r>
          </a:p>
          <a:p>
            <a:r>
              <a:rPr lang="en-US" dirty="0" smtClean="0"/>
              <a:t>In our India not so much advance technologies and equipments use for blind people and very less number of products launched in India.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Presently, blind people use a white stick as a tool for directing them when they move or walk.</a:t>
            </a:r>
          </a:p>
          <a:p>
            <a:r>
              <a:rPr lang="en-US" dirty="0" smtClean="0"/>
              <a:t>Here, we will develop shoes which can serve as a blind stick being more efficient and helpful than the conventional one.</a:t>
            </a:r>
          </a:p>
          <a:p>
            <a:r>
              <a:rPr lang="en-US" dirty="0" smtClean="0"/>
              <a:t>Our project advanced shoes mainly based on the ultrasonic sensor which is sense the object near the shoes and alert the blind person.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Ultrasonic sensors</a:t>
            </a:r>
          </a:p>
          <a:p>
            <a:r>
              <a:rPr lang="en-US" dirty="0" smtClean="0"/>
              <a:t>Microcontroller</a:t>
            </a:r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Vibrating motor</a:t>
            </a:r>
          </a:p>
          <a:p>
            <a:r>
              <a:rPr lang="en-US" dirty="0" smtClean="0"/>
              <a:t>Battery</a:t>
            </a:r>
          </a:p>
          <a:p>
            <a:r>
              <a:rPr lang="en-US" dirty="0" smtClean="0"/>
              <a:t>Shoes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Jumper Wire</a:t>
            </a:r>
          </a:p>
          <a:p>
            <a:r>
              <a:rPr lang="en-US" dirty="0" smtClean="0"/>
              <a:t>Arduino nano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228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762000"/>
            <a:ext cx="2019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429000"/>
            <a:ext cx="396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990600"/>
            <a:ext cx="2133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2590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nano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2590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Vibrating motor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 and Buzzer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62200" y="11430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2971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441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219702" y="3390898"/>
            <a:ext cx="2057398" cy="441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990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76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10668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32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</TotalTime>
  <Words>205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INTELLIGENT WALKING SHOES FOR BLIND AND DEAF PERSON</vt:lpstr>
      <vt:lpstr>Introduction</vt:lpstr>
      <vt:lpstr>Abstract</vt:lpstr>
      <vt:lpstr>Slide 4</vt:lpstr>
      <vt:lpstr>Components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WALKING SHOES FOR BLIND AND DEAF PERSON</dc:title>
  <dc:creator>laptop pc</dc:creator>
  <cp:lastModifiedBy>laptop pc</cp:lastModifiedBy>
  <cp:revision>27</cp:revision>
  <dcterms:created xsi:type="dcterms:W3CDTF">2023-05-16T01:56:49Z</dcterms:created>
  <dcterms:modified xsi:type="dcterms:W3CDTF">2023-05-16T06:30:20Z</dcterms:modified>
</cp:coreProperties>
</file>