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3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4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85" r:id="rId3"/>
    <p:sldMasterId id="2147483866" r:id="rId4"/>
    <p:sldMasterId id="2147483927" r:id="rId5"/>
  </p:sldMasterIdLst>
  <p:notesMasterIdLst>
    <p:notesMasterId r:id="rId10"/>
  </p:notesMasterIdLst>
  <p:sldIdLst>
    <p:sldId id="7603" r:id="rId6"/>
    <p:sldId id="2447" r:id="rId7"/>
    <p:sldId id="7554" r:id="rId8"/>
    <p:sldId id="76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9F7171-1915-481A-A1BB-883C8784FF11}">
          <p14:sldIdLst>
            <p14:sldId id="7603"/>
          </p14:sldIdLst>
        </p14:section>
        <p14:section name="3 slides" id="{EDC2AAB9-0738-41FB-B713-827AE0A27DC6}">
          <p14:sldIdLst>
            <p14:sldId id="2447"/>
            <p14:sldId id="7554"/>
            <p14:sldId id="76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BE2"/>
    <a:srgbClr val="198297"/>
    <a:srgbClr val="C6E0B4"/>
    <a:srgbClr val="FF0000"/>
    <a:srgbClr val="E7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0" autoAdjust="0"/>
    <p:restoredTop sz="94660"/>
  </p:normalViewPr>
  <p:slideViewPr>
    <p:cSldViewPr snapToGrid="0">
      <p:cViewPr>
        <p:scale>
          <a:sx n="70" d="100"/>
          <a:sy n="70" d="100"/>
        </p:scale>
        <p:origin x="4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86B-0FB8-4A68-AF97-3518E53FF93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2FF8-7A9A-4D4D-B690-A42DD5B1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04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0DDF0-9649-4E5F-844E-A5B8442B45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304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6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4">
            <a:extLst>
              <a:ext uri="{FF2B5EF4-FFF2-40B4-BE49-F238E27FC236}">
                <a16:creationId xmlns:a16="http://schemas.microsoft.com/office/drawing/2014/main" id="{578951D5-8F81-F248-B6E3-D85B464CCC4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10"/>
            <a:ext cx="12192000" cy="685799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987" y="379080"/>
            <a:ext cx="9168029" cy="1660884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1986" y="770730"/>
            <a:ext cx="9168029" cy="87758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40920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2]">
    <p:bg>
      <p:bgPr>
        <a:solidFill>
          <a:srgbClr val="004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A00FAC3-AB4A-3B4B-9E2A-E39EC89FB9F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FD664-4D1B-5C44-8E6B-48E28204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34622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4800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4091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928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11849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06541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362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2330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320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69972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31E99D7-1FD0-914C-B0D5-E3A15621B5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189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1]">
    <p:bg>
      <p:bgPr>
        <a:solidFill>
          <a:srgbClr val="E30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5E952D9-9903-5943-B893-75BA448FB4E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BE3BA-23D8-5847-9854-93D289F1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9825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424EE61-1070-5D4F-8D12-1129463569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748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8D8CA32-571D-0E4B-8C04-C21620D55E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709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32E7A09-19B2-8942-91AB-7889CE10ED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29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993F56E-4853-FC4B-82E0-F15EBE8171F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42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2AEED4F-0D02-E64E-BD5C-8AED2D6537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005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3D1BE1E-31F3-8149-9A29-AD8223698C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376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7F6C4EB-65B4-EC4C-9C45-47B933F1D7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20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D6ADC5D-2F32-7849-AC51-1E6DA50347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58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57F8B-7060-8549-B1A6-62E7951B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F1B4-A01C-A248-9DC8-DE1E3CEDBD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2E749-154E-DA4B-ACC7-8F5DEFF2304E}"/>
              </a:ext>
            </a:extLst>
          </p:cNvPr>
          <p:cNvSpPr/>
          <p:nvPr userDrawn="1"/>
        </p:nvSpPr>
        <p:spPr>
          <a:xfrm>
            <a:off x="0" y="6774512"/>
            <a:ext cx="12192000" cy="83489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E56B0-4122-5E4F-83B3-62E79082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3732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271272" y="3546"/>
            <a:ext cx="2173224" cy="365125"/>
          </a:xfrm>
          <a:prstGeom prst="rect">
            <a:avLst/>
          </a:prstGeom>
        </p:spPr>
        <p:txBody>
          <a:bodyPr vert="horz" lIns="68580" tIns="34291" rIns="68580" bIns="34291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Gotham Book" charset="0"/>
                <a:ea typeface="Gotham Book" charset="0"/>
                <a:cs typeface="Gotham Boo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1" dirty="0">
                <a:solidFill>
                  <a:schemeClr val="bg1"/>
                </a:solidFill>
              </a:rPr>
              <a:t>Horizon</a:t>
            </a:r>
            <a:r>
              <a:rPr lang="en-US" sz="751" baseline="0" dirty="0">
                <a:solidFill>
                  <a:schemeClr val="bg1"/>
                </a:solidFill>
              </a:rPr>
              <a:t> Media</a:t>
            </a:r>
            <a:endParaRPr lang="en-US" sz="75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6919" y="6572154"/>
            <a:ext cx="5166360" cy="12311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73479" y="6525215"/>
            <a:ext cx="218439" cy="123111"/>
          </a:xfrm>
          <a:prstGeom prst="rect">
            <a:avLst/>
          </a:prstGeom>
        </p:spPr>
        <p:txBody>
          <a:bodyPr/>
          <a:lstStyle/>
          <a:p>
            <a:fld id="{C025EA1D-4132-3D46-9CCD-BAB8DBC7D8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04987" y="29670"/>
            <a:ext cx="8821420" cy="4924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41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2]">
    <p:bg>
      <p:bgPr>
        <a:solidFill>
          <a:srgbClr val="870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82CDFB-2967-D341-AD39-37CF180F7BF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2493116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1D1A387A-7CDD-F749-94F3-10263A0C8F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6096000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4A4E4C0-DD0C-8144-91E2-607C8C0B34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17489" y="4918421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4B81A3-09B7-EB4C-82E9-B698D673A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7489" y="1279679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C173A32-D9EC-FB44-AA10-641E20133B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7489" y="2492593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B41842F-681E-8347-B29B-2177F202D0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7489" y="3705507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C04F9AAF-925F-DC40-9634-6A41B05409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88963" y="110172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A17C9DB7-3F51-3746-B9AA-2D3667A66D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8963" y="231563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53D1C37C-3CA6-F64E-9CD5-9E4EA5B8AE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88963" y="352954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C6DF2683-661B-5A40-8193-F1E5DC4073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88963" y="474345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97E1-7535-7943-8438-B827BF929E86}"/>
              </a:ext>
            </a:extLst>
          </p:cNvPr>
          <p:cNvSpPr txBox="1"/>
          <p:nvPr userDrawn="1"/>
        </p:nvSpPr>
        <p:spPr>
          <a:xfrm>
            <a:off x="-795130" y="95415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1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B52E1369-DFD9-F941-81DF-456953BD73D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580812" y="226544"/>
            <a:ext cx="338328" cy="210312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4620254-1F21-B54B-95F7-01BC00BA843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6812280"/>
            <a:ext cx="12192000" cy="45720"/>
          </a:xfrm>
          <a:solidFill>
            <a:schemeClr val="tx2"/>
          </a:solidFill>
        </p:spPr>
        <p:txBody>
          <a:bodyPr/>
          <a:lstStyle>
            <a:lvl1pPr>
              <a:defRPr sz="100" b="0" i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itle 6">
            <a:extLst>
              <a:ext uri="{FF2B5EF4-FFF2-40B4-BE49-F238E27FC236}">
                <a16:creationId xmlns:a16="http://schemas.microsoft.com/office/drawing/2014/main" id="{CF155CCE-5C3F-B94B-A165-8695A1CC0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257300"/>
            <a:ext cx="4540394" cy="4295775"/>
          </a:xfrm>
        </p:spPr>
        <p:txBody>
          <a:bodyPr anchor="ctr"/>
          <a:lstStyle>
            <a:lvl1pPr algn="l">
              <a:defRPr sz="4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75467B2-6980-0C45-A9B2-C23E179E372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7560" y="6322415"/>
            <a:ext cx="10941050" cy="914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DCE0F3-24CD-BD46-8250-3D97FA9C3AB6}"/>
              </a:ext>
            </a:extLst>
          </p:cNvPr>
          <p:cNvGrpSpPr/>
          <p:nvPr userDrawn="1"/>
        </p:nvGrpSpPr>
        <p:grpSpPr>
          <a:xfrm>
            <a:off x="0" y="-351936"/>
            <a:ext cx="3989823" cy="238813"/>
            <a:chOff x="0" y="-263952"/>
            <a:chExt cx="2992367" cy="17911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D1582A-C3E0-5545-B99F-0659106093D4}"/>
                </a:ext>
              </a:extLst>
            </p:cNvPr>
            <p:cNvSpPr/>
            <p:nvPr userDrawn="1"/>
          </p:nvSpPr>
          <p:spPr>
            <a:xfrm>
              <a:off x="0" y="-263951"/>
              <a:ext cx="179109" cy="179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9091DB-A69C-C04F-8F10-4D03C42ADA6F}"/>
                </a:ext>
              </a:extLst>
            </p:cNvPr>
            <p:cNvSpPr/>
            <p:nvPr userDrawn="1"/>
          </p:nvSpPr>
          <p:spPr>
            <a:xfrm>
              <a:off x="237460" y="-263952"/>
              <a:ext cx="179109" cy="17910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63620D2-B2AE-5B41-BDD8-5BABD3C53A52}"/>
                </a:ext>
              </a:extLst>
            </p:cNvPr>
            <p:cNvSpPr/>
            <p:nvPr userDrawn="1"/>
          </p:nvSpPr>
          <p:spPr>
            <a:xfrm>
              <a:off x="474920" y="-263951"/>
              <a:ext cx="179109" cy="179109"/>
            </a:xfrm>
            <a:prstGeom prst="ellipse">
              <a:avLst/>
            </a:prstGeom>
            <a:solidFill>
              <a:srgbClr val="008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BC5CA4-484D-144D-8A00-796D604DB1AB}"/>
                </a:ext>
              </a:extLst>
            </p:cNvPr>
            <p:cNvSpPr/>
            <p:nvPr userDrawn="1"/>
          </p:nvSpPr>
          <p:spPr>
            <a:xfrm>
              <a:off x="712380" y="-263952"/>
              <a:ext cx="179109" cy="179109"/>
            </a:xfrm>
            <a:prstGeom prst="ellipse">
              <a:avLst/>
            </a:prstGeom>
            <a:solidFill>
              <a:srgbClr val="E30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D1963-CB98-1648-B617-079C749C6F05}"/>
                </a:ext>
              </a:extLst>
            </p:cNvPr>
            <p:cNvSpPr/>
            <p:nvPr userDrawn="1"/>
          </p:nvSpPr>
          <p:spPr>
            <a:xfrm>
              <a:off x="949840" y="-263951"/>
              <a:ext cx="179109" cy="179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F3167B4-0E31-5C4A-B5FD-1B165C3C3E38}"/>
                </a:ext>
              </a:extLst>
            </p:cNvPr>
            <p:cNvSpPr/>
            <p:nvPr userDrawn="1"/>
          </p:nvSpPr>
          <p:spPr>
            <a:xfrm>
              <a:off x="1187300" y="-263952"/>
              <a:ext cx="179109" cy="179109"/>
            </a:xfrm>
            <a:prstGeom prst="ellipse">
              <a:avLst/>
            </a:prstGeom>
            <a:solidFill>
              <a:srgbClr val="228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4F06653-AB8B-414A-8B9D-EBDCB67FCD05}"/>
                </a:ext>
              </a:extLst>
            </p:cNvPr>
            <p:cNvSpPr/>
            <p:nvPr userDrawn="1"/>
          </p:nvSpPr>
          <p:spPr>
            <a:xfrm>
              <a:off x="1424760" y="-263951"/>
              <a:ext cx="179109" cy="179109"/>
            </a:xfrm>
            <a:prstGeom prst="ellipse">
              <a:avLst/>
            </a:prstGeom>
            <a:solidFill>
              <a:srgbClr val="004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5BDAD66-1F30-3F40-ACED-EC1555431B02}"/>
                </a:ext>
              </a:extLst>
            </p:cNvPr>
            <p:cNvSpPr/>
            <p:nvPr userDrawn="1"/>
          </p:nvSpPr>
          <p:spPr>
            <a:xfrm>
              <a:off x="1662220" y="-263952"/>
              <a:ext cx="179109" cy="179109"/>
            </a:xfrm>
            <a:prstGeom prst="ellipse">
              <a:avLst/>
            </a:prstGeom>
            <a:solidFill>
              <a:srgbClr val="870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5E02F-9CC5-9D40-992F-AFD01E6D828A}"/>
                </a:ext>
              </a:extLst>
            </p:cNvPr>
            <p:cNvSpPr/>
            <p:nvPr userDrawn="1"/>
          </p:nvSpPr>
          <p:spPr>
            <a:xfrm>
              <a:off x="1899680" y="-263951"/>
              <a:ext cx="179109" cy="179109"/>
            </a:xfrm>
            <a:prstGeom prst="ellipse">
              <a:avLst/>
            </a:prstGeom>
            <a:solidFill>
              <a:srgbClr val="FF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4EA4C14-FED5-414D-8D1C-B5CF5C774E68}"/>
                </a:ext>
              </a:extLst>
            </p:cNvPr>
            <p:cNvSpPr/>
            <p:nvPr userDrawn="1"/>
          </p:nvSpPr>
          <p:spPr>
            <a:xfrm>
              <a:off x="2137140" y="-263952"/>
              <a:ext cx="179109" cy="179109"/>
            </a:xfrm>
            <a:prstGeom prst="ellipse">
              <a:avLst/>
            </a:prstGeom>
            <a:solidFill>
              <a:srgbClr val="286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0167C7-C573-994A-955B-92F509EB6F14}"/>
                </a:ext>
              </a:extLst>
            </p:cNvPr>
            <p:cNvSpPr/>
            <p:nvPr userDrawn="1"/>
          </p:nvSpPr>
          <p:spPr>
            <a:xfrm>
              <a:off x="2374600" y="-263951"/>
              <a:ext cx="179109" cy="179109"/>
            </a:xfrm>
            <a:prstGeom prst="ellipse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74344B4-8463-2A48-ADE5-B8A668E3A1D8}"/>
                </a:ext>
              </a:extLst>
            </p:cNvPr>
            <p:cNvSpPr/>
            <p:nvPr userDrawn="1"/>
          </p:nvSpPr>
          <p:spPr>
            <a:xfrm>
              <a:off x="2593929" y="-263952"/>
              <a:ext cx="179109" cy="179109"/>
            </a:xfrm>
            <a:prstGeom prst="ellipse">
              <a:avLst/>
            </a:prstGeom>
            <a:solidFill>
              <a:srgbClr val="3C1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458548-ED62-6E4D-B644-F94A07512955}"/>
                </a:ext>
              </a:extLst>
            </p:cNvPr>
            <p:cNvSpPr/>
            <p:nvPr userDrawn="1"/>
          </p:nvSpPr>
          <p:spPr>
            <a:xfrm>
              <a:off x="2813258" y="-263952"/>
              <a:ext cx="179109" cy="179109"/>
            </a:xfrm>
            <a:prstGeom prst="ellipse">
              <a:avLst/>
            </a:prstGeom>
            <a:solidFill>
              <a:srgbClr val="EC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56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45587" y="1475232"/>
            <a:ext cx="5305407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6252727" y="1475232"/>
            <a:ext cx="5305407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1146" y="6511925"/>
            <a:ext cx="296049" cy="19891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t" anchorCtr="0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10DC13F-268E-CE4F-8C47-0EF65CC64D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MD_A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9026" y="6339819"/>
            <a:ext cx="839250" cy="518181"/>
          </a:xfrm>
          <a:prstGeom prst="rect">
            <a:avLst/>
          </a:prstGeom>
        </p:spPr>
      </p:pic>
      <p:pic>
        <p:nvPicPr>
          <p:cNvPr id="13" name="Picture 12" descr="Lilly_Logo_New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952" y="6339819"/>
            <a:ext cx="1092198" cy="518181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1791146" y="6473825"/>
            <a:ext cx="400854" cy="0"/>
          </a:xfrm>
          <a:prstGeom prst="line">
            <a:avLst/>
          </a:prstGeom>
          <a:ln w="3175">
            <a:solidFill>
              <a:srgbClr val="E715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67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 (2 col)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14CD3A-0F60-AE4E-8723-FD8A51E40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CB451FA-1FEF-7F4A-A1CD-B2832383C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C6F6F-D8E6-F749-802B-C0DED02FB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2 content box layout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FD23CD6-C400-2649-950F-FCE3EFDD89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7" y="1981200"/>
            <a:ext cx="5348473" cy="3962399"/>
          </a:xfrm>
        </p:spPr>
        <p:txBody>
          <a:bodyPr rIns="180000">
            <a:noAutofit/>
          </a:bodyPr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E5D2D35-BF9A-2F44-8F4C-DEA6EC1BE5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3227" y="1423832"/>
            <a:ext cx="5338868" cy="302387"/>
          </a:xfrm>
        </p:spPr>
        <p:txBody>
          <a:bodyPr lIns="0" tIns="0" rIns="0" bIns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47D7515E-E4EA-9B41-82D4-1FA90464F37F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 flipV="1">
            <a:off x="619052" y="1826475"/>
            <a:ext cx="5359001" cy="1828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9F87D9-0BE2-E740-8A9F-2548AF25CEF5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6210620" y="1981200"/>
            <a:ext cx="5348473" cy="3962399"/>
          </a:xfrm>
        </p:spPr>
        <p:txBody>
          <a:bodyPr rIns="180000">
            <a:noAutofit/>
          </a:bodyPr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24569BE-2A67-1E4A-BD42-2FB476C9FBD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10620" y="1423832"/>
            <a:ext cx="5338868" cy="302387"/>
          </a:xfrm>
        </p:spPr>
        <p:txBody>
          <a:bodyPr lIns="0" tIns="0" rIns="0" bIns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2263FF1-FD88-7C42-9550-453726BAD34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 flipV="1">
            <a:off x="6196445" y="1826475"/>
            <a:ext cx="5359001" cy="1828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115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8">
          <p15:clr>
            <a:srgbClr val="FBAE40"/>
          </p15:clr>
        </p15:guide>
        <p15:guide id="2" pos="3912">
          <p15:clr>
            <a:srgbClr val="FBAE40"/>
          </p15:clr>
        </p15:guide>
        <p15:guide id="3" pos="3768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Icons (4)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1DBD-D619-DB45-8D86-703A8472F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circles + content layout 1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CE7E95B-62C5-4342-AF33-B41067E0C51C}"/>
              </a:ext>
            </a:extLst>
          </p:cNvPr>
          <p:cNvSpPr>
            <a:spLocks noGrp="1" noChangeAspect="1"/>
          </p:cNvSpPr>
          <p:nvPr>
            <p:ph type="body" sz="quarter" idx="101" hasCustomPrompt="1"/>
          </p:nvPr>
        </p:nvSpPr>
        <p:spPr>
          <a:xfrm>
            <a:off x="9268818" y="1465744"/>
            <a:ext cx="2011680" cy="201168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FD0FDA7-1024-9245-AD94-0C3AC4385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7" y="4370071"/>
            <a:ext cx="2567173" cy="1573530"/>
          </a:xfrm>
        </p:spPr>
        <p:txBody>
          <a:bodyPr rIns="180000">
            <a:noAutofit/>
          </a:bodyPr>
          <a:lstStyle>
            <a:lvl1pPr algn="ctr">
              <a:defRPr b="0" i="0"/>
            </a:lvl1pPr>
            <a:lvl2pPr marL="0" indent="0" algn="ctr">
              <a:buNone/>
              <a:defRPr b="0" i="0"/>
            </a:lvl2pPr>
            <a:lvl3pPr algn="ctr">
              <a:defRPr b="0" i="0"/>
            </a:lvl3pPr>
            <a:lvl4pPr algn="ctr">
              <a:defRPr b="0" i="0"/>
            </a:lvl4pPr>
            <a:lvl5pPr algn="ctr"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74CFD7A6-F554-0245-A890-7F2E7E2C31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1" y="4370071"/>
            <a:ext cx="2552700" cy="1573530"/>
          </a:xfrm>
        </p:spPr>
        <p:txBody>
          <a:bodyPr rIns="180000">
            <a:noAutofit/>
          </a:bodyPr>
          <a:lstStyle>
            <a:lvl1pPr algn="ctr">
              <a:defRPr b="0" i="0"/>
            </a:lvl1pPr>
            <a:lvl2pPr algn="ctr">
              <a:defRPr b="0" i="0"/>
            </a:lvl2pPr>
            <a:lvl3pPr algn="ctr">
              <a:defRPr b="0" i="0"/>
            </a:lvl3pPr>
            <a:lvl4pPr algn="ctr">
              <a:defRPr b="0" i="0"/>
            </a:lvl4pPr>
            <a:lvl5pPr algn="ctr"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2BB2E1D-EB3B-0048-9DEA-8432C67C9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0303" y="4370071"/>
            <a:ext cx="2552697" cy="1573530"/>
          </a:xfrm>
        </p:spPr>
        <p:txBody>
          <a:bodyPr rIns="180000">
            <a:noAutofit/>
          </a:bodyPr>
          <a:lstStyle>
            <a:lvl1pPr algn="ctr">
              <a:defRPr b="0" i="0"/>
            </a:lvl1pPr>
            <a:lvl2pPr algn="ctr">
              <a:defRPr b="0" i="0"/>
            </a:lvl2pPr>
            <a:lvl3pPr algn="ctr">
              <a:defRPr b="0" i="0"/>
            </a:lvl3pPr>
            <a:lvl4pPr algn="ctr">
              <a:defRPr b="0" i="0"/>
            </a:lvl4pPr>
            <a:lvl5pPr algn="ctr"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4721938C-5417-564A-B9D7-BEB83AB098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3227" y="3812702"/>
            <a:ext cx="2567173" cy="302387"/>
          </a:xfrm>
        </p:spPr>
        <p:txBody>
          <a:bodyPr lIns="0" tIns="0" rIns="0" bIns="0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22E12B89-97F3-5E46-9913-FE566B92CE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734" y="3812703"/>
            <a:ext cx="2545941" cy="302387"/>
          </a:xfrm>
        </p:spPr>
        <p:txBody>
          <a:bodyPr lIns="0" tIns="0" rIns="0" bIns="0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B0A809D-136C-CA40-B79A-0C3979D164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3831" y="3812703"/>
            <a:ext cx="2545938" cy="302387"/>
          </a:xfrm>
        </p:spPr>
        <p:txBody>
          <a:bodyPr lIns="0" tIns="0" rIns="0" bIns="0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B3CF0889-975F-904B-8F63-764D764A7E5A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 flipV="1">
            <a:off x="619053" y="4215345"/>
            <a:ext cx="2575564" cy="1828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FADD3494-6CE0-2741-A35D-9E3331DE4483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 flipV="1">
            <a:off x="3426288" y="4215345"/>
            <a:ext cx="2554263" cy="1828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8E0C7C0A-6F52-2649-A443-E084F036A28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 flipV="1">
            <a:off x="6209185" y="4215345"/>
            <a:ext cx="2554259" cy="1828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BE01FE54-5E5F-E34D-8484-A76D385FD628}"/>
              </a:ext>
            </a:extLst>
          </p:cNvPr>
          <p:cNvSpPr>
            <a:spLocks noGrp="1" noChangeAspect="1"/>
          </p:cNvSpPr>
          <p:nvPr>
            <p:ph type="body" sz="quarter" idx="102" hasCustomPrompt="1"/>
          </p:nvPr>
        </p:nvSpPr>
        <p:spPr>
          <a:xfrm>
            <a:off x="3692130" y="1465744"/>
            <a:ext cx="2011680" cy="201168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D3658D12-9976-6D41-A75E-1CE6D8CD7DEB}"/>
              </a:ext>
            </a:extLst>
          </p:cNvPr>
          <p:cNvSpPr>
            <a:spLocks noGrp="1" noChangeAspect="1"/>
          </p:cNvSpPr>
          <p:nvPr>
            <p:ph type="body" sz="quarter" idx="103" hasCustomPrompt="1"/>
          </p:nvPr>
        </p:nvSpPr>
        <p:spPr>
          <a:xfrm>
            <a:off x="900995" y="1465744"/>
            <a:ext cx="2011680" cy="201168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DDD362F7-28F9-4149-98DD-69BE7B9B6AEB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8998647" y="4370071"/>
            <a:ext cx="2552697" cy="1573530"/>
          </a:xfrm>
        </p:spPr>
        <p:txBody>
          <a:bodyPr rIns="180000">
            <a:noAutofit/>
          </a:bodyPr>
          <a:lstStyle>
            <a:lvl1pPr algn="ctr">
              <a:defRPr b="0" i="0"/>
            </a:lvl1pPr>
            <a:lvl2pPr algn="ctr">
              <a:defRPr b="0" i="0"/>
            </a:lvl2pPr>
            <a:lvl3pPr algn="ctr">
              <a:defRPr b="0" i="0"/>
            </a:lvl3pPr>
            <a:lvl4pPr algn="ctr">
              <a:defRPr b="0" i="0"/>
            </a:lvl4pPr>
            <a:lvl5pPr algn="ctr"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E765A3AD-BA33-E94D-9DB9-F5D7278B9434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9022175" y="3812703"/>
            <a:ext cx="2545938" cy="302387"/>
          </a:xfrm>
        </p:spPr>
        <p:txBody>
          <a:bodyPr lIns="0" tIns="0" rIns="0" bIns="0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5FDC984F-6643-8244-B039-1129C90CE70B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 flipV="1">
            <a:off x="8997529" y="4215345"/>
            <a:ext cx="2554259" cy="1828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735AF50A-38A9-8841-A7B9-1441F0AF2E97}"/>
              </a:ext>
            </a:extLst>
          </p:cNvPr>
          <p:cNvSpPr>
            <a:spLocks noGrp="1" noChangeAspect="1"/>
          </p:cNvSpPr>
          <p:nvPr>
            <p:ph type="body" sz="quarter" idx="107" hasCustomPrompt="1"/>
          </p:nvPr>
        </p:nvSpPr>
        <p:spPr>
          <a:xfrm>
            <a:off x="6480474" y="1465744"/>
            <a:ext cx="2011680" cy="201168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91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12">
          <p15:clr>
            <a:srgbClr val="FBAE40"/>
          </p15:clr>
        </p15:guide>
        <p15:guide id="2" pos="3768">
          <p15:clr>
            <a:srgbClr val="FBAE40"/>
          </p15:clr>
        </p15:guide>
        <p15:guide id="3" pos="5664">
          <p15:clr>
            <a:srgbClr val="FBAE40"/>
          </p15:clr>
        </p15:guide>
        <p15:guide id="4" pos="5520">
          <p15:clr>
            <a:srgbClr val="FBAE40"/>
          </p15:clr>
        </p15:guide>
        <p15:guide id="5" pos="2160">
          <p15:clr>
            <a:srgbClr val="FBAE40"/>
          </p15:clr>
        </p15:guide>
        <p15:guide id="6" pos="2016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GT Walsheim Pro O" pitchFamily="2" charset="77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1C80FE-6CF5-DA47-B2D8-090B250686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448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1940D94-1E11-7C44-B82A-E55B0A45A5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5759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06D5190-84EE-BA42-A2EB-8AE1E561BB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070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F4C15AE-1FBC-3543-A568-1B3D119981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83816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7F185-5963-FF4E-8932-5D20051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41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4">
            <a:extLst>
              <a:ext uri="{FF2B5EF4-FFF2-40B4-BE49-F238E27FC236}">
                <a16:creationId xmlns:a16="http://schemas.microsoft.com/office/drawing/2014/main" id="{578951D5-8F81-F248-B6E3-D85B464CCC4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10"/>
            <a:ext cx="12192000" cy="685799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987" y="379080"/>
            <a:ext cx="9168029" cy="1660884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1986" y="770730"/>
            <a:ext cx="9168029" cy="87758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712227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2221" y="441325"/>
            <a:ext cx="9168029" cy="492953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221" y="832975"/>
            <a:ext cx="9168029" cy="57838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52DCF2-613F-C04D-92F4-6D494089F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A8CFF-6917-764F-B8B1-B97D0B8C4A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6236" y="2500830"/>
            <a:ext cx="6975764" cy="4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83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5474697"/>
            <a:ext cx="9168029" cy="508660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5866347"/>
            <a:ext cx="9168029" cy="54439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42EE7-4207-214F-BC14-3D8CA7B95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273" y="-106"/>
            <a:ext cx="10979727" cy="6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6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57141"/>
            <a:ext cx="9168029" cy="557259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76713"/>
            <a:ext cx="9168029" cy="494819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944A3-B90A-8F4A-8E9E-F5C63620E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CC480-FC01-A444-95CE-BCEE057159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22730" y="2604052"/>
            <a:ext cx="6839106" cy="42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1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43897"/>
            <a:ext cx="9168029" cy="481051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35547"/>
            <a:ext cx="9168029" cy="50684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390875" y="-26191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AF9217-57E8-2D40-8131-360FFD574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7582" y="-870825"/>
            <a:ext cx="8585425" cy="8585425"/>
          </a:xfrm>
          <a:custGeom>
            <a:avLst/>
            <a:gdLst>
              <a:gd name="T0" fmla="*/ 6531 w 13094"/>
              <a:gd name="T1" fmla="*/ 4344 h 13094"/>
              <a:gd name="T2" fmla="*/ 6531 w 13094"/>
              <a:gd name="T3" fmla="*/ 4344 h 13094"/>
              <a:gd name="T4" fmla="*/ 4344 w 13094"/>
              <a:gd name="T5" fmla="*/ 6532 h 13094"/>
              <a:gd name="T6" fmla="*/ 6531 w 13094"/>
              <a:gd name="T7" fmla="*/ 8749 h 13094"/>
              <a:gd name="T8" fmla="*/ 8749 w 13094"/>
              <a:gd name="T9" fmla="*/ 6532 h 13094"/>
              <a:gd name="T10" fmla="*/ 6531 w 13094"/>
              <a:gd name="T11" fmla="*/ 4344 h 13094"/>
              <a:gd name="T12" fmla="*/ 6531 w 13094"/>
              <a:gd name="T13" fmla="*/ 13093 h 13094"/>
              <a:gd name="T14" fmla="*/ 6531 w 13094"/>
              <a:gd name="T15" fmla="*/ 13093 h 13094"/>
              <a:gd name="T16" fmla="*/ 0 w 13094"/>
              <a:gd name="T17" fmla="*/ 6532 h 13094"/>
              <a:gd name="T18" fmla="*/ 6531 w 13094"/>
              <a:gd name="T19" fmla="*/ 0 h 13094"/>
              <a:gd name="T20" fmla="*/ 13093 w 13094"/>
              <a:gd name="T21" fmla="*/ 6532 h 13094"/>
              <a:gd name="T22" fmla="*/ 6531 w 13094"/>
              <a:gd name="T23" fmla="*/ 13093 h 13094"/>
              <a:gd name="T24" fmla="*/ 6531 w 13094"/>
              <a:gd name="T25" fmla="*/ 4344 h 1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4" h="13094">
                <a:moveTo>
                  <a:pt x="6531" y="4344"/>
                </a:moveTo>
                <a:lnTo>
                  <a:pt x="6531" y="4344"/>
                </a:lnTo>
                <a:cubicBezTo>
                  <a:pt x="5344" y="4344"/>
                  <a:pt x="4344" y="5344"/>
                  <a:pt x="4344" y="6532"/>
                </a:cubicBezTo>
                <a:cubicBezTo>
                  <a:pt x="4344" y="7749"/>
                  <a:pt x="5344" y="8749"/>
                  <a:pt x="6531" y="8749"/>
                </a:cubicBezTo>
                <a:cubicBezTo>
                  <a:pt x="7749" y="8749"/>
                  <a:pt x="8749" y="7749"/>
                  <a:pt x="8749" y="6532"/>
                </a:cubicBezTo>
                <a:cubicBezTo>
                  <a:pt x="8749" y="5344"/>
                  <a:pt x="7749" y="4344"/>
                  <a:pt x="6531" y="4344"/>
                </a:cubicBezTo>
                <a:lnTo>
                  <a:pt x="6531" y="13093"/>
                </a:lnTo>
                <a:lnTo>
                  <a:pt x="6531" y="13093"/>
                </a:lnTo>
                <a:cubicBezTo>
                  <a:pt x="2938" y="13093"/>
                  <a:pt x="0" y="10156"/>
                  <a:pt x="0" y="6532"/>
                </a:cubicBezTo>
                <a:cubicBezTo>
                  <a:pt x="0" y="2938"/>
                  <a:pt x="2938" y="0"/>
                  <a:pt x="6531" y="0"/>
                </a:cubicBezTo>
                <a:cubicBezTo>
                  <a:pt x="10155" y="0"/>
                  <a:pt x="13093" y="2938"/>
                  <a:pt x="13093" y="6532"/>
                </a:cubicBezTo>
                <a:cubicBezTo>
                  <a:pt x="13093" y="10156"/>
                  <a:pt x="10155" y="13093"/>
                  <a:pt x="6531" y="13093"/>
                </a:cubicBezTo>
                <a:lnTo>
                  <a:pt x="6531" y="43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63D40-58DB-C845-948D-9BA6812D1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048" y="5908676"/>
            <a:ext cx="829565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1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00B40AA-23B3-5D4C-B4D8-6574E79DF932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635082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8027A2-FD5F-8A43-8AC9-C779545D5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4675" y="214363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6CE0D30-D365-C140-89E0-1F21BD902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675" y="119909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2C537A-4B97-6248-8647-B99CD00BA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675" y="167136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DCE126-FE09-5B4B-BA0D-0B77CDF074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75" y="261590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09CD298-FA4E-2A41-9DCD-EACDB2D73E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4675" y="3088174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E5A5AA-E7FC-AF4B-A83A-CECE21C6BD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4675" y="3573697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423D0-3409-7542-AD01-1171C330D739}"/>
              </a:ext>
            </a:extLst>
          </p:cNvPr>
          <p:cNvSpPr/>
          <p:nvPr userDrawn="1"/>
        </p:nvSpPr>
        <p:spPr>
          <a:xfrm>
            <a:off x="643416" y="1206433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BCA6FC-D916-8345-8161-14CE7B65A183}"/>
              </a:ext>
            </a:extLst>
          </p:cNvPr>
          <p:cNvSpPr/>
          <p:nvPr userDrawn="1"/>
        </p:nvSpPr>
        <p:spPr>
          <a:xfrm>
            <a:off x="643416" y="1680154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693564-169C-5A41-BB16-8D8A775ABA02}"/>
              </a:ext>
            </a:extLst>
          </p:cNvPr>
          <p:cNvSpPr/>
          <p:nvPr userDrawn="1"/>
        </p:nvSpPr>
        <p:spPr>
          <a:xfrm>
            <a:off x="643416" y="2153875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DDCF37-9B5A-CE4E-B940-C75E2F7DC5E7}"/>
              </a:ext>
            </a:extLst>
          </p:cNvPr>
          <p:cNvSpPr/>
          <p:nvPr userDrawn="1"/>
        </p:nvSpPr>
        <p:spPr>
          <a:xfrm>
            <a:off x="643416" y="2627596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87121-1B16-C14C-9718-64CF12F2E59E}"/>
              </a:ext>
            </a:extLst>
          </p:cNvPr>
          <p:cNvSpPr/>
          <p:nvPr userDrawn="1"/>
        </p:nvSpPr>
        <p:spPr>
          <a:xfrm>
            <a:off x="643416" y="3101319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6941E-E16F-8F40-AF1B-2DD4EEF1CC6D}"/>
              </a:ext>
            </a:extLst>
          </p:cNvPr>
          <p:cNvSpPr/>
          <p:nvPr userDrawn="1"/>
        </p:nvSpPr>
        <p:spPr>
          <a:xfrm>
            <a:off x="643416" y="3588293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E806A952-4564-AF4C-AE24-A57D9F4E79C5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97E1-7535-7943-8438-B827BF929E86}"/>
              </a:ext>
            </a:extLst>
          </p:cNvPr>
          <p:cNvSpPr txBox="1"/>
          <p:nvPr userDrawn="1"/>
        </p:nvSpPr>
        <p:spPr>
          <a:xfrm>
            <a:off x="-795130" y="95415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>
              <a:latin typeface="Arial Regular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4C7FC5-78F5-5F40-BA5D-73940C0303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71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1]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52439"/>
            <a:ext cx="5472112" cy="5964236"/>
          </a:xfrm>
        </p:spPr>
        <p:txBody>
          <a:bodyPr anchor="b">
            <a:noAutofit/>
          </a:bodyPr>
          <a:lstStyle>
            <a:lvl1pPr>
              <a:defRPr sz="4400" b="1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F8663D9-6175-D24D-8681-15495B5EB30F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800027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2]">
    <p:bg>
      <p:bgPr>
        <a:solidFill>
          <a:srgbClr val="228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614B61-DA2B-8A4A-98F9-FE49347CA82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05513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1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282BA5C-56E0-BE46-9D23-87AC872743C6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0767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2]">
    <p:bg>
      <p:bgPr>
        <a:solidFill>
          <a:srgbClr val="004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A00FAC3-AB4A-3B4B-9E2A-E39EC89FB9F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FD664-4D1B-5C44-8E6B-48E28204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82156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1]">
    <p:bg>
      <p:bgPr>
        <a:solidFill>
          <a:srgbClr val="E30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5E952D9-9903-5943-B893-75BA448FB4E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BE3BA-23D8-5847-9854-93D289F1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23401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2]">
    <p:bg>
      <p:bgPr>
        <a:solidFill>
          <a:srgbClr val="870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82CDFB-2967-D341-AD39-37CF180F7BF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91571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1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00B40AA-23B3-5D4C-B4D8-6574E79DF932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483691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2]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29DCE45-6DF6-6A44-B714-AAF7077C64BE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64696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AC29429-356D-7245-B3B9-9CC250DAF6E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391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2]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29DCE45-6DF6-6A44-B714-AAF7077C64BE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7124277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55011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A025A021-132D-0A46-82D1-417142A3447D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CBFD3-2D55-774D-9912-5DCC740A6F0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6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885263"/>
            <a:ext cx="7235825" cy="413552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027C36-99A2-5C4E-AF8F-9D7F2259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71" y="1395211"/>
            <a:ext cx="7236096" cy="525676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14CD3A-0F60-AE4E-8723-FD8A51E40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CB451FA-1FEF-7F4A-A1CD-B2832383C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56568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02587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119052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8023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" y="1368425"/>
            <a:ext cx="3527426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5F841F-CBD9-E94C-B33B-69797CE7E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2287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A75AD8A-A487-8441-B0CB-FAFE8E4FA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0685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3C38F7-4483-E841-9B92-F6AE4B8E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E963AF88-704D-244F-A72A-29CA3B0D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18597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(10)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75358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54189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BA383F63-46B1-2347-A355-A79BF9C339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796526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33020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11851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74492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75358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353323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4189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4D9B30E-32A6-CC40-8194-2702B449A60C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95660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61DF7D1F-640E-624A-90EE-69652C7B54C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796526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032154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33020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710985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11851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5358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154189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08E082D1-905D-EA42-8235-8BA85526470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796526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833020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11851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674492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475358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5353323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154189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6" name="Picture Placeholder 3">
            <a:extLst>
              <a:ext uri="{FF2B5EF4-FFF2-40B4-BE49-F238E27FC236}">
                <a16:creationId xmlns:a16="http://schemas.microsoft.com/office/drawing/2014/main" id="{190AB35D-C630-BD4A-8E00-CA7C285B83D6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9995660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6BD2A8ED-B49D-F54E-859C-38251D7DD20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796526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032154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2833020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710985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11851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531794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(8)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8133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43702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799271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54840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287267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88133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642836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43702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998405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799271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353974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54840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088133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443702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799271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154840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287267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088133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642836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3702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998405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9271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1353974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154840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175501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8">
            <a:extLst>
              <a:ext uri="{FF2B5EF4-FFF2-40B4-BE49-F238E27FC236}">
                <a16:creationId xmlns:a16="http://schemas.microsoft.com/office/drawing/2014/main" id="{5FC4ACFA-AFC3-1E47-80D6-DBA210E932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028185" y="1018572"/>
            <a:ext cx="6022444" cy="5032487"/>
            <a:chOff x="353" y="434"/>
            <a:chExt cx="2549" cy="2130"/>
          </a:xfrm>
        </p:grpSpPr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717701F9-D9A7-9746-AA1A-D67A982D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434"/>
              <a:ext cx="2549" cy="2130"/>
            </a:xfrm>
            <a:custGeom>
              <a:avLst/>
              <a:gdLst>
                <a:gd name="T0" fmla="*/ 10926 w 11245"/>
                <a:gd name="T1" fmla="*/ 0 h 9397"/>
                <a:gd name="T2" fmla="*/ 317 w 11245"/>
                <a:gd name="T3" fmla="*/ 0 h 9397"/>
                <a:gd name="T4" fmla="*/ 0 w 11245"/>
                <a:gd name="T5" fmla="*/ 318 h 9397"/>
                <a:gd name="T6" fmla="*/ 0 w 11245"/>
                <a:gd name="T7" fmla="*/ 7427 h 9397"/>
                <a:gd name="T8" fmla="*/ 317 w 11245"/>
                <a:gd name="T9" fmla="*/ 7745 h 9397"/>
                <a:gd name="T10" fmla="*/ 4491 w 11245"/>
                <a:gd name="T11" fmla="*/ 7745 h 9397"/>
                <a:gd name="T12" fmla="*/ 4373 w 11245"/>
                <a:gd name="T13" fmla="*/ 8870 h 9397"/>
                <a:gd name="T14" fmla="*/ 4071 w 11245"/>
                <a:gd name="T15" fmla="*/ 9126 h 9397"/>
                <a:gd name="T16" fmla="*/ 3925 w 11245"/>
                <a:gd name="T17" fmla="*/ 9233 h 9397"/>
                <a:gd name="T18" fmla="*/ 3906 w 11245"/>
                <a:gd name="T19" fmla="*/ 9278 h 9397"/>
                <a:gd name="T20" fmla="*/ 3906 w 11245"/>
                <a:gd name="T21" fmla="*/ 9279 h 9397"/>
                <a:gd name="T22" fmla="*/ 3906 w 11245"/>
                <a:gd name="T23" fmla="*/ 9323 h 9397"/>
                <a:gd name="T24" fmla="*/ 3906 w 11245"/>
                <a:gd name="T25" fmla="*/ 9324 h 9397"/>
                <a:gd name="T26" fmla="*/ 3919 w 11245"/>
                <a:gd name="T27" fmla="*/ 9356 h 9397"/>
                <a:gd name="T28" fmla="*/ 4101 w 11245"/>
                <a:gd name="T29" fmla="*/ 9396 h 9397"/>
                <a:gd name="T30" fmla="*/ 7142 w 11245"/>
                <a:gd name="T31" fmla="*/ 9396 h 9397"/>
                <a:gd name="T32" fmla="*/ 7324 w 11245"/>
                <a:gd name="T33" fmla="*/ 9356 h 9397"/>
                <a:gd name="T34" fmla="*/ 7337 w 11245"/>
                <a:gd name="T35" fmla="*/ 9324 h 9397"/>
                <a:gd name="T36" fmla="*/ 7337 w 11245"/>
                <a:gd name="T37" fmla="*/ 9323 h 9397"/>
                <a:gd name="T38" fmla="*/ 7337 w 11245"/>
                <a:gd name="T39" fmla="*/ 9282 h 9397"/>
                <a:gd name="T40" fmla="*/ 7337 w 11245"/>
                <a:gd name="T41" fmla="*/ 9280 h 9397"/>
                <a:gd name="T42" fmla="*/ 7319 w 11245"/>
                <a:gd name="T43" fmla="*/ 9233 h 9397"/>
                <a:gd name="T44" fmla="*/ 7173 w 11245"/>
                <a:gd name="T45" fmla="*/ 9126 h 9397"/>
                <a:gd name="T46" fmla="*/ 6871 w 11245"/>
                <a:gd name="T47" fmla="*/ 8870 h 9397"/>
                <a:gd name="T48" fmla="*/ 6752 w 11245"/>
                <a:gd name="T49" fmla="*/ 7745 h 9397"/>
                <a:gd name="T50" fmla="*/ 10926 w 11245"/>
                <a:gd name="T51" fmla="*/ 7745 h 9397"/>
                <a:gd name="T52" fmla="*/ 11244 w 11245"/>
                <a:gd name="T53" fmla="*/ 7427 h 9397"/>
                <a:gd name="T54" fmla="*/ 11244 w 11245"/>
                <a:gd name="T55" fmla="*/ 318 h 9397"/>
                <a:gd name="T56" fmla="*/ 10926 w 11245"/>
                <a:gd name="T57" fmla="*/ 0 h 9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45" h="9397">
                  <a:moveTo>
                    <a:pt x="10926" y="0"/>
                  </a:moveTo>
                  <a:lnTo>
                    <a:pt x="317" y="0"/>
                  </a:lnTo>
                  <a:cubicBezTo>
                    <a:pt x="142" y="0"/>
                    <a:pt x="0" y="143"/>
                    <a:pt x="0" y="318"/>
                  </a:cubicBezTo>
                  <a:lnTo>
                    <a:pt x="0" y="7427"/>
                  </a:lnTo>
                  <a:cubicBezTo>
                    <a:pt x="0" y="7602"/>
                    <a:pt x="142" y="7745"/>
                    <a:pt x="317" y="7745"/>
                  </a:cubicBezTo>
                  <a:lnTo>
                    <a:pt x="4491" y="7745"/>
                  </a:lnTo>
                  <a:cubicBezTo>
                    <a:pt x="4485" y="7875"/>
                    <a:pt x="4444" y="8658"/>
                    <a:pt x="4373" y="8870"/>
                  </a:cubicBezTo>
                  <a:cubicBezTo>
                    <a:pt x="4346" y="8949"/>
                    <a:pt x="4187" y="9051"/>
                    <a:pt x="4071" y="9126"/>
                  </a:cubicBezTo>
                  <a:cubicBezTo>
                    <a:pt x="4000" y="9172"/>
                    <a:pt x="3944" y="9209"/>
                    <a:pt x="3925" y="9233"/>
                  </a:cubicBezTo>
                  <a:cubicBezTo>
                    <a:pt x="3910" y="9251"/>
                    <a:pt x="3906" y="9266"/>
                    <a:pt x="3906" y="9278"/>
                  </a:cubicBezTo>
                  <a:cubicBezTo>
                    <a:pt x="3906" y="9279"/>
                    <a:pt x="3906" y="9279"/>
                    <a:pt x="3906" y="9279"/>
                  </a:cubicBezTo>
                  <a:lnTo>
                    <a:pt x="3906" y="9323"/>
                  </a:lnTo>
                  <a:lnTo>
                    <a:pt x="3906" y="9324"/>
                  </a:lnTo>
                  <a:cubicBezTo>
                    <a:pt x="3906" y="9336"/>
                    <a:pt x="3910" y="9347"/>
                    <a:pt x="3919" y="9356"/>
                  </a:cubicBezTo>
                  <a:cubicBezTo>
                    <a:pt x="3944" y="9383"/>
                    <a:pt x="4003" y="9396"/>
                    <a:pt x="4101" y="9396"/>
                  </a:cubicBezTo>
                  <a:lnTo>
                    <a:pt x="7142" y="9396"/>
                  </a:lnTo>
                  <a:cubicBezTo>
                    <a:pt x="7240" y="9396"/>
                    <a:pt x="7300" y="9383"/>
                    <a:pt x="7324" y="9356"/>
                  </a:cubicBezTo>
                  <a:cubicBezTo>
                    <a:pt x="7333" y="9347"/>
                    <a:pt x="7337" y="9336"/>
                    <a:pt x="7337" y="9324"/>
                  </a:cubicBezTo>
                  <a:lnTo>
                    <a:pt x="7337" y="9323"/>
                  </a:lnTo>
                  <a:lnTo>
                    <a:pt x="7337" y="9282"/>
                  </a:lnTo>
                  <a:cubicBezTo>
                    <a:pt x="7337" y="9281"/>
                    <a:pt x="7337" y="9281"/>
                    <a:pt x="7337" y="9280"/>
                  </a:cubicBezTo>
                  <a:cubicBezTo>
                    <a:pt x="7338" y="9268"/>
                    <a:pt x="7334" y="9252"/>
                    <a:pt x="7319" y="9233"/>
                  </a:cubicBezTo>
                  <a:cubicBezTo>
                    <a:pt x="7300" y="9209"/>
                    <a:pt x="7244" y="9172"/>
                    <a:pt x="7173" y="9126"/>
                  </a:cubicBezTo>
                  <a:cubicBezTo>
                    <a:pt x="7056" y="9051"/>
                    <a:pt x="6897" y="8949"/>
                    <a:pt x="6871" y="8870"/>
                  </a:cubicBezTo>
                  <a:cubicBezTo>
                    <a:pt x="6799" y="8659"/>
                    <a:pt x="6759" y="7872"/>
                    <a:pt x="6752" y="7745"/>
                  </a:cubicBezTo>
                  <a:lnTo>
                    <a:pt x="10926" y="7745"/>
                  </a:lnTo>
                  <a:cubicBezTo>
                    <a:pt x="11101" y="7745"/>
                    <a:pt x="11244" y="7602"/>
                    <a:pt x="11244" y="7427"/>
                  </a:cubicBezTo>
                  <a:lnTo>
                    <a:pt x="11244" y="318"/>
                  </a:lnTo>
                  <a:cubicBezTo>
                    <a:pt x="11244" y="143"/>
                    <a:pt x="11101" y="0"/>
                    <a:pt x="109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63FF0EF6-AF95-3C4C-B550-91E9C750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547"/>
              <a:ext cx="767" cy="12"/>
            </a:xfrm>
            <a:custGeom>
              <a:avLst/>
              <a:gdLst>
                <a:gd name="T0" fmla="*/ 3385 w 3387"/>
                <a:gd name="T1" fmla="*/ 4 h 57"/>
                <a:gd name="T2" fmla="*/ 3385 w 3387"/>
                <a:gd name="T3" fmla="*/ 6 h 57"/>
                <a:gd name="T4" fmla="*/ 3379 w 3387"/>
                <a:gd name="T5" fmla="*/ 24 h 57"/>
                <a:gd name="T6" fmla="*/ 3213 w 3387"/>
                <a:gd name="T7" fmla="*/ 56 h 57"/>
                <a:gd name="T8" fmla="*/ 172 w 3387"/>
                <a:gd name="T9" fmla="*/ 56 h 57"/>
                <a:gd name="T10" fmla="*/ 7 w 3387"/>
                <a:gd name="T11" fmla="*/ 24 h 57"/>
                <a:gd name="T12" fmla="*/ 0 w 3387"/>
                <a:gd name="T13" fmla="*/ 6 h 57"/>
                <a:gd name="T14" fmla="*/ 0 w 3387"/>
                <a:gd name="T15" fmla="*/ 4 h 57"/>
                <a:gd name="T16" fmla="*/ 0 w 3387"/>
                <a:gd name="T17" fmla="*/ 0 h 57"/>
                <a:gd name="T18" fmla="*/ 172 w 3387"/>
                <a:gd name="T19" fmla="*/ 30 h 57"/>
                <a:gd name="T20" fmla="*/ 3213 w 3387"/>
                <a:gd name="T21" fmla="*/ 30 h 57"/>
                <a:gd name="T22" fmla="*/ 3385 w 3387"/>
                <a:gd name="T23" fmla="*/ 0 h 57"/>
                <a:gd name="T24" fmla="*/ 3385 w 3387"/>
                <a:gd name="T25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7" h="57">
                  <a:moveTo>
                    <a:pt x="3385" y="4"/>
                  </a:moveTo>
                  <a:cubicBezTo>
                    <a:pt x="3385" y="5"/>
                    <a:pt x="3385" y="6"/>
                    <a:pt x="3385" y="6"/>
                  </a:cubicBezTo>
                  <a:cubicBezTo>
                    <a:pt x="3386" y="13"/>
                    <a:pt x="3384" y="19"/>
                    <a:pt x="3379" y="24"/>
                  </a:cubicBezTo>
                  <a:cubicBezTo>
                    <a:pt x="3365" y="38"/>
                    <a:pt x="3325" y="56"/>
                    <a:pt x="3213" y="56"/>
                  </a:cubicBezTo>
                  <a:lnTo>
                    <a:pt x="172" y="56"/>
                  </a:lnTo>
                  <a:cubicBezTo>
                    <a:pt x="60" y="56"/>
                    <a:pt x="20" y="38"/>
                    <a:pt x="7" y="24"/>
                  </a:cubicBezTo>
                  <a:cubicBezTo>
                    <a:pt x="2" y="19"/>
                    <a:pt x="0" y="13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lnTo>
                    <a:pt x="0" y="0"/>
                  </a:lnTo>
                  <a:cubicBezTo>
                    <a:pt x="29" y="20"/>
                    <a:pt x="86" y="30"/>
                    <a:pt x="172" y="30"/>
                  </a:cubicBezTo>
                  <a:lnTo>
                    <a:pt x="3213" y="30"/>
                  </a:lnTo>
                  <a:cubicBezTo>
                    <a:pt x="3300" y="30"/>
                    <a:pt x="3356" y="20"/>
                    <a:pt x="3385" y="0"/>
                  </a:cubicBezTo>
                  <a:lnTo>
                    <a:pt x="3385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EA533E6D-A577-0040-8141-A172860A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52"/>
              <a:ext cx="769" cy="97"/>
            </a:xfrm>
            <a:custGeom>
              <a:avLst/>
              <a:gdLst>
                <a:gd name="T0" fmla="*/ 3235 w 3395"/>
                <a:gd name="T1" fmla="*/ 250 h 431"/>
                <a:gd name="T2" fmla="*/ 3376 w 3395"/>
                <a:gd name="T3" fmla="*/ 352 h 431"/>
                <a:gd name="T4" fmla="*/ 3387 w 3395"/>
                <a:gd name="T5" fmla="*/ 391 h 431"/>
                <a:gd name="T6" fmla="*/ 3217 w 3395"/>
                <a:gd name="T7" fmla="*/ 430 h 431"/>
                <a:gd name="T8" fmla="*/ 176 w 3395"/>
                <a:gd name="T9" fmla="*/ 430 h 431"/>
                <a:gd name="T10" fmla="*/ 6 w 3395"/>
                <a:gd name="T11" fmla="*/ 391 h 431"/>
                <a:gd name="T12" fmla="*/ 17 w 3395"/>
                <a:gd name="T13" fmla="*/ 352 h 431"/>
                <a:gd name="T14" fmla="*/ 158 w 3395"/>
                <a:gd name="T15" fmla="*/ 250 h 431"/>
                <a:gd name="T16" fmla="*/ 462 w 3395"/>
                <a:gd name="T17" fmla="*/ 0 h 431"/>
                <a:gd name="T18" fmla="*/ 2932 w 3395"/>
                <a:gd name="T19" fmla="*/ 0 h 431"/>
                <a:gd name="T20" fmla="*/ 3235 w 3395"/>
                <a:gd name="T21" fmla="*/ 25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5" h="431">
                  <a:moveTo>
                    <a:pt x="3235" y="250"/>
                  </a:moveTo>
                  <a:cubicBezTo>
                    <a:pt x="3302" y="293"/>
                    <a:pt x="3359" y="331"/>
                    <a:pt x="3376" y="352"/>
                  </a:cubicBezTo>
                  <a:cubicBezTo>
                    <a:pt x="3385" y="363"/>
                    <a:pt x="3394" y="378"/>
                    <a:pt x="3387" y="391"/>
                  </a:cubicBezTo>
                  <a:cubicBezTo>
                    <a:pt x="3380" y="405"/>
                    <a:pt x="3349" y="430"/>
                    <a:pt x="3217" y="430"/>
                  </a:cubicBezTo>
                  <a:lnTo>
                    <a:pt x="176" y="430"/>
                  </a:lnTo>
                  <a:cubicBezTo>
                    <a:pt x="45" y="430"/>
                    <a:pt x="13" y="405"/>
                    <a:pt x="6" y="391"/>
                  </a:cubicBezTo>
                  <a:cubicBezTo>
                    <a:pt x="0" y="378"/>
                    <a:pt x="9" y="363"/>
                    <a:pt x="17" y="352"/>
                  </a:cubicBezTo>
                  <a:cubicBezTo>
                    <a:pt x="34" y="331"/>
                    <a:pt x="92" y="293"/>
                    <a:pt x="158" y="250"/>
                  </a:cubicBezTo>
                  <a:cubicBezTo>
                    <a:pt x="276" y="175"/>
                    <a:pt x="419" y="82"/>
                    <a:pt x="462" y="0"/>
                  </a:cubicBezTo>
                  <a:lnTo>
                    <a:pt x="2932" y="0"/>
                  </a:lnTo>
                  <a:cubicBezTo>
                    <a:pt x="2974" y="82"/>
                    <a:pt x="3118" y="175"/>
                    <a:pt x="3235" y="25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F5B0BDBC-EE68-DD4F-A273-C433F5953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191"/>
              <a:ext cx="555" cy="255"/>
            </a:xfrm>
            <a:custGeom>
              <a:avLst/>
              <a:gdLst>
                <a:gd name="T0" fmla="*/ 2451 w 2452"/>
                <a:gd name="T1" fmla="*/ 1127 h 1128"/>
                <a:gd name="T2" fmla="*/ 0 w 2452"/>
                <a:gd name="T3" fmla="*/ 1127 h 1128"/>
                <a:gd name="T4" fmla="*/ 118 w 2452"/>
                <a:gd name="T5" fmla="*/ 0 h 1128"/>
                <a:gd name="T6" fmla="*/ 2333 w 2452"/>
                <a:gd name="T7" fmla="*/ 0 h 1128"/>
                <a:gd name="T8" fmla="*/ 2451 w 2452"/>
                <a:gd name="T9" fmla="*/ 1127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2" h="1128">
                  <a:moveTo>
                    <a:pt x="2451" y="1127"/>
                  </a:moveTo>
                  <a:lnTo>
                    <a:pt x="0" y="1127"/>
                  </a:lnTo>
                  <a:cubicBezTo>
                    <a:pt x="72" y="904"/>
                    <a:pt x="112" y="127"/>
                    <a:pt x="118" y="0"/>
                  </a:cubicBezTo>
                  <a:lnTo>
                    <a:pt x="2333" y="0"/>
                  </a:lnTo>
                  <a:cubicBezTo>
                    <a:pt x="2340" y="144"/>
                    <a:pt x="2380" y="905"/>
                    <a:pt x="2451" y="112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0FFFEC2C-EC1B-044A-AA43-FAFF36F2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955"/>
              <a:ext cx="2538" cy="230"/>
            </a:xfrm>
            <a:custGeom>
              <a:avLst/>
              <a:gdLst>
                <a:gd name="T0" fmla="*/ 10904 w 11200"/>
                <a:gd name="T1" fmla="*/ 1019 h 1020"/>
                <a:gd name="T2" fmla="*/ 295 w 11200"/>
                <a:gd name="T3" fmla="*/ 1019 h 1020"/>
                <a:gd name="T4" fmla="*/ 0 w 11200"/>
                <a:gd name="T5" fmla="*/ 724 h 1020"/>
                <a:gd name="T6" fmla="*/ 0 w 11200"/>
                <a:gd name="T7" fmla="*/ 0 h 1020"/>
                <a:gd name="T8" fmla="*/ 11199 w 11200"/>
                <a:gd name="T9" fmla="*/ 0 h 1020"/>
                <a:gd name="T10" fmla="*/ 11199 w 11200"/>
                <a:gd name="T11" fmla="*/ 724 h 1020"/>
                <a:gd name="T12" fmla="*/ 10904 w 11200"/>
                <a:gd name="T13" fmla="*/ 1019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1020">
                  <a:moveTo>
                    <a:pt x="10904" y="1019"/>
                  </a:moveTo>
                  <a:lnTo>
                    <a:pt x="295" y="1019"/>
                  </a:lnTo>
                  <a:cubicBezTo>
                    <a:pt x="133" y="1019"/>
                    <a:pt x="0" y="887"/>
                    <a:pt x="0" y="724"/>
                  </a:cubicBezTo>
                  <a:lnTo>
                    <a:pt x="0" y="0"/>
                  </a:lnTo>
                  <a:lnTo>
                    <a:pt x="11199" y="0"/>
                  </a:lnTo>
                  <a:lnTo>
                    <a:pt x="11199" y="724"/>
                  </a:lnTo>
                  <a:cubicBezTo>
                    <a:pt x="11199" y="887"/>
                    <a:pt x="11067" y="1019"/>
                    <a:pt x="10904" y="10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0D71C480-E989-6F41-8351-38E791AA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440"/>
              <a:ext cx="2538" cy="1512"/>
            </a:xfrm>
            <a:custGeom>
              <a:avLst/>
              <a:gdLst>
                <a:gd name="T0" fmla="*/ 11199 w 11200"/>
                <a:gd name="T1" fmla="*/ 6657 h 6658"/>
                <a:gd name="T2" fmla="*/ 0 w 11200"/>
                <a:gd name="T3" fmla="*/ 6657 h 6658"/>
                <a:gd name="T4" fmla="*/ 0 w 11200"/>
                <a:gd name="T5" fmla="*/ 295 h 6658"/>
                <a:gd name="T6" fmla="*/ 295 w 11200"/>
                <a:gd name="T7" fmla="*/ 0 h 6658"/>
                <a:gd name="T8" fmla="*/ 10904 w 11200"/>
                <a:gd name="T9" fmla="*/ 0 h 6658"/>
                <a:gd name="T10" fmla="*/ 11199 w 11200"/>
                <a:gd name="T11" fmla="*/ 295 h 6658"/>
                <a:gd name="T12" fmla="*/ 11199 w 11200"/>
                <a:gd name="T13" fmla="*/ 6657 h 6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6658">
                  <a:moveTo>
                    <a:pt x="11199" y="6657"/>
                  </a:moveTo>
                  <a:lnTo>
                    <a:pt x="0" y="6657"/>
                  </a:lnTo>
                  <a:lnTo>
                    <a:pt x="0" y="295"/>
                  </a:lnTo>
                  <a:cubicBezTo>
                    <a:pt x="0" y="132"/>
                    <a:pt x="133" y="0"/>
                    <a:pt x="295" y="0"/>
                  </a:cubicBezTo>
                  <a:lnTo>
                    <a:pt x="10904" y="0"/>
                  </a:lnTo>
                  <a:cubicBezTo>
                    <a:pt x="11067" y="0"/>
                    <a:pt x="11199" y="132"/>
                    <a:pt x="11199" y="295"/>
                  </a:cubicBezTo>
                  <a:lnTo>
                    <a:pt x="11199" y="66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8C2AE2-0D5A-AC4B-A845-053903F6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544"/>
              <a:ext cx="2334" cy="1313"/>
            </a:xfrm>
            <a:custGeom>
              <a:avLst/>
              <a:gdLst>
                <a:gd name="T0" fmla="*/ 10286 w 10298"/>
                <a:gd name="T1" fmla="*/ 5795 h 5796"/>
                <a:gd name="T2" fmla="*/ 12 w 10298"/>
                <a:gd name="T3" fmla="*/ 5795 h 5796"/>
                <a:gd name="T4" fmla="*/ 0 w 10298"/>
                <a:gd name="T5" fmla="*/ 5784 h 5796"/>
                <a:gd name="T6" fmla="*/ 0 w 10298"/>
                <a:gd name="T7" fmla="*/ 11 h 5796"/>
                <a:gd name="T8" fmla="*/ 12 w 10298"/>
                <a:gd name="T9" fmla="*/ 0 h 5796"/>
                <a:gd name="T10" fmla="*/ 10286 w 10298"/>
                <a:gd name="T11" fmla="*/ 0 h 5796"/>
                <a:gd name="T12" fmla="*/ 10297 w 10298"/>
                <a:gd name="T13" fmla="*/ 11 h 5796"/>
                <a:gd name="T14" fmla="*/ 10297 w 10298"/>
                <a:gd name="T15" fmla="*/ 5784 h 5796"/>
                <a:gd name="T16" fmla="*/ 10286 w 10298"/>
                <a:gd name="T17" fmla="*/ 5795 h 5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98" h="5796">
                  <a:moveTo>
                    <a:pt x="10286" y="5795"/>
                  </a:moveTo>
                  <a:lnTo>
                    <a:pt x="12" y="5795"/>
                  </a:lnTo>
                  <a:cubicBezTo>
                    <a:pt x="5" y="5795"/>
                    <a:pt x="0" y="5790"/>
                    <a:pt x="0" y="5784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0286" y="0"/>
                  </a:lnTo>
                  <a:cubicBezTo>
                    <a:pt x="10292" y="0"/>
                    <a:pt x="10297" y="5"/>
                    <a:pt x="10297" y="11"/>
                  </a:cubicBezTo>
                  <a:lnTo>
                    <a:pt x="10297" y="5784"/>
                  </a:lnTo>
                  <a:cubicBezTo>
                    <a:pt x="10297" y="5790"/>
                    <a:pt x="10292" y="5795"/>
                    <a:pt x="10286" y="5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08C4AE3E-3731-4B4E-B2AA-D2818B6D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478"/>
              <a:ext cx="28" cy="28"/>
            </a:xfrm>
            <a:custGeom>
              <a:avLst/>
              <a:gdLst>
                <a:gd name="T0" fmla="*/ 63 w 126"/>
                <a:gd name="T1" fmla="*/ 125 h 126"/>
                <a:gd name="T2" fmla="*/ 0 w 126"/>
                <a:gd name="T3" fmla="*/ 62 h 126"/>
                <a:gd name="T4" fmla="*/ 63 w 126"/>
                <a:gd name="T5" fmla="*/ 0 h 126"/>
                <a:gd name="T6" fmla="*/ 125 w 126"/>
                <a:gd name="T7" fmla="*/ 62 h 126"/>
                <a:gd name="T8" fmla="*/ 63 w 12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E5489C06-AADD-5142-9FE8-CE128C21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483"/>
              <a:ext cx="17" cy="17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39 h 80"/>
                <a:gd name="T4" fmla="*/ 40 w 80"/>
                <a:gd name="T5" fmla="*/ 79 h 80"/>
                <a:gd name="T6" fmla="*/ 79 w 80"/>
                <a:gd name="T7" fmla="*/ 39 h 80"/>
                <a:gd name="T8" fmla="*/ 40 w 8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62822"/>
            <a:ext cx="3518509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5280991" y="1275906"/>
            <a:ext cx="5514470" cy="310474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535605C-4436-724F-A96A-8E806B5E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56309D4-F8A1-5A42-8CB4-5CF161FA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AA604E5-8733-7F4E-A641-ECF457BDC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35274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083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AC29429-356D-7245-B3B9-9CC250DAF6E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292367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5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8" y="1889754"/>
            <a:ext cx="3518086" cy="4161308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C35AA8-E116-734F-89EB-E5667617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9875C55-1051-104B-AAC3-0185F331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  <p:grpSp>
        <p:nvGrpSpPr>
          <p:cNvPr id="34" name="Group 101">
            <a:extLst>
              <a:ext uri="{FF2B5EF4-FFF2-40B4-BE49-F238E27FC236}">
                <a16:creationId xmlns:a16="http://schemas.microsoft.com/office/drawing/2014/main" id="{6DB24B84-3B64-524E-AB86-799F8E3C8D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2646" y="1119486"/>
            <a:ext cx="8641843" cy="4931573"/>
            <a:chOff x="3231" y="1727"/>
            <a:chExt cx="1677" cy="957"/>
          </a:xfrm>
        </p:grpSpPr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FD7D9956-FD50-6440-A859-71AD4209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29BF5EB3-BE20-474E-BDDB-F67198EC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FDD796C2-E9D0-6F44-A84D-295D2EA0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5B9FA401-2548-CC46-BC7E-107F150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AD846241-5D78-2A4B-8C01-8C7F2F0D4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43F7A5EE-29A0-5F42-8EB2-5E8823C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5E2CC459-48CE-194D-928F-09FB750BE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3EBB2241-BC4A-7340-9A36-F29C322826B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5964095" y="1387454"/>
            <a:ext cx="6221280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4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688" y="362822"/>
            <a:ext cx="3527425" cy="106695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1111" y="1889754"/>
            <a:ext cx="3527002" cy="4161305"/>
          </a:xfrm>
        </p:spPr>
        <p:txBody>
          <a:bodyPr r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D21BF0-8019-5D4B-979D-D179173E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3F82A7C-3746-9C42-B9EA-F45B5936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  <p:grpSp>
        <p:nvGrpSpPr>
          <p:cNvPr id="24" name="Group 101">
            <a:extLst>
              <a:ext uri="{FF2B5EF4-FFF2-40B4-BE49-F238E27FC236}">
                <a16:creationId xmlns:a16="http://schemas.microsoft.com/office/drawing/2014/main" id="{AF5B3C6B-0565-944A-AC5C-4D99473BA8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26262" y="1119486"/>
            <a:ext cx="8641843" cy="4931573"/>
            <a:chOff x="3231" y="1727"/>
            <a:chExt cx="1677" cy="957"/>
          </a:xfrm>
        </p:grpSpPr>
        <p:sp>
          <p:nvSpPr>
            <p:cNvPr id="25" name="Freeform 102">
              <a:extLst>
                <a:ext uri="{FF2B5EF4-FFF2-40B4-BE49-F238E27FC236}">
                  <a16:creationId xmlns:a16="http://schemas.microsoft.com/office/drawing/2014/main" id="{D7FA6FD7-2EE0-0B49-B665-1804B8C9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D786CE2D-7ECA-A94E-8F7B-7C26E9A6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7" name="Freeform 104">
              <a:extLst>
                <a:ext uri="{FF2B5EF4-FFF2-40B4-BE49-F238E27FC236}">
                  <a16:creationId xmlns:a16="http://schemas.microsoft.com/office/drawing/2014/main" id="{E7534459-1B2B-DB4D-8DDE-451C301F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D77F6713-37E0-8C43-A33F-1CA27A76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D68A9B85-2019-E240-AADB-D629B6D5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107">
              <a:extLst>
                <a:ext uri="{FF2B5EF4-FFF2-40B4-BE49-F238E27FC236}">
                  <a16:creationId xmlns:a16="http://schemas.microsoft.com/office/drawing/2014/main" id="{C2D00FF9-2EC8-2647-9A30-814F4D16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108">
              <a:extLst>
                <a:ext uri="{FF2B5EF4-FFF2-40B4-BE49-F238E27FC236}">
                  <a16:creationId xmlns:a16="http://schemas.microsoft.com/office/drawing/2014/main" id="{BA3DC7CA-F4FF-674F-A14A-6F8F770D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346D7301-D8CB-DF4D-903F-2C4BA6577C1E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0" y="1387454"/>
            <a:ext cx="6284949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0">
            <a:extLst>
              <a:ext uri="{FF2B5EF4-FFF2-40B4-BE49-F238E27FC236}">
                <a16:creationId xmlns:a16="http://schemas.microsoft.com/office/drawing/2014/main" id="{12F135EA-69B1-6F43-B940-55A061A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059" y="556268"/>
            <a:ext cx="2702632" cy="5484496"/>
          </a:xfrm>
          <a:custGeom>
            <a:avLst/>
            <a:gdLst>
              <a:gd name="T0" fmla="*/ 1176 w 1360"/>
              <a:gd name="T1" fmla="*/ 2750 h 2751"/>
              <a:gd name="T2" fmla="*/ 184 w 1360"/>
              <a:gd name="T3" fmla="*/ 2750 h 2751"/>
              <a:gd name="T4" fmla="*/ 0 w 1360"/>
              <a:gd name="T5" fmla="*/ 2567 h 2751"/>
              <a:gd name="T6" fmla="*/ 0 w 1360"/>
              <a:gd name="T7" fmla="*/ 183 h 2751"/>
              <a:gd name="T8" fmla="*/ 184 w 1360"/>
              <a:gd name="T9" fmla="*/ 0 h 2751"/>
              <a:gd name="T10" fmla="*/ 1176 w 1360"/>
              <a:gd name="T11" fmla="*/ 0 h 2751"/>
              <a:gd name="T12" fmla="*/ 1359 w 1360"/>
              <a:gd name="T13" fmla="*/ 183 h 2751"/>
              <a:gd name="T14" fmla="*/ 1359 w 1360"/>
              <a:gd name="T15" fmla="*/ 2567 h 2751"/>
              <a:gd name="T16" fmla="*/ 1176 w 1360"/>
              <a:gd name="T17" fmla="*/ 2750 h 2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2751">
                <a:moveTo>
                  <a:pt x="1176" y="2750"/>
                </a:moveTo>
                <a:lnTo>
                  <a:pt x="184" y="2750"/>
                </a:lnTo>
                <a:cubicBezTo>
                  <a:pt x="83" y="2750"/>
                  <a:pt x="0" y="2668"/>
                  <a:pt x="0" y="2567"/>
                </a:cubicBezTo>
                <a:lnTo>
                  <a:pt x="0" y="183"/>
                </a:lnTo>
                <a:cubicBezTo>
                  <a:pt x="0" y="82"/>
                  <a:pt x="83" y="0"/>
                  <a:pt x="184" y="0"/>
                </a:cubicBezTo>
                <a:lnTo>
                  <a:pt x="1176" y="0"/>
                </a:lnTo>
                <a:cubicBezTo>
                  <a:pt x="1277" y="0"/>
                  <a:pt x="1359" y="82"/>
                  <a:pt x="1359" y="183"/>
                </a:cubicBezTo>
                <a:lnTo>
                  <a:pt x="1359" y="2567"/>
                </a:lnTo>
                <a:cubicBezTo>
                  <a:pt x="1359" y="2668"/>
                  <a:pt x="1277" y="2750"/>
                  <a:pt x="1176" y="27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1C1A6562-9462-E44C-A1D2-06F47266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575" y="569716"/>
            <a:ext cx="2667600" cy="5457600"/>
          </a:xfrm>
          <a:custGeom>
            <a:avLst/>
            <a:gdLst>
              <a:gd name="T0" fmla="*/ 0 w 1348"/>
              <a:gd name="T1" fmla="*/ 178 h 2741"/>
              <a:gd name="T2" fmla="*/ 0 w 1348"/>
              <a:gd name="T3" fmla="*/ 2562 h 2741"/>
              <a:gd name="T4" fmla="*/ 178 w 1348"/>
              <a:gd name="T5" fmla="*/ 2740 h 2741"/>
              <a:gd name="T6" fmla="*/ 1170 w 1348"/>
              <a:gd name="T7" fmla="*/ 2740 h 2741"/>
              <a:gd name="T8" fmla="*/ 1347 w 1348"/>
              <a:gd name="T9" fmla="*/ 2562 h 2741"/>
              <a:gd name="T10" fmla="*/ 1347 w 1348"/>
              <a:gd name="T11" fmla="*/ 178 h 2741"/>
              <a:gd name="T12" fmla="*/ 1170 w 1348"/>
              <a:gd name="T13" fmla="*/ 0 h 2741"/>
              <a:gd name="T14" fmla="*/ 178 w 1348"/>
              <a:gd name="T15" fmla="*/ 0 h 2741"/>
              <a:gd name="T16" fmla="*/ 0 w 1348"/>
              <a:gd name="T17" fmla="*/ 178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8" h="2741">
                <a:moveTo>
                  <a:pt x="0" y="178"/>
                </a:moveTo>
                <a:lnTo>
                  <a:pt x="0" y="2562"/>
                </a:lnTo>
                <a:cubicBezTo>
                  <a:pt x="0" y="2660"/>
                  <a:pt x="80" y="2740"/>
                  <a:pt x="178" y="2740"/>
                </a:cubicBezTo>
                <a:lnTo>
                  <a:pt x="1170" y="2740"/>
                </a:lnTo>
                <a:cubicBezTo>
                  <a:pt x="1268" y="2740"/>
                  <a:pt x="1347" y="2660"/>
                  <a:pt x="1347" y="2562"/>
                </a:cubicBezTo>
                <a:lnTo>
                  <a:pt x="1347" y="178"/>
                </a:lnTo>
                <a:cubicBezTo>
                  <a:pt x="1347" y="80"/>
                  <a:pt x="1268" y="0"/>
                  <a:pt x="1170" y="0"/>
                </a:cubicBezTo>
                <a:lnTo>
                  <a:pt x="178" y="0"/>
                </a:lnTo>
                <a:cubicBezTo>
                  <a:pt x="80" y="0"/>
                  <a:pt x="0" y="80"/>
                  <a:pt x="0" y="17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6CA69964-58FE-1342-9E51-D7D83E84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26" y="1179814"/>
            <a:ext cx="2359301" cy="4208008"/>
          </a:xfrm>
          <a:custGeom>
            <a:avLst/>
            <a:gdLst>
              <a:gd name="T0" fmla="*/ 594 w 1188"/>
              <a:gd name="T1" fmla="*/ 2110 h 2111"/>
              <a:gd name="T2" fmla="*/ 0 w 1188"/>
              <a:gd name="T3" fmla="*/ 2110 h 2111"/>
              <a:gd name="T4" fmla="*/ 0 w 1188"/>
              <a:gd name="T5" fmla="*/ 0 h 2111"/>
              <a:gd name="T6" fmla="*/ 1187 w 1188"/>
              <a:gd name="T7" fmla="*/ 0 h 2111"/>
              <a:gd name="T8" fmla="*/ 1187 w 1188"/>
              <a:gd name="T9" fmla="*/ 2110 h 2111"/>
              <a:gd name="T10" fmla="*/ 594 w 1188"/>
              <a:gd name="T11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2111">
                <a:moveTo>
                  <a:pt x="594" y="2110"/>
                </a:moveTo>
                <a:lnTo>
                  <a:pt x="0" y="2110"/>
                </a:lnTo>
                <a:lnTo>
                  <a:pt x="0" y="0"/>
                </a:lnTo>
                <a:lnTo>
                  <a:pt x="1187" y="0"/>
                </a:lnTo>
                <a:lnTo>
                  <a:pt x="1187" y="2110"/>
                </a:lnTo>
                <a:lnTo>
                  <a:pt x="594" y="21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03D6CEC6-09C7-BC46-9EDA-2635359A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513" y="5511070"/>
            <a:ext cx="343331" cy="343331"/>
          </a:xfrm>
          <a:custGeom>
            <a:avLst/>
            <a:gdLst>
              <a:gd name="T0" fmla="*/ 88 w 176"/>
              <a:gd name="T1" fmla="*/ 175 h 176"/>
              <a:gd name="T2" fmla="*/ 0 w 176"/>
              <a:gd name="T3" fmla="*/ 88 h 176"/>
              <a:gd name="T4" fmla="*/ 88 w 176"/>
              <a:gd name="T5" fmla="*/ 0 h 176"/>
              <a:gd name="T6" fmla="*/ 175 w 176"/>
              <a:gd name="T7" fmla="*/ 88 h 176"/>
              <a:gd name="T8" fmla="*/ 88 w 176"/>
              <a:gd name="T9" fmla="*/ 175 h 176"/>
              <a:gd name="T10" fmla="*/ 88 w 176"/>
              <a:gd name="T11" fmla="*/ 6 h 176"/>
              <a:gd name="T12" fmla="*/ 6 w 176"/>
              <a:gd name="T13" fmla="*/ 88 h 176"/>
              <a:gd name="T14" fmla="*/ 88 w 176"/>
              <a:gd name="T15" fmla="*/ 170 h 176"/>
              <a:gd name="T16" fmla="*/ 170 w 176"/>
              <a:gd name="T17" fmla="*/ 88 h 176"/>
              <a:gd name="T18" fmla="*/ 88 w 176"/>
              <a:gd name="T19" fmla="*/ 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175"/>
                </a:moveTo>
                <a:cubicBezTo>
                  <a:pt x="39" y="175"/>
                  <a:pt x="0" y="136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6" y="0"/>
                  <a:pt x="175" y="39"/>
                  <a:pt x="175" y="88"/>
                </a:cubicBezTo>
                <a:cubicBezTo>
                  <a:pt x="175" y="136"/>
                  <a:pt x="136" y="175"/>
                  <a:pt x="88" y="175"/>
                </a:cubicBezTo>
                <a:close/>
                <a:moveTo>
                  <a:pt x="88" y="6"/>
                </a:moveTo>
                <a:cubicBezTo>
                  <a:pt x="42" y="6"/>
                  <a:pt x="6" y="42"/>
                  <a:pt x="6" y="88"/>
                </a:cubicBezTo>
                <a:cubicBezTo>
                  <a:pt x="6" y="133"/>
                  <a:pt x="42" y="170"/>
                  <a:pt x="88" y="170"/>
                </a:cubicBezTo>
                <a:cubicBezTo>
                  <a:pt x="133" y="170"/>
                  <a:pt x="170" y="133"/>
                  <a:pt x="170" y="88"/>
                </a:cubicBezTo>
                <a:cubicBezTo>
                  <a:pt x="170" y="42"/>
                  <a:pt x="133" y="6"/>
                  <a:pt x="88" y="6"/>
                </a:cubicBezTo>
                <a:close/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83A5D6C0-9ED2-FD43-9B73-B20C76E6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06" y="898107"/>
            <a:ext cx="378545" cy="52820"/>
          </a:xfrm>
          <a:custGeom>
            <a:avLst/>
            <a:gdLst>
              <a:gd name="T0" fmla="*/ 176 w 192"/>
              <a:gd name="T1" fmla="*/ 30 h 31"/>
              <a:gd name="T2" fmla="*/ 15 w 192"/>
              <a:gd name="T3" fmla="*/ 30 h 31"/>
              <a:gd name="T4" fmla="*/ 0 w 192"/>
              <a:gd name="T5" fmla="*/ 15 h 31"/>
              <a:gd name="T6" fmla="*/ 15 w 192"/>
              <a:gd name="T7" fmla="*/ 0 h 31"/>
              <a:gd name="T8" fmla="*/ 176 w 192"/>
              <a:gd name="T9" fmla="*/ 0 h 31"/>
              <a:gd name="T10" fmla="*/ 191 w 192"/>
              <a:gd name="T11" fmla="*/ 15 h 31"/>
              <a:gd name="T12" fmla="*/ 176 w 192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1">
                <a:moveTo>
                  <a:pt x="176" y="30"/>
                </a:move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76" y="0"/>
                </a:lnTo>
                <a:cubicBezTo>
                  <a:pt x="184" y="0"/>
                  <a:pt x="191" y="7"/>
                  <a:pt x="191" y="15"/>
                </a:cubicBezTo>
                <a:cubicBezTo>
                  <a:pt x="191" y="23"/>
                  <a:pt x="184" y="30"/>
                  <a:pt x="176" y="3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2636D68B-0036-DC42-9A77-C62D6D19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9" y="906910"/>
            <a:ext cx="352134" cy="26410"/>
          </a:xfrm>
          <a:custGeom>
            <a:avLst/>
            <a:gdLst>
              <a:gd name="T0" fmla="*/ 9 w 180"/>
              <a:gd name="T1" fmla="*/ 0 h 19"/>
              <a:gd name="T2" fmla="*/ 0 w 180"/>
              <a:gd name="T3" fmla="*/ 9 h 19"/>
              <a:gd name="T4" fmla="*/ 9 w 180"/>
              <a:gd name="T5" fmla="*/ 18 h 19"/>
              <a:gd name="T6" fmla="*/ 170 w 180"/>
              <a:gd name="T7" fmla="*/ 18 h 19"/>
              <a:gd name="T8" fmla="*/ 179 w 180"/>
              <a:gd name="T9" fmla="*/ 9 h 19"/>
              <a:gd name="T10" fmla="*/ 170 w 180"/>
              <a:gd name="T11" fmla="*/ 0 h 19"/>
              <a:gd name="T12" fmla="*/ 9 w 18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9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lnTo>
                  <a:pt x="170" y="18"/>
                </a:lnTo>
                <a:cubicBezTo>
                  <a:pt x="175" y="18"/>
                  <a:pt x="179" y="14"/>
                  <a:pt x="179" y="9"/>
                </a:cubicBezTo>
                <a:cubicBezTo>
                  <a:pt x="179" y="4"/>
                  <a:pt x="175" y="0"/>
                  <a:pt x="170" y="0"/>
                </a:cubicBezTo>
                <a:lnTo>
                  <a:pt x="9" y="0"/>
                </a:ln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A420E53-5CE1-694B-A04E-C91C6DC4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35" y="889303"/>
            <a:ext cx="79230" cy="79230"/>
          </a:xfrm>
          <a:custGeom>
            <a:avLst/>
            <a:gdLst>
              <a:gd name="T0" fmla="*/ 43 w 44"/>
              <a:gd name="T1" fmla="*/ 21 h 43"/>
              <a:gd name="T2" fmla="*/ 40 w 44"/>
              <a:gd name="T3" fmla="*/ 32 h 43"/>
              <a:gd name="T4" fmla="*/ 32 w 44"/>
              <a:gd name="T5" fmla="*/ 40 h 43"/>
              <a:gd name="T6" fmla="*/ 21 w 44"/>
              <a:gd name="T7" fmla="*/ 42 h 43"/>
              <a:gd name="T8" fmla="*/ 11 w 44"/>
              <a:gd name="T9" fmla="*/ 40 h 43"/>
              <a:gd name="T10" fmla="*/ 3 w 44"/>
              <a:gd name="T11" fmla="*/ 32 h 43"/>
              <a:gd name="T12" fmla="*/ 0 w 44"/>
              <a:gd name="T13" fmla="*/ 21 h 43"/>
              <a:gd name="T14" fmla="*/ 3 w 44"/>
              <a:gd name="T15" fmla="*/ 10 h 43"/>
              <a:gd name="T16" fmla="*/ 11 w 44"/>
              <a:gd name="T17" fmla="*/ 2 h 43"/>
              <a:gd name="T18" fmla="*/ 21 w 44"/>
              <a:gd name="T19" fmla="*/ 0 h 43"/>
              <a:gd name="T20" fmla="*/ 32 w 44"/>
              <a:gd name="T21" fmla="*/ 2 h 43"/>
              <a:gd name="T22" fmla="*/ 40 w 44"/>
              <a:gd name="T23" fmla="*/ 10 h 43"/>
              <a:gd name="T24" fmla="*/ 43 w 44"/>
              <a:gd name="T25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43">
                <a:moveTo>
                  <a:pt x="43" y="21"/>
                </a:moveTo>
                <a:cubicBezTo>
                  <a:pt x="43" y="25"/>
                  <a:pt x="42" y="29"/>
                  <a:pt x="40" y="32"/>
                </a:cubicBezTo>
                <a:cubicBezTo>
                  <a:pt x="38" y="36"/>
                  <a:pt x="35" y="38"/>
                  <a:pt x="32" y="40"/>
                </a:cubicBezTo>
                <a:cubicBezTo>
                  <a:pt x="29" y="42"/>
                  <a:pt x="25" y="42"/>
                  <a:pt x="21" y="42"/>
                </a:cubicBezTo>
                <a:cubicBezTo>
                  <a:pt x="17" y="42"/>
                  <a:pt x="14" y="42"/>
                  <a:pt x="11" y="40"/>
                </a:cubicBezTo>
                <a:cubicBezTo>
                  <a:pt x="7" y="38"/>
                  <a:pt x="5" y="36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4"/>
                  <a:pt x="3" y="10"/>
                </a:cubicBezTo>
                <a:cubicBezTo>
                  <a:pt x="5" y="7"/>
                  <a:pt x="7" y="4"/>
                  <a:pt x="11" y="2"/>
                </a:cubicBezTo>
                <a:cubicBezTo>
                  <a:pt x="14" y="0"/>
                  <a:pt x="17" y="0"/>
                  <a:pt x="21" y="0"/>
                </a:cubicBezTo>
                <a:cubicBezTo>
                  <a:pt x="25" y="0"/>
                  <a:pt x="29" y="0"/>
                  <a:pt x="32" y="2"/>
                </a:cubicBezTo>
                <a:cubicBezTo>
                  <a:pt x="35" y="4"/>
                  <a:pt x="38" y="7"/>
                  <a:pt x="40" y="10"/>
                </a:cubicBezTo>
                <a:cubicBezTo>
                  <a:pt x="42" y="14"/>
                  <a:pt x="43" y="17"/>
                  <a:pt x="43" y="2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22E92E6B-B0E9-D84B-8AF9-BC727E73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839" y="898107"/>
            <a:ext cx="52820" cy="52820"/>
          </a:xfrm>
          <a:custGeom>
            <a:avLst/>
            <a:gdLst>
              <a:gd name="T0" fmla="*/ 31 w 32"/>
              <a:gd name="T1" fmla="*/ 16 h 33"/>
              <a:gd name="T2" fmla="*/ 29 w 32"/>
              <a:gd name="T3" fmla="*/ 24 h 33"/>
              <a:gd name="T4" fmla="*/ 23 w 32"/>
              <a:gd name="T5" fmla="*/ 30 h 33"/>
              <a:gd name="T6" fmla="*/ 15 w 32"/>
              <a:gd name="T7" fmla="*/ 32 h 33"/>
              <a:gd name="T8" fmla="*/ 7 w 32"/>
              <a:gd name="T9" fmla="*/ 30 h 33"/>
              <a:gd name="T10" fmla="*/ 2 w 32"/>
              <a:gd name="T11" fmla="*/ 24 h 33"/>
              <a:gd name="T12" fmla="*/ 0 w 32"/>
              <a:gd name="T13" fmla="*/ 16 h 33"/>
              <a:gd name="T14" fmla="*/ 2 w 32"/>
              <a:gd name="T15" fmla="*/ 8 h 33"/>
              <a:gd name="T16" fmla="*/ 7 w 32"/>
              <a:gd name="T17" fmla="*/ 2 h 33"/>
              <a:gd name="T18" fmla="*/ 15 w 32"/>
              <a:gd name="T19" fmla="*/ 0 h 33"/>
              <a:gd name="T20" fmla="*/ 23 w 32"/>
              <a:gd name="T21" fmla="*/ 2 h 33"/>
              <a:gd name="T22" fmla="*/ 29 w 32"/>
              <a:gd name="T23" fmla="*/ 8 h 33"/>
              <a:gd name="T24" fmla="*/ 31 w 32"/>
              <a:gd name="T2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3">
                <a:moveTo>
                  <a:pt x="31" y="16"/>
                </a:moveTo>
                <a:cubicBezTo>
                  <a:pt x="31" y="19"/>
                  <a:pt x="30" y="22"/>
                  <a:pt x="29" y="24"/>
                </a:cubicBezTo>
                <a:cubicBezTo>
                  <a:pt x="27" y="27"/>
                  <a:pt x="25" y="29"/>
                  <a:pt x="23" y="30"/>
                </a:cubicBezTo>
                <a:cubicBezTo>
                  <a:pt x="20" y="32"/>
                  <a:pt x="18" y="32"/>
                  <a:pt x="15" y="32"/>
                </a:cubicBezTo>
                <a:cubicBezTo>
                  <a:pt x="12" y="32"/>
                  <a:pt x="9" y="32"/>
                  <a:pt x="7" y="30"/>
                </a:cubicBezTo>
                <a:cubicBezTo>
                  <a:pt x="4" y="29"/>
                  <a:pt x="3" y="27"/>
                  <a:pt x="2" y="24"/>
                </a:cubicBezTo>
                <a:cubicBezTo>
                  <a:pt x="0" y="22"/>
                  <a:pt x="0" y="19"/>
                  <a:pt x="0" y="16"/>
                </a:cubicBezTo>
                <a:cubicBezTo>
                  <a:pt x="0" y="13"/>
                  <a:pt x="0" y="11"/>
                  <a:pt x="2" y="8"/>
                </a:cubicBezTo>
                <a:cubicBezTo>
                  <a:pt x="3" y="6"/>
                  <a:pt x="4" y="4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18" y="0"/>
                  <a:pt x="20" y="1"/>
                  <a:pt x="23" y="2"/>
                </a:cubicBezTo>
                <a:cubicBezTo>
                  <a:pt x="25" y="4"/>
                  <a:pt x="27" y="6"/>
                  <a:pt x="29" y="8"/>
                </a:cubicBezTo>
                <a:cubicBezTo>
                  <a:pt x="30" y="11"/>
                  <a:pt x="31" y="13"/>
                  <a:pt x="31" y="16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6" name="Freeform 38">
            <a:extLst>
              <a:ext uri="{FF2B5EF4-FFF2-40B4-BE49-F238E27FC236}">
                <a16:creationId xmlns:a16="http://schemas.microsoft.com/office/drawing/2014/main" id="{F8650BEF-456A-1C4E-BC6D-D228C1B0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367" y="766056"/>
            <a:ext cx="52820" cy="52820"/>
          </a:xfrm>
          <a:custGeom>
            <a:avLst/>
            <a:gdLst>
              <a:gd name="T0" fmla="*/ 16 w 32"/>
              <a:gd name="T1" fmla="*/ 31 h 32"/>
              <a:gd name="T2" fmla="*/ 0 w 32"/>
              <a:gd name="T3" fmla="*/ 16 h 32"/>
              <a:gd name="T4" fmla="*/ 16 w 32"/>
              <a:gd name="T5" fmla="*/ 0 h 32"/>
              <a:gd name="T6" fmla="*/ 31 w 32"/>
              <a:gd name="T7" fmla="*/ 16 h 32"/>
              <a:gd name="T8" fmla="*/ 16 w 32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5ED35CF4-4ADA-9C4F-B8A1-0130989F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70" y="774860"/>
            <a:ext cx="35213" cy="35213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19 h 20"/>
              <a:gd name="T6" fmla="*/ 19 w 20"/>
              <a:gd name="T7" fmla="*/ 10 h 20"/>
              <a:gd name="T8" fmla="*/ 10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19"/>
                  <a:pt x="10" y="19"/>
                </a:cubicBezTo>
                <a:cubicBezTo>
                  <a:pt x="15" y="19"/>
                  <a:pt x="19" y="15"/>
                  <a:pt x="19" y="10"/>
                </a:cubicBezTo>
                <a:cubicBezTo>
                  <a:pt x="19" y="5"/>
                  <a:pt x="15" y="0"/>
                  <a:pt x="10" y="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DC120-4A10-CE45-8976-170789D6F814}"/>
              </a:ext>
            </a:extLst>
          </p:cNvPr>
          <p:cNvGrpSpPr/>
          <p:nvPr userDrawn="1"/>
        </p:nvGrpSpPr>
        <p:grpSpPr>
          <a:xfrm>
            <a:off x="9270334" y="1417505"/>
            <a:ext cx="26410" cy="651449"/>
            <a:chOff x="9282691" y="1417505"/>
            <a:chExt cx="26410" cy="65144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56011E36-4E89-CE46-8336-F89037F5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804853"/>
              <a:ext cx="26410" cy="264101"/>
            </a:xfrm>
            <a:custGeom>
              <a:avLst/>
              <a:gdLst>
                <a:gd name="T0" fmla="*/ 0 w 18"/>
                <a:gd name="T1" fmla="*/ 133 h 136"/>
                <a:gd name="T2" fmla="*/ 0 w 18"/>
                <a:gd name="T3" fmla="*/ 2 h 136"/>
                <a:gd name="T4" fmla="*/ 3 w 18"/>
                <a:gd name="T5" fmla="*/ 0 h 136"/>
                <a:gd name="T6" fmla="*/ 6 w 18"/>
                <a:gd name="T7" fmla="*/ 0 h 136"/>
                <a:gd name="T8" fmla="*/ 17 w 18"/>
                <a:gd name="T9" fmla="*/ 12 h 136"/>
                <a:gd name="T10" fmla="*/ 17 w 18"/>
                <a:gd name="T11" fmla="*/ 122 h 136"/>
                <a:gd name="T12" fmla="*/ 6 w 18"/>
                <a:gd name="T13" fmla="*/ 135 h 136"/>
                <a:gd name="T14" fmla="*/ 3 w 18"/>
                <a:gd name="T15" fmla="*/ 135 h 136"/>
                <a:gd name="T16" fmla="*/ 0 w 18"/>
                <a:gd name="T17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6">
                  <a:moveTo>
                    <a:pt x="0" y="133"/>
                  </a:moveTo>
                  <a:lnTo>
                    <a:pt x="0" y="2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2"/>
                  </a:cubicBezTo>
                  <a:lnTo>
                    <a:pt x="17" y="122"/>
                  </a:lnTo>
                  <a:cubicBezTo>
                    <a:pt x="17" y="129"/>
                    <a:pt x="12" y="135"/>
                    <a:pt x="6" y="135"/>
                  </a:cubicBezTo>
                  <a:lnTo>
                    <a:pt x="3" y="135"/>
                  </a:lnTo>
                  <a:cubicBezTo>
                    <a:pt x="2" y="135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AEE1DBA-4990-9646-93F3-BE88E8E5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813657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7 h 126"/>
                <a:gd name="T6" fmla="*/ 6 w 7"/>
                <a:gd name="T7" fmla="*/ 7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7"/>
                  </a:cubicBezTo>
                  <a:lnTo>
                    <a:pt x="6" y="7"/>
                  </a:lnTo>
                  <a:cubicBezTo>
                    <a:pt x="6" y="3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9FADAF08-D4B0-5949-9865-44B676F7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417505"/>
              <a:ext cx="26410" cy="264101"/>
            </a:xfrm>
            <a:custGeom>
              <a:avLst/>
              <a:gdLst>
                <a:gd name="T0" fmla="*/ 0 w 18"/>
                <a:gd name="T1" fmla="*/ 133 h 137"/>
                <a:gd name="T2" fmla="*/ 0 w 18"/>
                <a:gd name="T3" fmla="*/ 3 h 137"/>
                <a:gd name="T4" fmla="*/ 3 w 18"/>
                <a:gd name="T5" fmla="*/ 0 h 137"/>
                <a:gd name="T6" fmla="*/ 6 w 18"/>
                <a:gd name="T7" fmla="*/ 0 h 137"/>
                <a:gd name="T8" fmla="*/ 17 w 18"/>
                <a:gd name="T9" fmla="*/ 13 h 137"/>
                <a:gd name="T10" fmla="*/ 17 w 18"/>
                <a:gd name="T11" fmla="*/ 123 h 137"/>
                <a:gd name="T12" fmla="*/ 6 w 18"/>
                <a:gd name="T13" fmla="*/ 136 h 137"/>
                <a:gd name="T14" fmla="*/ 3 w 18"/>
                <a:gd name="T15" fmla="*/ 136 h 137"/>
                <a:gd name="T16" fmla="*/ 0 w 18"/>
                <a:gd name="T1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7">
                  <a:moveTo>
                    <a:pt x="0" y="133"/>
                  </a:moveTo>
                  <a:lnTo>
                    <a:pt x="0" y="3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3"/>
                  </a:cubicBezTo>
                  <a:lnTo>
                    <a:pt x="17" y="123"/>
                  </a:lnTo>
                  <a:cubicBezTo>
                    <a:pt x="17" y="130"/>
                    <a:pt x="12" y="136"/>
                    <a:pt x="6" y="136"/>
                  </a:cubicBezTo>
                  <a:lnTo>
                    <a:pt x="3" y="136"/>
                  </a:lnTo>
                  <a:cubicBezTo>
                    <a:pt x="2" y="136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3ECE2885-CBB6-864C-805B-17111DA0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426309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8 h 126"/>
                <a:gd name="T6" fmla="*/ 6 w 7"/>
                <a:gd name="T7" fmla="*/ 8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8"/>
                  </a:cubicBezTo>
                  <a:lnTo>
                    <a:pt x="6" y="8"/>
                  </a:lnTo>
                  <a:cubicBezTo>
                    <a:pt x="6" y="4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EE6BB-F44B-294A-8F5E-5B2F620F9431}"/>
              </a:ext>
            </a:extLst>
          </p:cNvPr>
          <p:cNvGrpSpPr/>
          <p:nvPr userDrawn="1"/>
        </p:nvGrpSpPr>
        <p:grpSpPr>
          <a:xfrm>
            <a:off x="8543209" y="536038"/>
            <a:ext cx="316921" cy="26410"/>
            <a:chOff x="8543209" y="519562"/>
            <a:chExt cx="316921" cy="26410"/>
          </a:xfrm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E12893A0-885B-8247-84A4-7426BE45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209" y="519562"/>
              <a:ext cx="316921" cy="26410"/>
            </a:xfrm>
            <a:custGeom>
              <a:avLst/>
              <a:gdLst>
                <a:gd name="T0" fmla="*/ 160 w 164"/>
                <a:gd name="T1" fmla="*/ 17 h 18"/>
                <a:gd name="T2" fmla="*/ 2 w 164"/>
                <a:gd name="T3" fmla="*/ 17 h 18"/>
                <a:gd name="T4" fmla="*/ 0 w 164"/>
                <a:gd name="T5" fmla="*/ 15 h 18"/>
                <a:gd name="T6" fmla="*/ 0 w 164"/>
                <a:gd name="T7" fmla="*/ 11 h 18"/>
                <a:gd name="T8" fmla="*/ 12 w 164"/>
                <a:gd name="T9" fmla="*/ 0 h 18"/>
                <a:gd name="T10" fmla="*/ 150 w 164"/>
                <a:gd name="T11" fmla="*/ 0 h 18"/>
                <a:gd name="T12" fmla="*/ 163 w 164"/>
                <a:gd name="T13" fmla="*/ 11 h 18"/>
                <a:gd name="T14" fmla="*/ 163 w 164"/>
                <a:gd name="T15" fmla="*/ 15 h 18"/>
                <a:gd name="T16" fmla="*/ 160 w 16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8">
                  <a:moveTo>
                    <a:pt x="160" y="17"/>
                  </a:moveTo>
                  <a:lnTo>
                    <a:pt x="2" y="17"/>
                  </a:lnTo>
                  <a:cubicBezTo>
                    <a:pt x="1" y="17"/>
                    <a:pt x="0" y="16"/>
                    <a:pt x="0" y="15"/>
                  </a:cubicBezTo>
                  <a:lnTo>
                    <a:pt x="0" y="11"/>
                  </a:lnTo>
                  <a:cubicBezTo>
                    <a:pt x="0" y="6"/>
                    <a:pt x="6" y="0"/>
                    <a:pt x="12" y="0"/>
                  </a:cubicBezTo>
                  <a:lnTo>
                    <a:pt x="150" y="0"/>
                  </a:lnTo>
                  <a:cubicBezTo>
                    <a:pt x="157" y="0"/>
                    <a:pt x="163" y="6"/>
                    <a:pt x="163" y="11"/>
                  </a:cubicBezTo>
                  <a:lnTo>
                    <a:pt x="163" y="15"/>
                  </a:lnTo>
                  <a:cubicBezTo>
                    <a:pt x="163" y="16"/>
                    <a:pt x="162" y="17"/>
                    <a:pt x="160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F572BD81-F749-494C-A89C-D5F8FCBE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815" y="528365"/>
              <a:ext cx="288000" cy="8803"/>
            </a:xfrm>
            <a:custGeom>
              <a:avLst/>
              <a:gdLst>
                <a:gd name="T0" fmla="*/ 152 w 153"/>
                <a:gd name="T1" fmla="*/ 6 h 7"/>
                <a:gd name="T2" fmla="*/ 152 w 153"/>
                <a:gd name="T3" fmla="*/ 5 h 7"/>
                <a:gd name="T4" fmla="*/ 145 w 153"/>
                <a:gd name="T5" fmla="*/ 0 h 7"/>
                <a:gd name="T6" fmla="*/ 7 w 153"/>
                <a:gd name="T7" fmla="*/ 0 h 7"/>
                <a:gd name="T8" fmla="*/ 0 w 153"/>
                <a:gd name="T9" fmla="*/ 5 h 7"/>
                <a:gd name="T10" fmla="*/ 0 w 153"/>
                <a:gd name="T11" fmla="*/ 6 h 7"/>
                <a:gd name="T12" fmla="*/ 152 w 15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7">
                  <a:moveTo>
                    <a:pt x="152" y="6"/>
                  </a:moveTo>
                  <a:lnTo>
                    <a:pt x="152" y="5"/>
                  </a:lnTo>
                  <a:cubicBezTo>
                    <a:pt x="152" y="3"/>
                    <a:pt x="149" y="0"/>
                    <a:pt x="145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5"/>
                  </a:cubicBezTo>
                  <a:lnTo>
                    <a:pt x="0" y="6"/>
                  </a:lnTo>
                  <a:lnTo>
                    <a:pt x="152" y="6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33227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33228" y="1889754"/>
            <a:ext cx="3518086" cy="4161307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 userDrawn="1">
            <p:ph type="pic" sz="quarter" idx="91"/>
          </p:nvPr>
        </p:nvSpPr>
        <p:spPr>
          <a:xfrm>
            <a:off x="6757082" y="1182877"/>
            <a:ext cx="2358000" cy="4201200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FD0D5-614B-BA4F-9D9C-B282D0539267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ED8B87F-E3B5-1C4E-ADBA-E06757BBAAC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953332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0">
            <a:extLst>
              <a:ext uri="{FF2B5EF4-FFF2-40B4-BE49-F238E27FC236}">
                <a16:creationId xmlns:a16="http://schemas.microsoft.com/office/drawing/2014/main" id="{DDB6938C-0BE9-0C46-828C-2711A38BE1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1328173"/>
            <a:ext cx="6311900" cy="8921446"/>
            <a:chOff x="2996" y="2917"/>
            <a:chExt cx="670" cy="947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7989A7D-7185-6441-8F15-F6ACCE80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03BF979-22E8-A34A-99A5-6BF20C5A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C73FC85-81C3-A44E-A519-2DFB6D77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853C71D-53F2-3F49-A3D0-BC375750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6411E7-3623-1140-BAC4-707F8715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7F58325-07EB-A045-AB8B-A2DBB977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7D6B03-9D8A-B441-B128-356D690C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17CD0B7-FC68-F947-9F3F-FA824C2E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51DB9B7-0007-8045-A9C2-EE330B21D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0D0320A-E583-6441-9D8F-86B42C3C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0FD078F-829F-D04E-89A9-C4F7F3EF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76A6B02-7461-4B42-9E12-C08BD4AC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E61543A-D4BA-704B-BAD0-6823048C849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2151287"/>
            <a:ext cx="5486400" cy="4758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33EE87-1248-1D40-A596-9277D3C1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5225C46-9126-F446-AE0A-A745F63F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92A0A6-605C-BD44-B94D-ECD4237C92EF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7A5D15-F593-2E4D-8964-74E38D7FADE6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7">
            <a:extLst>
              <a:ext uri="{FF2B5EF4-FFF2-40B4-BE49-F238E27FC236}">
                <a16:creationId xmlns:a16="http://schemas.microsoft.com/office/drawing/2014/main" id="{8EED144A-0932-C046-AE67-D2065DD44AD6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90497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0027A83F-5C1C-D249-8786-9FBB757D4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1060013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661DB4C-67DE-C04F-BFCA-E5EE1345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F22911F-72CA-BA47-AB1A-DC19DEAA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7D7B319-4FA9-5C41-9640-F81A5C4A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B82C508-B580-6347-8419-EDE95829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DEC4D75-D42F-784F-9C4B-CEF932A4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90DB88D-C4F1-BE47-8B0F-DFBBF9A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58A3398B-F9FE-6D4A-B406-F92BBDBB9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CD0E7EA-7713-BA49-A958-EE5582E5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84F2FD0-8771-BC46-869F-79F5D7A1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8AEBFF-57FB-CA4C-9D79-0E81E546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EC46EA59-34BF-D441-A9A2-B6E4652F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A6AB5D8-2028-8349-936E-73919AAA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AFAC02-5703-9648-BB40-CDAFF9BE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F835741-44ED-4845-BADC-EED2BF0D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87C5880-63DF-9C4C-BF77-653B8C499B32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54E73-4D3E-E845-9D50-A5F17D2A0DEA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F8AB4B-0244-304A-8350-6E2EE84B0935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7">
            <a:extLst>
              <a:ext uri="{FF2B5EF4-FFF2-40B4-BE49-F238E27FC236}">
                <a16:creationId xmlns:a16="http://schemas.microsoft.com/office/drawing/2014/main" id="{61EDE531-14E4-104A-A183-7746E1A9E08B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6738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[3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B118C1C8-35C4-AB4E-B9C3-8A0779D239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3377792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2936D1F-3718-FF41-A3FD-3E0727C9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14A24B9-41C5-2148-B9F9-D5B98F58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1E55402-6807-B54F-B983-A05CEB8D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FD6755B5-1E36-334C-B73D-F0ECC841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39A990B3-2752-F642-8C7C-637F99DA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D790DAE-6D88-4A4D-92D3-2C108218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814A261-7DBB-EA48-86AB-AC5CE733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2E6CF3C-AEFE-A649-B7FB-D7230DF6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134CCF5-84D2-3946-8355-C64D953A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196EB3E2-A80C-714B-8008-6AD4BDDD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4DFEBB67-D522-1D40-AF6E-8A76A6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9B41D12B-B065-DA4A-B2DD-9F671EBD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2C7E9D-367E-954C-8017-712270FF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835DE98-C2C4-414B-B938-EEB3A4593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CFE5B8-CD9D-A744-8BD3-4129AA9AD6F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475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89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layout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3888" y="550333"/>
            <a:ext cx="10944225" cy="3806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2062"/>
            <a:ext cx="351808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5003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458631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image layout [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A6358F-CA3F-1D49-ADBB-3CF25F03F6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2289" y="398446"/>
            <a:ext cx="7242800" cy="5652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98447"/>
            <a:ext cx="3518086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7" y="1883535"/>
            <a:ext cx="3518086" cy="4167525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BA6343-4107-B240-8357-B11D2136476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822EC29-90FC-364B-8620-AE5494B8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DD319187-B554-DD4E-BE0E-D308B28B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2489854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1147"/>
            <a:ext cx="351808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4088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BF20614-F7B4-C045-9EA1-292114E24B0F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416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7797CF5-A2A1-3E49-B587-E1F9FE63A476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04068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6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D5A7DDA-94E7-1D46-A188-52DD4902422C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8468996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B1E1338-7FDC-9845-8C40-E2131946B99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468995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2C6B737-BBE9-934D-A11E-0516BC145B3E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5144549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A25C52C-A34D-A24C-8D26-2AB454B201B5}"/>
              </a:ext>
            </a:extLst>
          </p:cNvPr>
          <p:cNvSpPr>
            <a:spLocks noGrp="1"/>
          </p:cNvSpPr>
          <p:nvPr>
            <p:ph type="pic" sz="quarter" idx="94"/>
          </p:nvPr>
        </p:nvSpPr>
        <p:spPr>
          <a:xfrm>
            <a:off x="5144548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20509-8E95-B342-9E2D-9D24BC44B08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E95A62-B5C2-7141-AE0E-46C66DC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56A64139-84AB-9B42-8C3D-7CAD50399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4BA5509-03D7-2E46-830A-5483A9CDC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358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700787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65228" y="398446"/>
            <a:ext cx="330288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72046" y="398446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9" y="3273287"/>
            <a:ext cx="5564876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06856" y="3273287"/>
            <a:ext cx="5161257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17B4A-1A4E-E245-A2CB-2070A3AAFFC7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4090542-06B6-4F42-A1E7-4F35798D6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963A882A-F0C7-FA42-8B68-E613D4C0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2939659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7368209" y="398445"/>
            <a:ext cx="4451756" cy="2439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3475326" y="1415740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8" y="4268044"/>
            <a:ext cx="3338511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7368151" y="3047999"/>
            <a:ext cx="4188523" cy="3087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1467889-718A-464D-9AB7-888D6C9F3FF2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4170003" y="4283625"/>
            <a:ext cx="2977348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F6B2235-5D79-ED40-80B7-B1BBEFD9B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19F10D-02B4-0745-A7B0-A548463F932E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17741B-876F-D146-8297-F0D70DD2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A55E1F9-9BC6-EA4F-8554-98095C91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96556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014182" y="451455"/>
            <a:ext cx="3553931" cy="2386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178496" y="432631"/>
            <a:ext cx="3602372" cy="2404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4178495" y="3052037"/>
            <a:ext cx="7389618" cy="3095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28C005-0696-1B41-AE11-F91A724FE8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ACFCF8F-F653-7A4C-B231-952607F2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B0F144E-19B4-5D45-8B20-6333048F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463238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91732" y="398447"/>
            <a:ext cx="357289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66465" y="398447"/>
            <a:ext cx="370411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66465" y="3273288"/>
            <a:ext cx="1848803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22066" y="3273288"/>
            <a:ext cx="4564251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6A2BD9D-386F-C942-91AC-DCA25053FD8B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23888" y="3273287"/>
            <a:ext cx="3527000" cy="2862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36AC7D-68E9-AF46-AF8F-63D1F1B4C8C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A2742E2-DC70-884E-B69C-BC9766AF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9FEFE0D6-EC10-CC46-8CB0-5491B2A1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2458230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419643329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58945742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36683695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65928902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81876522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580645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A025A021-132D-0A46-82D1-417142A3447D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CBFD3-2D55-774D-9912-5DCC740A6F0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29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40033596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92546630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251747575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31E99D7-1FD0-914C-B0D5-E3A15621B5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984716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424EE61-1070-5D4F-8D12-1129463569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361384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8D8CA32-571D-0E4B-8C04-C21620D55E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631361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32E7A09-19B2-8942-91AB-7889CE10ED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342854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993F56E-4853-FC4B-82E0-F15EBE8171F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2494525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2AEED4F-0D02-E64E-BD5C-8AED2D6537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810571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3D1BE1E-31F3-8149-9A29-AD8223698C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2142128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885263"/>
            <a:ext cx="7235825" cy="413552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027C36-99A2-5C4E-AF8F-9D7F2259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71" y="1395211"/>
            <a:ext cx="7236096" cy="525676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14CD3A-0F60-AE4E-8723-FD8A51E40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CB451FA-1FEF-7F4A-A1CD-B2832383C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9850475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05EA1-FFCC-47BC-ABDD-D0043FAD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06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7F6C4EB-65B4-EC4C-9C45-47B933F1D7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985366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D6ADC5D-2F32-7849-AC51-1E6DA50347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552662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4">
            <a:extLst>
              <a:ext uri="{FF2B5EF4-FFF2-40B4-BE49-F238E27FC236}">
                <a16:creationId xmlns:a16="http://schemas.microsoft.com/office/drawing/2014/main" id="{578951D5-8F81-F248-B6E3-D85B464CCC4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10"/>
            <a:ext cx="12192000" cy="685799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987" y="379080"/>
            <a:ext cx="9168029" cy="1660884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1986" y="770730"/>
            <a:ext cx="9168029" cy="87758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16306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2221" y="441325"/>
            <a:ext cx="9168029" cy="492953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221" y="832975"/>
            <a:ext cx="9168029" cy="57838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3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52DCF2-613F-C04D-92F4-6D494089F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A8CFF-6917-764F-B8B1-B97D0B8C4A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6236" y="2500830"/>
            <a:ext cx="6975764" cy="4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59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5474697"/>
            <a:ext cx="9168029" cy="508660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5866347"/>
            <a:ext cx="9168029" cy="54439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42EE7-4207-214F-BC14-3D8CA7B95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273" y="-106"/>
            <a:ext cx="10979727" cy="6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4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57141"/>
            <a:ext cx="9168029" cy="557259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76713"/>
            <a:ext cx="9168029" cy="494819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944A3-B90A-8F4A-8E9E-F5C63620E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CC480-FC01-A444-95CE-BCEE057159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22730" y="2604052"/>
            <a:ext cx="6839106" cy="42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43897"/>
            <a:ext cx="9168029" cy="481051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35547"/>
            <a:ext cx="9168029" cy="50684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390875" y="-26191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AF9217-57E8-2D40-8131-360FFD574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7582" y="-870825"/>
            <a:ext cx="8585425" cy="8585425"/>
          </a:xfrm>
          <a:custGeom>
            <a:avLst/>
            <a:gdLst>
              <a:gd name="T0" fmla="*/ 6531 w 13094"/>
              <a:gd name="T1" fmla="*/ 4344 h 13094"/>
              <a:gd name="T2" fmla="*/ 6531 w 13094"/>
              <a:gd name="T3" fmla="*/ 4344 h 13094"/>
              <a:gd name="T4" fmla="*/ 4344 w 13094"/>
              <a:gd name="T5" fmla="*/ 6532 h 13094"/>
              <a:gd name="T6" fmla="*/ 6531 w 13094"/>
              <a:gd name="T7" fmla="*/ 8749 h 13094"/>
              <a:gd name="T8" fmla="*/ 8749 w 13094"/>
              <a:gd name="T9" fmla="*/ 6532 h 13094"/>
              <a:gd name="T10" fmla="*/ 6531 w 13094"/>
              <a:gd name="T11" fmla="*/ 4344 h 13094"/>
              <a:gd name="T12" fmla="*/ 6531 w 13094"/>
              <a:gd name="T13" fmla="*/ 13093 h 13094"/>
              <a:gd name="T14" fmla="*/ 6531 w 13094"/>
              <a:gd name="T15" fmla="*/ 13093 h 13094"/>
              <a:gd name="T16" fmla="*/ 0 w 13094"/>
              <a:gd name="T17" fmla="*/ 6532 h 13094"/>
              <a:gd name="T18" fmla="*/ 6531 w 13094"/>
              <a:gd name="T19" fmla="*/ 0 h 13094"/>
              <a:gd name="T20" fmla="*/ 13093 w 13094"/>
              <a:gd name="T21" fmla="*/ 6532 h 13094"/>
              <a:gd name="T22" fmla="*/ 6531 w 13094"/>
              <a:gd name="T23" fmla="*/ 13093 h 13094"/>
              <a:gd name="T24" fmla="*/ 6531 w 13094"/>
              <a:gd name="T25" fmla="*/ 4344 h 1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4" h="13094">
                <a:moveTo>
                  <a:pt x="6531" y="4344"/>
                </a:moveTo>
                <a:lnTo>
                  <a:pt x="6531" y="4344"/>
                </a:lnTo>
                <a:cubicBezTo>
                  <a:pt x="5344" y="4344"/>
                  <a:pt x="4344" y="5344"/>
                  <a:pt x="4344" y="6532"/>
                </a:cubicBezTo>
                <a:cubicBezTo>
                  <a:pt x="4344" y="7749"/>
                  <a:pt x="5344" y="8749"/>
                  <a:pt x="6531" y="8749"/>
                </a:cubicBezTo>
                <a:cubicBezTo>
                  <a:pt x="7749" y="8749"/>
                  <a:pt x="8749" y="7749"/>
                  <a:pt x="8749" y="6532"/>
                </a:cubicBezTo>
                <a:cubicBezTo>
                  <a:pt x="8749" y="5344"/>
                  <a:pt x="7749" y="4344"/>
                  <a:pt x="6531" y="4344"/>
                </a:cubicBezTo>
                <a:lnTo>
                  <a:pt x="6531" y="13093"/>
                </a:lnTo>
                <a:lnTo>
                  <a:pt x="6531" y="13093"/>
                </a:lnTo>
                <a:cubicBezTo>
                  <a:pt x="2938" y="13093"/>
                  <a:pt x="0" y="10156"/>
                  <a:pt x="0" y="6532"/>
                </a:cubicBezTo>
                <a:cubicBezTo>
                  <a:pt x="0" y="2938"/>
                  <a:pt x="2938" y="0"/>
                  <a:pt x="6531" y="0"/>
                </a:cubicBezTo>
                <a:cubicBezTo>
                  <a:pt x="10155" y="0"/>
                  <a:pt x="13093" y="2938"/>
                  <a:pt x="13093" y="6532"/>
                </a:cubicBezTo>
                <a:cubicBezTo>
                  <a:pt x="13093" y="10156"/>
                  <a:pt x="10155" y="13093"/>
                  <a:pt x="6531" y="13093"/>
                </a:cubicBezTo>
                <a:lnTo>
                  <a:pt x="6531" y="43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63D40-58DB-C845-948D-9BA6812D1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048" y="5908676"/>
            <a:ext cx="829565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73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8027A2-FD5F-8A43-8AC9-C779545D5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4675" y="214363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6CE0D30-D365-C140-89E0-1F21BD902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675" y="119909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2C537A-4B97-6248-8647-B99CD00BA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675" y="167136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DCE126-FE09-5B4B-BA0D-0B77CDF074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75" y="261590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09CD298-FA4E-2A41-9DCD-EACDB2D73E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4675" y="3088174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E5A5AA-E7FC-AF4B-A83A-CECE21C6BD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4675" y="3573697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E806A952-4564-AF4C-AE24-A57D9F4E79C5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97E1-7535-7943-8438-B827BF929E86}"/>
              </a:ext>
            </a:extLst>
          </p:cNvPr>
          <p:cNvSpPr txBox="1"/>
          <p:nvPr userDrawn="1"/>
        </p:nvSpPr>
        <p:spPr>
          <a:xfrm>
            <a:off x="-795130" y="95415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4C7FC5-78F5-5F40-BA5D-73940C0303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85E01F-B85C-40C1-9231-123399D5E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04675" y="4069630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262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1]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52439"/>
            <a:ext cx="5472112" cy="5964236"/>
          </a:xfrm>
        </p:spPr>
        <p:txBody>
          <a:bodyPr anchor="b">
            <a:noAutofit/>
          </a:bodyPr>
          <a:lstStyle>
            <a:lvl1pPr>
              <a:defRPr sz="4400" b="1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F8663D9-6175-D24D-8681-15495B5EB30F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5942871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2]">
    <p:bg>
      <p:bgPr>
        <a:solidFill>
          <a:srgbClr val="228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614B61-DA2B-8A4A-98F9-FE49347CA82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198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210264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1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282BA5C-56E0-BE46-9D23-87AC872743C6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8196529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2]">
    <p:bg>
      <p:bgPr>
        <a:solidFill>
          <a:srgbClr val="004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A00FAC3-AB4A-3B4B-9E2A-E39EC89FB9F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FD664-4D1B-5C44-8E6B-48E28204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5623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1]">
    <p:bg>
      <p:bgPr>
        <a:solidFill>
          <a:srgbClr val="E30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5E952D9-9903-5943-B893-75BA448FB4E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BE3BA-23D8-5847-9854-93D289F1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41755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2]">
    <p:bg>
      <p:bgPr>
        <a:solidFill>
          <a:srgbClr val="870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82CDFB-2967-D341-AD39-37CF180F7BF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681108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1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00B40AA-23B3-5D4C-B4D8-6574E79DF932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109969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2]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29DCE45-6DF6-6A44-B714-AAF7077C64BE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0460832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AC29429-356D-7245-B3B9-9CC250DAF6E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5497436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33045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A025A021-132D-0A46-82D1-417142A3447D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CBFD3-2D55-774D-9912-5DCC740A6F0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7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885263"/>
            <a:ext cx="7235825" cy="413552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027C36-99A2-5C4E-AF8F-9D7F2259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71" y="1395211"/>
            <a:ext cx="7236096" cy="525676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14CD3A-0F60-AE4E-8723-FD8A51E40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CB451FA-1FEF-7F4A-A1CD-B2832383C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431466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2221" y="441325"/>
            <a:ext cx="9168029" cy="492953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221" y="832975"/>
            <a:ext cx="9168029" cy="57838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3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52DCF2-613F-C04D-92F4-6D494089F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A8CFF-6917-764F-B8B1-B97D0B8C4A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6236" y="2500830"/>
            <a:ext cx="6975764" cy="4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7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715901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83341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40693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918313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" y="1368425"/>
            <a:ext cx="3527426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5F841F-CBD9-E94C-B33B-69797CE7E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2287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A75AD8A-A487-8441-B0CB-FAFE8E4FA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0685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3C38F7-4483-E841-9B92-F6AE4B8E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E963AF88-704D-244F-A72A-29CA3B0D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405063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(10)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75358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54189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BA383F63-46B1-2347-A355-A79BF9C339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796526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33020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11851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74492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75358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353323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4189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4D9B30E-32A6-CC40-8194-2702B449A60C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95660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61DF7D1F-640E-624A-90EE-69652C7B54C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796526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032154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33020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710985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11851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5358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154189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08E082D1-905D-EA42-8235-8BA85526470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796526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833020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11851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674492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475358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5353323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154189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6" name="Picture Placeholder 3">
            <a:extLst>
              <a:ext uri="{FF2B5EF4-FFF2-40B4-BE49-F238E27FC236}">
                <a16:creationId xmlns:a16="http://schemas.microsoft.com/office/drawing/2014/main" id="{190AB35D-C630-BD4A-8E00-CA7C285B83D6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9995660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6BD2A8ED-B49D-F54E-859C-38251D7DD20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796526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032154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2833020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710985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11851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18249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(8)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8133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43702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799271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54840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287267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88133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642836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43702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998405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799271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353974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54840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088133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443702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799271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154840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287267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088133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642836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3702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998405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9271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1353974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154840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554619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8">
            <a:extLst>
              <a:ext uri="{FF2B5EF4-FFF2-40B4-BE49-F238E27FC236}">
                <a16:creationId xmlns:a16="http://schemas.microsoft.com/office/drawing/2014/main" id="{5FC4ACFA-AFC3-1E47-80D6-DBA210E932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028185" y="1018572"/>
            <a:ext cx="6022444" cy="5032487"/>
            <a:chOff x="353" y="434"/>
            <a:chExt cx="2549" cy="2130"/>
          </a:xfrm>
        </p:grpSpPr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717701F9-D9A7-9746-AA1A-D67A982D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434"/>
              <a:ext cx="2549" cy="2130"/>
            </a:xfrm>
            <a:custGeom>
              <a:avLst/>
              <a:gdLst>
                <a:gd name="T0" fmla="*/ 10926 w 11245"/>
                <a:gd name="T1" fmla="*/ 0 h 9397"/>
                <a:gd name="T2" fmla="*/ 317 w 11245"/>
                <a:gd name="T3" fmla="*/ 0 h 9397"/>
                <a:gd name="T4" fmla="*/ 0 w 11245"/>
                <a:gd name="T5" fmla="*/ 318 h 9397"/>
                <a:gd name="T6" fmla="*/ 0 w 11245"/>
                <a:gd name="T7" fmla="*/ 7427 h 9397"/>
                <a:gd name="T8" fmla="*/ 317 w 11245"/>
                <a:gd name="T9" fmla="*/ 7745 h 9397"/>
                <a:gd name="T10" fmla="*/ 4491 w 11245"/>
                <a:gd name="T11" fmla="*/ 7745 h 9397"/>
                <a:gd name="T12" fmla="*/ 4373 w 11245"/>
                <a:gd name="T13" fmla="*/ 8870 h 9397"/>
                <a:gd name="T14" fmla="*/ 4071 w 11245"/>
                <a:gd name="T15" fmla="*/ 9126 h 9397"/>
                <a:gd name="T16" fmla="*/ 3925 w 11245"/>
                <a:gd name="T17" fmla="*/ 9233 h 9397"/>
                <a:gd name="T18" fmla="*/ 3906 w 11245"/>
                <a:gd name="T19" fmla="*/ 9278 h 9397"/>
                <a:gd name="T20" fmla="*/ 3906 w 11245"/>
                <a:gd name="T21" fmla="*/ 9279 h 9397"/>
                <a:gd name="T22" fmla="*/ 3906 w 11245"/>
                <a:gd name="T23" fmla="*/ 9323 h 9397"/>
                <a:gd name="T24" fmla="*/ 3906 w 11245"/>
                <a:gd name="T25" fmla="*/ 9324 h 9397"/>
                <a:gd name="T26" fmla="*/ 3919 w 11245"/>
                <a:gd name="T27" fmla="*/ 9356 h 9397"/>
                <a:gd name="T28" fmla="*/ 4101 w 11245"/>
                <a:gd name="T29" fmla="*/ 9396 h 9397"/>
                <a:gd name="T30" fmla="*/ 7142 w 11245"/>
                <a:gd name="T31" fmla="*/ 9396 h 9397"/>
                <a:gd name="T32" fmla="*/ 7324 w 11245"/>
                <a:gd name="T33" fmla="*/ 9356 h 9397"/>
                <a:gd name="T34" fmla="*/ 7337 w 11245"/>
                <a:gd name="T35" fmla="*/ 9324 h 9397"/>
                <a:gd name="T36" fmla="*/ 7337 w 11245"/>
                <a:gd name="T37" fmla="*/ 9323 h 9397"/>
                <a:gd name="T38" fmla="*/ 7337 w 11245"/>
                <a:gd name="T39" fmla="*/ 9282 h 9397"/>
                <a:gd name="T40" fmla="*/ 7337 w 11245"/>
                <a:gd name="T41" fmla="*/ 9280 h 9397"/>
                <a:gd name="T42" fmla="*/ 7319 w 11245"/>
                <a:gd name="T43" fmla="*/ 9233 h 9397"/>
                <a:gd name="T44" fmla="*/ 7173 w 11245"/>
                <a:gd name="T45" fmla="*/ 9126 h 9397"/>
                <a:gd name="T46" fmla="*/ 6871 w 11245"/>
                <a:gd name="T47" fmla="*/ 8870 h 9397"/>
                <a:gd name="T48" fmla="*/ 6752 w 11245"/>
                <a:gd name="T49" fmla="*/ 7745 h 9397"/>
                <a:gd name="T50" fmla="*/ 10926 w 11245"/>
                <a:gd name="T51" fmla="*/ 7745 h 9397"/>
                <a:gd name="T52" fmla="*/ 11244 w 11245"/>
                <a:gd name="T53" fmla="*/ 7427 h 9397"/>
                <a:gd name="T54" fmla="*/ 11244 w 11245"/>
                <a:gd name="T55" fmla="*/ 318 h 9397"/>
                <a:gd name="T56" fmla="*/ 10926 w 11245"/>
                <a:gd name="T57" fmla="*/ 0 h 9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45" h="9397">
                  <a:moveTo>
                    <a:pt x="10926" y="0"/>
                  </a:moveTo>
                  <a:lnTo>
                    <a:pt x="317" y="0"/>
                  </a:lnTo>
                  <a:cubicBezTo>
                    <a:pt x="142" y="0"/>
                    <a:pt x="0" y="143"/>
                    <a:pt x="0" y="318"/>
                  </a:cubicBezTo>
                  <a:lnTo>
                    <a:pt x="0" y="7427"/>
                  </a:lnTo>
                  <a:cubicBezTo>
                    <a:pt x="0" y="7602"/>
                    <a:pt x="142" y="7745"/>
                    <a:pt x="317" y="7745"/>
                  </a:cubicBezTo>
                  <a:lnTo>
                    <a:pt x="4491" y="7745"/>
                  </a:lnTo>
                  <a:cubicBezTo>
                    <a:pt x="4485" y="7875"/>
                    <a:pt x="4444" y="8658"/>
                    <a:pt x="4373" y="8870"/>
                  </a:cubicBezTo>
                  <a:cubicBezTo>
                    <a:pt x="4346" y="8949"/>
                    <a:pt x="4187" y="9051"/>
                    <a:pt x="4071" y="9126"/>
                  </a:cubicBezTo>
                  <a:cubicBezTo>
                    <a:pt x="4000" y="9172"/>
                    <a:pt x="3944" y="9209"/>
                    <a:pt x="3925" y="9233"/>
                  </a:cubicBezTo>
                  <a:cubicBezTo>
                    <a:pt x="3910" y="9251"/>
                    <a:pt x="3906" y="9266"/>
                    <a:pt x="3906" y="9278"/>
                  </a:cubicBezTo>
                  <a:cubicBezTo>
                    <a:pt x="3906" y="9279"/>
                    <a:pt x="3906" y="9279"/>
                    <a:pt x="3906" y="9279"/>
                  </a:cubicBezTo>
                  <a:lnTo>
                    <a:pt x="3906" y="9323"/>
                  </a:lnTo>
                  <a:lnTo>
                    <a:pt x="3906" y="9324"/>
                  </a:lnTo>
                  <a:cubicBezTo>
                    <a:pt x="3906" y="9336"/>
                    <a:pt x="3910" y="9347"/>
                    <a:pt x="3919" y="9356"/>
                  </a:cubicBezTo>
                  <a:cubicBezTo>
                    <a:pt x="3944" y="9383"/>
                    <a:pt x="4003" y="9396"/>
                    <a:pt x="4101" y="9396"/>
                  </a:cubicBezTo>
                  <a:lnTo>
                    <a:pt x="7142" y="9396"/>
                  </a:lnTo>
                  <a:cubicBezTo>
                    <a:pt x="7240" y="9396"/>
                    <a:pt x="7300" y="9383"/>
                    <a:pt x="7324" y="9356"/>
                  </a:cubicBezTo>
                  <a:cubicBezTo>
                    <a:pt x="7333" y="9347"/>
                    <a:pt x="7337" y="9336"/>
                    <a:pt x="7337" y="9324"/>
                  </a:cubicBezTo>
                  <a:lnTo>
                    <a:pt x="7337" y="9323"/>
                  </a:lnTo>
                  <a:lnTo>
                    <a:pt x="7337" y="9282"/>
                  </a:lnTo>
                  <a:cubicBezTo>
                    <a:pt x="7337" y="9281"/>
                    <a:pt x="7337" y="9281"/>
                    <a:pt x="7337" y="9280"/>
                  </a:cubicBezTo>
                  <a:cubicBezTo>
                    <a:pt x="7338" y="9268"/>
                    <a:pt x="7334" y="9252"/>
                    <a:pt x="7319" y="9233"/>
                  </a:cubicBezTo>
                  <a:cubicBezTo>
                    <a:pt x="7300" y="9209"/>
                    <a:pt x="7244" y="9172"/>
                    <a:pt x="7173" y="9126"/>
                  </a:cubicBezTo>
                  <a:cubicBezTo>
                    <a:pt x="7056" y="9051"/>
                    <a:pt x="6897" y="8949"/>
                    <a:pt x="6871" y="8870"/>
                  </a:cubicBezTo>
                  <a:cubicBezTo>
                    <a:pt x="6799" y="8659"/>
                    <a:pt x="6759" y="7872"/>
                    <a:pt x="6752" y="7745"/>
                  </a:cubicBezTo>
                  <a:lnTo>
                    <a:pt x="10926" y="7745"/>
                  </a:lnTo>
                  <a:cubicBezTo>
                    <a:pt x="11101" y="7745"/>
                    <a:pt x="11244" y="7602"/>
                    <a:pt x="11244" y="7427"/>
                  </a:cubicBezTo>
                  <a:lnTo>
                    <a:pt x="11244" y="318"/>
                  </a:lnTo>
                  <a:cubicBezTo>
                    <a:pt x="11244" y="143"/>
                    <a:pt x="11101" y="0"/>
                    <a:pt x="109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63FF0EF6-AF95-3C4C-B550-91E9C750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547"/>
              <a:ext cx="767" cy="12"/>
            </a:xfrm>
            <a:custGeom>
              <a:avLst/>
              <a:gdLst>
                <a:gd name="T0" fmla="*/ 3385 w 3387"/>
                <a:gd name="T1" fmla="*/ 4 h 57"/>
                <a:gd name="T2" fmla="*/ 3385 w 3387"/>
                <a:gd name="T3" fmla="*/ 6 h 57"/>
                <a:gd name="T4" fmla="*/ 3379 w 3387"/>
                <a:gd name="T5" fmla="*/ 24 h 57"/>
                <a:gd name="T6" fmla="*/ 3213 w 3387"/>
                <a:gd name="T7" fmla="*/ 56 h 57"/>
                <a:gd name="T8" fmla="*/ 172 w 3387"/>
                <a:gd name="T9" fmla="*/ 56 h 57"/>
                <a:gd name="T10" fmla="*/ 7 w 3387"/>
                <a:gd name="T11" fmla="*/ 24 h 57"/>
                <a:gd name="T12" fmla="*/ 0 w 3387"/>
                <a:gd name="T13" fmla="*/ 6 h 57"/>
                <a:gd name="T14" fmla="*/ 0 w 3387"/>
                <a:gd name="T15" fmla="*/ 4 h 57"/>
                <a:gd name="T16" fmla="*/ 0 w 3387"/>
                <a:gd name="T17" fmla="*/ 0 h 57"/>
                <a:gd name="T18" fmla="*/ 172 w 3387"/>
                <a:gd name="T19" fmla="*/ 30 h 57"/>
                <a:gd name="T20" fmla="*/ 3213 w 3387"/>
                <a:gd name="T21" fmla="*/ 30 h 57"/>
                <a:gd name="T22" fmla="*/ 3385 w 3387"/>
                <a:gd name="T23" fmla="*/ 0 h 57"/>
                <a:gd name="T24" fmla="*/ 3385 w 3387"/>
                <a:gd name="T25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7" h="57">
                  <a:moveTo>
                    <a:pt x="3385" y="4"/>
                  </a:moveTo>
                  <a:cubicBezTo>
                    <a:pt x="3385" y="5"/>
                    <a:pt x="3385" y="6"/>
                    <a:pt x="3385" y="6"/>
                  </a:cubicBezTo>
                  <a:cubicBezTo>
                    <a:pt x="3386" y="13"/>
                    <a:pt x="3384" y="19"/>
                    <a:pt x="3379" y="24"/>
                  </a:cubicBezTo>
                  <a:cubicBezTo>
                    <a:pt x="3365" y="38"/>
                    <a:pt x="3325" y="56"/>
                    <a:pt x="3213" y="56"/>
                  </a:cubicBezTo>
                  <a:lnTo>
                    <a:pt x="172" y="56"/>
                  </a:lnTo>
                  <a:cubicBezTo>
                    <a:pt x="60" y="56"/>
                    <a:pt x="20" y="38"/>
                    <a:pt x="7" y="24"/>
                  </a:cubicBezTo>
                  <a:cubicBezTo>
                    <a:pt x="2" y="19"/>
                    <a:pt x="0" y="13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lnTo>
                    <a:pt x="0" y="0"/>
                  </a:lnTo>
                  <a:cubicBezTo>
                    <a:pt x="29" y="20"/>
                    <a:pt x="86" y="30"/>
                    <a:pt x="172" y="30"/>
                  </a:cubicBezTo>
                  <a:lnTo>
                    <a:pt x="3213" y="30"/>
                  </a:lnTo>
                  <a:cubicBezTo>
                    <a:pt x="3300" y="30"/>
                    <a:pt x="3356" y="20"/>
                    <a:pt x="3385" y="0"/>
                  </a:cubicBezTo>
                  <a:lnTo>
                    <a:pt x="3385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EA533E6D-A577-0040-8141-A172860A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52"/>
              <a:ext cx="769" cy="97"/>
            </a:xfrm>
            <a:custGeom>
              <a:avLst/>
              <a:gdLst>
                <a:gd name="T0" fmla="*/ 3235 w 3395"/>
                <a:gd name="T1" fmla="*/ 250 h 431"/>
                <a:gd name="T2" fmla="*/ 3376 w 3395"/>
                <a:gd name="T3" fmla="*/ 352 h 431"/>
                <a:gd name="T4" fmla="*/ 3387 w 3395"/>
                <a:gd name="T5" fmla="*/ 391 h 431"/>
                <a:gd name="T6" fmla="*/ 3217 w 3395"/>
                <a:gd name="T7" fmla="*/ 430 h 431"/>
                <a:gd name="T8" fmla="*/ 176 w 3395"/>
                <a:gd name="T9" fmla="*/ 430 h 431"/>
                <a:gd name="T10" fmla="*/ 6 w 3395"/>
                <a:gd name="T11" fmla="*/ 391 h 431"/>
                <a:gd name="T12" fmla="*/ 17 w 3395"/>
                <a:gd name="T13" fmla="*/ 352 h 431"/>
                <a:gd name="T14" fmla="*/ 158 w 3395"/>
                <a:gd name="T15" fmla="*/ 250 h 431"/>
                <a:gd name="T16" fmla="*/ 462 w 3395"/>
                <a:gd name="T17" fmla="*/ 0 h 431"/>
                <a:gd name="T18" fmla="*/ 2932 w 3395"/>
                <a:gd name="T19" fmla="*/ 0 h 431"/>
                <a:gd name="T20" fmla="*/ 3235 w 3395"/>
                <a:gd name="T21" fmla="*/ 25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5" h="431">
                  <a:moveTo>
                    <a:pt x="3235" y="250"/>
                  </a:moveTo>
                  <a:cubicBezTo>
                    <a:pt x="3302" y="293"/>
                    <a:pt x="3359" y="331"/>
                    <a:pt x="3376" y="352"/>
                  </a:cubicBezTo>
                  <a:cubicBezTo>
                    <a:pt x="3385" y="363"/>
                    <a:pt x="3394" y="378"/>
                    <a:pt x="3387" y="391"/>
                  </a:cubicBezTo>
                  <a:cubicBezTo>
                    <a:pt x="3380" y="405"/>
                    <a:pt x="3349" y="430"/>
                    <a:pt x="3217" y="430"/>
                  </a:cubicBezTo>
                  <a:lnTo>
                    <a:pt x="176" y="430"/>
                  </a:lnTo>
                  <a:cubicBezTo>
                    <a:pt x="45" y="430"/>
                    <a:pt x="13" y="405"/>
                    <a:pt x="6" y="391"/>
                  </a:cubicBezTo>
                  <a:cubicBezTo>
                    <a:pt x="0" y="378"/>
                    <a:pt x="9" y="363"/>
                    <a:pt x="17" y="352"/>
                  </a:cubicBezTo>
                  <a:cubicBezTo>
                    <a:pt x="34" y="331"/>
                    <a:pt x="92" y="293"/>
                    <a:pt x="158" y="250"/>
                  </a:cubicBezTo>
                  <a:cubicBezTo>
                    <a:pt x="276" y="175"/>
                    <a:pt x="419" y="82"/>
                    <a:pt x="462" y="0"/>
                  </a:cubicBezTo>
                  <a:lnTo>
                    <a:pt x="2932" y="0"/>
                  </a:lnTo>
                  <a:cubicBezTo>
                    <a:pt x="2974" y="82"/>
                    <a:pt x="3118" y="175"/>
                    <a:pt x="3235" y="25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F5B0BDBC-EE68-DD4F-A273-C433F5953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191"/>
              <a:ext cx="555" cy="255"/>
            </a:xfrm>
            <a:custGeom>
              <a:avLst/>
              <a:gdLst>
                <a:gd name="T0" fmla="*/ 2451 w 2452"/>
                <a:gd name="T1" fmla="*/ 1127 h 1128"/>
                <a:gd name="T2" fmla="*/ 0 w 2452"/>
                <a:gd name="T3" fmla="*/ 1127 h 1128"/>
                <a:gd name="T4" fmla="*/ 118 w 2452"/>
                <a:gd name="T5" fmla="*/ 0 h 1128"/>
                <a:gd name="T6" fmla="*/ 2333 w 2452"/>
                <a:gd name="T7" fmla="*/ 0 h 1128"/>
                <a:gd name="T8" fmla="*/ 2451 w 2452"/>
                <a:gd name="T9" fmla="*/ 1127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2" h="1128">
                  <a:moveTo>
                    <a:pt x="2451" y="1127"/>
                  </a:moveTo>
                  <a:lnTo>
                    <a:pt x="0" y="1127"/>
                  </a:lnTo>
                  <a:cubicBezTo>
                    <a:pt x="72" y="904"/>
                    <a:pt x="112" y="127"/>
                    <a:pt x="118" y="0"/>
                  </a:cubicBezTo>
                  <a:lnTo>
                    <a:pt x="2333" y="0"/>
                  </a:lnTo>
                  <a:cubicBezTo>
                    <a:pt x="2340" y="144"/>
                    <a:pt x="2380" y="905"/>
                    <a:pt x="2451" y="112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0FFFEC2C-EC1B-044A-AA43-FAFF36F2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955"/>
              <a:ext cx="2538" cy="230"/>
            </a:xfrm>
            <a:custGeom>
              <a:avLst/>
              <a:gdLst>
                <a:gd name="T0" fmla="*/ 10904 w 11200"/>
                <a:gd name="T1" fmla="*/ 1019 h 1020"/>
                <a:gd name="T2" fmla="*/ 295 w 11200"/>
                <a:gd name="T3" fmla="*/ 1019 h 1020"/>
                <a:gd name="T4" fmla="*/ 0 w 11200"/>
                <a:gd name="T5" fmla="*/ 724 h 1020"/>
                <a:gd name="T6" fmla="*/ 0 w 11200"/>
                <a:gd name="T7" fmla="*/ 0 h 1020"/>
                <a:gd name="T8" fmla="*/ 11199 w 11200"/>
                <a:gd name="T9" fmla="*/ 0 h 1020"/>
                <a:gd name="T10" fmla="*/ 11199 w 11200"/>
                <a:gd name="T11" fmla="*/ 724 h 1020"/>
                <a:gd name="T12" fmla="*/ 10904 w 11200"/>
                <a:gd name="T13" fmla="*/ 1019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1020">
                  <a:moveTo>
                    <a:pt x="10904" y="1019"/>
                  </a:moveTo>
                  <a:lnTo>
                    <a:pt x="295" y="1019"/>
                  </a:lnTo>
                  <a:cubicBezTo>
                    <a:pt x="133" y="1019"/>
                    <a:pt x="0" y="887"/>
                    <a:pt x="0" y="724"/>
                  </a:cubicBezTo>
                  <a:lnTo>
                    <a:pt x="0" y="0"/>
                  </a:lnTo>
                  <a:lnTo>
                    <a:pt x="11199" y="0"/>
                  </a:lnTo>
                  <a:lnTo>
                    <a:pt x="11199" y="724"/>
                  </a:lnTo>
                  <a:cubicBezTo>
                    <a:pt x="11199" y="887"/>
                    <a:pt x="11067" y="1019"/>
                    <a:pt x="10904" y="10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0D71C480-E989-6F41-8351-38E791AA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440"/>
              <a:ext cx="2538" cy="1512"/>
            </a:xfrm>
            <a:custGeom>
              <a:avLst/>
              <a:gdLst>
                <a:gd name="T0" fmla="*/ 11199 w 11200"/>
                <a:gd name="T1" fmla="*/ 6657 h 6658"/>
                <a:gd name="T2" fmla="*/ 0 w 11200"/>
                <a:gd name="T3" fmla="*/ 6657 h 6658"/>
                <a:gd name="T4" fmla="*/ 0 w 11200"/>
                <a:gd name="T5" fmla="*/ 295 h 6658"/>
                <a:gd name="T6" fmla="*/ 295 w 11200"/>
                <a:gd name="T7" fmla="*/ 0 h 6658"/>
                <a:gd name="T8" fmla="*/ 10904 w 11200"/>
                <a:gd name="T9" fmla="*/ 0 h 6658"/>
                <a:gd name="T10" fmla="*/ 11199 w 11200"/>
                <a:gd name="T11" fmla="*/ 295 h 6658"/>
                <a:gd name="T12" fmla="*/ 11199 w 11200"/>
                <a:gd name="T13" fmla="*/ 6657 h 6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6658">
                  <a:moveTo>
                    <a:pt x="11199" y="6657"/>
                  </a:moveTo>
                  <a:lnTo>
                    <a:pt x="0" y="6657"/>
                  </a:lnTo>
                  <a:lnTo>
                    <a:pt x="0" y="295"/>
                  </a:lnTo>
                  <a:cubicBezTo>
                    <a:pt x="0" y="132"/>
                    <a:pt x="133" y="0"/>
                    <a:pt x="295" y="0"/>
                  </a:cubicBezTo>
                  <a:lnTo>
                    <a:pt x="10904" y="0"/>
                  </a:lnTo>
                  <a:cubicBezTo>
                    <a:pt x="11067" y="0"/>
                    <a:pt x="11199" y="132"/>
                    <a:pt x="11199" y="295"/>
                  </a:cubicBezTo>
                  <a:lnTo>
                    <a:pt x="11199" y="66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8C2AE2-0D5A-AC4B-A845-053903F6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544"/>
              <a:ext cx="2334" cy="1313"/>
            </a:xfrm>
            <a:custGeom>
              <a:avLst/>
              <a:gdLst>
                <a:gd name="T0" fmla="*/ 10286 w 10298"/>
                <a:gd name="T1" fmla="*/ 5795 h 5796"/>
                <a:gd name="T2" fmla="*/ 12 w 10298"/>
                <a:gd name="T3" fmla="*/ 5795 h 5796"/>
                <a:gd name="T4" fmla="*/ 0 w 10298"/>
                <a:gd name="T5" fmla="*/ 5784 h 5796"/>
                <a:gd name="T6" fmla="*/ 0 w 10298"/>
                <a:gd name="T7" fmla="*/ 11 h 5796"/>
                <a:gd name="T8" fmla="*/ 12 w 10298"/>
                <a:gd name="T9" fmla="*/ 0 h 5796"/>
                <a:gd name="T10" fmla="*/ 10286 w 10298"/>
                <a:gd name="T11" fmla="*/ 0 h 5796"/>
                <a:gd name="T12" fmla="*/ 10297 w 10298"/>
                <a:gd name="T13" fmla="*/ 11 h 5796"/>
                <a:gd name="T14" fmla="*/ 10297 w 10298"/>
                <a:gd name="T15" fmla="*/ 5784 h 5796"/>
                <a:gd name="T16" fmla="*/ 10286 w 10298"/>
                <a:gd name="T17" fmla="*/ 5795 h 5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98" h="5796">
                  <a:moveTo>
                    <a:pt x="10286" y="5795"/>
                  </a:moveTo>
                  <a:lnTo>
                    <a:pt x="12" y="5795"/>
                  </a:lnTo>
                  <a:cubicBezTo>
                    <a:pt x="5" y="5795"/>
                    <a:pt x="0" y="5790"/>
                    <a:pt x="0" y="5784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0286" y="0"/>
                  </a:lnTo>
                  <a:cubicBezTo>
                    <a:pt x="10292" y="0"/>
                    <a:pt x="10297" y="5"/>
                    <a:pt x="10297" y="11"/>
                  </a:cubicBezTo>
                  <a:lnTo>
                    <a:pt x="10297" y="5784"/>
                  </a:lnTo>
                  <a:cubicBezTo>
                    <a:pt x="10297" y="5790"/>
                    <a:pt x="10292" y="5795"/>
                    <a:pt x="10286" y="5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08C4AE3E-3731-4B4E-B2AA-D2818B6D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478"/>
              <a:ext cx="28" cy="28"/>
            </a:xfrm>
            <a:custGeom>
              <a:avLst/>
              <a:gdLst>
                <a:gd name="T0" fmla="*/ 63 w 126"/>
                <a:gd name="T1" fmla="*/ 125 h 126"/>
                <a:gd name="T2" fmla="*/ 0 w 126"/>
                <a:gd name="T3" fmla="*/ 62 h 126"/>
                <a:gd name="T4" fmla="*/ 63 w 126"/>
                <a:gd name="T5" fmla="*/ 0 h 126"/>
                <a:gd name="T6" fmla="*/ 125 w 126"/>
                <a:gd name="T7" fmla="*/ 62 h 126"/>
                <a:gd name="T8" fmla="*/ 63 w 12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E5489C06-AADD-5142-9FE8-CE128C21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483"/>
              <a:ext cx="17" cy="17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39 h 80"/>
                <a:gd name="T4" fmla="*/ 40 w 80"/>
                <a:gd name="T5" fmla="*/ 79 h 80"/>
                <a:gd name="T6" fmla="*/ 79 w 80"/>
                <a:gd name="T7" fmla="*/ 39 h 80"/>
                <a:gd name="T8" fmla="*/ 40 w 8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62822"/>
            <a:ext cx="3518509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5280991" y="1275906"/>
            <a:ext cx="5514470" cy="310474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535605C-4436-724F-A96A-8E806B5E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56309D4-F8A1-5A42-8CB4-5CF161FA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AA604E5-8733-7F4E-A641-ECF457BDC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35274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70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5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8" y="1889754"/>
            <a:ext cx="3518086" cy="4161308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C35AA8-E116-734F-89EB-E5667617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9875C55-1051-104B-AAC3-0185F331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grpSp>
        <p:nvGrpSpPr>
          <p:cNvPr id="34" name="Group 101">
            <a:extLst>
              <a:ext uri="{FF2B5EF4-FFF2-40B4-BE49-F238E27FC236}">
                <a16:creationId xmlns:a16="http://schemas.microsoft.com/office/drawing/2014/main" id="{6DB24B84-3B64-524E-AB86-799F8E3C8D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2646" y="1119486"/>
            <a:ext cx="8641843" cy="4931573"/>
            <a:chOff x="3231" y="1727"/>
            <a:chExt cx="1677" cy="957"/>
          </a:xfrm>
        </p:grpSpPr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FD7D9956-FD50-6440-A859-71AD4209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29BF5EB3-BE20-474E-BDDB-F67198EC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FDD796C2-E9D0-6F44-A84D-295D2EA0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5B9FA401-2548-CC46-BC7E-107F150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AD846241-5D78-2A4B-8C01-8C7F2F0D4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43F7A5EE-29A0-5F42-8EB2-5E8823C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5E2CC459-48CE-194D-928F-09FB750BE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3EBB2241-BC4A-7340-9A36-F29C322826B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5964095" y="1387454"/>
            <a:ext cx="6221280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688" y="362822"/>
            <a:ext cx="3527425" cy="106695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1111" y="1889754"/>
            <a:ext cx="3527002" cy="4161305"/>
          </a:xfrm>
        </p:spPr>
        <p:txBody>
          <a:bodyPr r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D21BF0-8019-5D4B-979D-D179173E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3F82A7C-3746-9C42-B9EA-F45B5936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grpSp>
        <p:nvGrpSpPr>
          <p:cNvPr id="24" name="Group 101">
            <a:extLst>
              <a:ext uri="{FF2B5EF4-FFF2-40B4-BE49-F238E27FC236}">
                <a16:creationId xmlns:a16="http://schemas.microsoft.com/office/drawing/2014/main" id="{AF5B3C6B-0565-944A-AC5C-4D99473BA8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26262" y="1119486"/>
            <a:ext cx="8641843" cy="4931573"/>
            <a:chOff x="3231" y="1727"/>
            <a:chExt cx="1677" cy="957"/>
          </a:xfrm>
        </p:grpSpPr>
        <p:sp>
          <p:nvSpPr>
            <p:cNvPr id="25" name="Freeform 102">
              <a:extLst>
                <a:ext uri="{FF2B5EF4-FFF2-40B4-BE49-F238E27FC236}">
                  <a16:creationId xmlns:a16="http://schemas.microsoft.com/office/drawing/2014/main" id="{D7FA6FD7-2EE0-0B49-B665-1804B8C9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D786CE2D-7ECA-A94E-8F7B-7C26E9A6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7" name="Freeform 104">
              <a:extLst>
                <a:ext uri="{FF2B5EF4-FFF2-40B4-BE49-F238E27FC236}">
                  <a16:creationId xmlns:a16="http://schemas.microsoft.com/office/drawing/2014/main" id="{E7534459-1B2B-DB4D-8DDE-451C301F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D77F6713-37E0-8C43-A33F-1CA27A76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D68A9B85-2019-E240-AADB-D629B6D5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107">
              <a:extLst>
                <a:ext uri="{FF2B5EF4-FFF2-40B4-BE49-F238E27FC236}">
                  <a16:creationId xmlns:a16="http://schemas.microsoft.com/office/drawing/2014/main" id="{C2D00FF9-2EC8-2647-9A30-814F4D16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108">
              <a:extLst>
                <a:ext uri="{FF2B5EF4-FFF2-40B4-BE49-F238E27FC236}">
                  <a16:creationId xmlns:a16="http://schemas.microsoft.com/office/drawing/2014/main" id="{BA3DC7CA-F4FF-674F-A14A-6F8F770D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346D7301-D8CB-DF4D-903F-2C4BA6577C1E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0" y="1387454"/>
            <a:ext cx="6284949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7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0">
            <a:extLst>
              <a:ext uri="{FF2B5EF4-FFF2-40B4-BE49-F238E27FC236}">
                <a16:creationId xmlns:a16="http://schemas.microsoft.com/office/drawing/2014/main" id="{12F135EA-69B1-6F43-B940-55A061A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059" y="556268"/>
            <a:ext cx="2702632" cy="5484496"/>
          </a:xfrm>
          <a:custGeom>
            <a:avLst/>
            <a:gdLst>
              <a:gd name="T0" fmla="*/ 1176 w 1360"/>
              <a:gd name="T1" fmla="*/ 2750 h 2751"/>
              <a:gd name="T2" fmla="*/ 184 w 1360"/>
              <a:gd name="T3" fmla="*/ 2750 h 2751"/>
              <a:gd name="T4" fmla="*/ 0 w 1360"/>
              <a:gd name="T5" fmla="*/ 2567 h 2751"/>
              <a:gd name="T6" fmla="*/ 0 w 1360"/>
              <a:gd name="T7" fmla="*/ 183 h 2751"/>
              <a:gd name="T8" fmla="*/ 184 w 1360"/>
              <a:gd name="T9" fmla="*/ 0 h 2751"/>
              <a:gd name="T10" fmla="*/ 1176 w 1360"/>
              <a:gd name="T11" fmla="*/ 0 h 2751"/>
              <a:gd name="T12" fmla="*/ 1359 w 1360"/>
              <a:gd name="T13" fmla="*/ 183 h 2751"/>
              <a:gd name="T14" fmla="*/ 1359 w 1360"/>
              <a:gd name="T15" fmla="*/ 2567 h 2751"/>
              <a:gd name="T16" fmla="*/ 1176 w 1360"/>
              <a:gd name="T17" fmla="*/ 2750 h 2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2751">
                <a:moveTo>
                  <a:pt x="1176" y="2750"/>
                </a:moveTo>
                <a:lnTo>
                  <a:pt x="184" y="2750"/>
                </a:lnTo>
                <a:cubicBezTo>
                  <a:pt x="83" y="2750"/>
                  <a:pt x="0" y="2668"/>
                  <a:pt x="0" y="2567"/>
                </a:cubicBezTo>
                <a:lnTo>
                  <a:pt x="0" y="183"/>
                </a:lnTo>
                <a:cubicBezTo>
                  <a:pt x="0" y="82"/>
                  <a:pt x="83" y="0"/>
                  <a:pt x="184" y="0"/>
                </a:cubicBezTo>
                <a:lnTo>
                  <a:pt x="1176" y="0"/>
                </a:lnTo>
                <a:cubicBezTo>
                  <a:pt x="1277" y="0"/>
                  <a:pt x="1359" y="82"/>
                  <a:pt x="1359" y="183"/>
                </a:cubicBezTo>
                <a:lnTo>
                  <a:pt x="1359" y="2567"/>
                </a:lnTo>
                <a:cubicBezTo>
                  <a:pt x="1359" y="2668"/>
                  <a:pt x="1277" y="2750"/>
                  <a:pt x="1176" y="27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1C1A6562-9462-E44C-A1D2-06F47266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575" y="569716"/>
            <a:ext cx="2667600" cy="5457600"/>
          </a:xfrm>
          <a:custGeom>
            <a:avLst/>
            <a:gdLst>
              <a:gd name="T0" fmla="*/ 0 w 1348"/>
              <a:gd name="T1" fmla="*/ 178 h 2741"/>
              <a:gd name="T2" fmla="*/ 0 w 1348"/>
              <a:gd name="T3" fmla="*/ 2562 h 2741"/>
              <a:gd name="T4" fmla="*/ 178 w 1348"/>
              <a:gd name="T5" fmla="*/ 2740 h 2741"/>
              <a:gd name="T6" fmla="*/ 1170 w 1348"/>
              <a:gd name="T7" fmla="*/ 2740 h 2741"/>
              <a:gd name="T8" fmla="*/ 1347 w 1348"/>
              <a:gd name="T9" fmla="*/ 2562 h 2741"/>
              <a:gd name="T10" fmla="*/ 1347 w 1348"/>
              <a:gd name="T11" fmla="*/ 178 h 2741"/>
              <a:gd name="T12" fmla="*/ 1170 w 1348"/>
              <a:gd name="T13" fmla="*/ 0 h 2741"/>
              <a:gd name="T14" fmla="*/ 178 w 1348"/>
              <a:gd name="T15" fmla="*/ 0 h 2741"/>
              <a:gd name="T16" fmla="*/ 0 w 1348"/>
              <a:gd name="T17" fmla="*/ 178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8" h="2741">
                <a:moveTo>
                  <a:pt x="0" y="178"/>
                </a:moveTo>
                <a:lnTo>
                  <a:pt x="0" y="2562"/>
                </a:lnTo>
                <a:cubicBezTo>
                  <a:pt x="0" y="2660"/>
                  <a:pt x="80" y="2740"/>
                  <a:pt x="178" y="2740"/>
                </a:cubicBezTo>
                <a:lnTo>
                  <a:pt x="1170" y="2740"/>
                </a:lnTo>
                <a:cubicBezTo>
                  <a:pt x="1268" y="2740"/>
                  <a:pt x="1347" y="2660"/>
                  <a:pt x="1347" y="2562"/>
                </a:cubicBezTo>
                <a:lnTo>
                  <a:pt x="1347" y="178"/>
                </a:lnTo>
                <a:cubicBezTo>
                  <a:pt x="1347" y="80"/>
                  <a:pt x="1268" y="0"/>
                  <a:pt x="1170" y="0"/>
                </a:cubicBezTo>
                <a:lnTo>
                  <a:pt x="178" y="0"/>
                </a:lnTo>
                <a:cubicBezTo>
                  <a:pt x="80" y="0"/>
                  <a:pt x="0" y="80"/>
                  <a:pt x="0" y="17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6CA69964-58FE-1342-9E51-D7D83E84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26" y="1179814"/>
            <a:ext cx="2359301" cy="4208008"/>
          </a:xfrm>
          <a:custGeom>
            <a:avLst/>
            <a:gdLst>
              <a:gd name="T0" fmla="*/ 594 w 1188"/>
              <a:gd name="T1" fmla="*/ 2110 h 2111"/>
              <a:gd name="T2" fmla="*/ 0 w 1188"/>
              <a:gd name="T3" fmla="*/ 2110 h 2111"/>
              <a:gd name="T4" fmla="*/ 0 w 1188"/>
              <a:gd name="T5" fmla="*/ 0 h 2111"/>
              <a:gd name="T6" fmla="*/ 1187 w 1188"/>
              <a:gd name="T7" fmla="*/ 0 h 2111"/>
              <a:gd name="T8" fmla="*/ 1187 w 1188"/>
              <a:gd name="T9" fmla="*/ 2110 h 2111"/>
              <a:gd name="T10" fmla="*/ 594 w 1188"/>
              <a:gd name="T11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2111">
                <a:moveTo>
                  <a:pt x="594" y="2110"/>
                </a:moveTo>
                <a:lnTo>
                  <a:pt x="0" y="2110"/>
                </a:lnTo>
                <a:lnTo>
                  <a:pt x="0" y="0"/>
                </a:lnTo>
                <a:lnTo>
                  <a:pt x="1187" y="0"/>
                </a:lnTo>
                <a:lnTo>
                  <a:pt x="1187" y="2110"/>
                </a:lnTo>
                <a:lnTo>
                  <a:pt x="594" y="21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03D6CEC6-09C7-BC46-9EDA-2635359A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513" y="5511070"/>
            <a:ext cx="343331" cy="343331"/>
          </a:xfrm>
          <a:custGeom>
            <a:avLst/>
            <a:gdLst>
              <a:gd name="T0" fmla="*/ 88 w 176"/>
              <a:gd name="T1" fmla="*/ 175 h 176"/>
              <a:gd name="T2" fmla="*/ 0 w 176"/>
              <a:gd name="T3" fmla="*/ 88 h 176"/>
              <a:gd name="T4" fmla="*/ 88 w 176"/>
              <a:gd name="T5" fmla="*/ 0 h 176"/>
              <a:gd name="T6" fmla="*/ 175 w 176"/>
              <a:gd name="T7" fmla="*/ 88 h 176"/>
              <a:gd name="T8" fmla="*/ 88 w 176"/>
              <a:gd name="T9" fmla="*/ 175 h 176"/>
              <a:gd name="T10" fmla="*/ 88 w 176"/>
              <a:gd name="T11" fmla="*/ 6 h 176"/>
              <a:gd name="T12" fmla="*/ 6 w 176"/>
              <a:gd name="T13" fmla="*/ 88 h 176"/>
              <a:gd name="T14" fmla="*/ 88 w 176"/>
              <a:gd name="T15" fmla="*/ 170 h 176"/>
              <a:gd name="T16" fmla="*/ 170 w 176"/>
              <a:gd name="T17" fmla="*/ 88 h 176"/>
              <a:gd name="T18" fmla="*/ 88 w 176"/>
              <a:gd name="T19" fmla="*/ 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175"/>
                </a:moveTo>
                <a:cubicBezTo>
                  <a:pt x="39" y="175"/>
                  <a:pt x="0" y="136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6" y="0"/>
                  <a:pt x="175" y="39"/>
                  <a:pt x="175" y="88"/>
                </a:cubicBezTo>
                <a:cubicBezTo>
                  <a:pt x="175" y="136"/>
                  <a:pt x="136" y="175"/>
                  <a:pt x="88" y="175"/>
                </a:cubicBezTo>
                <a:close/>
                <a:moveTo>
                  <a:pt x="88" y="6"/>
                </a:moveTo>
                <a:cubicBezTo>
                  <a:pt x="42" y="6"/>
                  <a:pt x="6" y="42"/>
                  <a:pt x="6" y="88"/>
                </a:cubicBezTo>
                <a:cubicBezTo>
                  <a:pt x="6" y="133"/>
                  <a:pt x="42" y="170"/>
                  <a:pt x="88" y="170"/>
                </a:cubicBezTo>
                <a:cubicBezTo>
                  <a:pt x="133" y="170"/>
                  <a:pt x="170" y="133"/>
                  <a:pt x="170" y="88"/>
                </a:cubicBezTo>
                <a:cubicBezTo>
                  <a:pt x="170" y="42"/>
                  <a:pt x="133" y="6"/>
                  <a:pt x="88" y="6"/>
                </a:cubicBezTo>
                <a:close/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83A5D6C0-9ED2-FD43-9B73-B20C76E6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06" y="898107"/>
            <a:ext cx="378545" cy="52820"/>
          </a:xfrm>
          <a:custGeom>
            <a:avLst/>
            <a:gdLst>
              <a:gd name="T0" fmla="*/ 176 w 192"/>
              <a:gd name="T1" fmla="*/ 30 h 31"/>
              <a:gd name="T2" fmla="*/ 15 w 192"/>
              <a:gd name="T3" fmla="*/ 30 h 31"/>
              <a:gd name="T4" fmla="*/ 0 w 192"/>
              <a:gd name="T5" fmla="*/ 15 h 31"/>
              <a:gd name="T6" fmla="*/ 15 w 192"/>
              <a:gd name="T7" fmla="*/ 0 h 31"/>
              <a:gd name="T8" fmla="*/ 176 w 192"/>
              <a:gd name="T9" fmla="*/ 0 h 31"/>
              <a:gd name="T10" fmla="*/ 191 w 192"/>
              <a:gd name="T11" fmla="*/ 15 h 31"/>
              <a:gd name="T12" fmla="*/ 176 w 192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1">
                <a:moveTo>
                  <a:pt x="176" y="30"/>
                </a:move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76" y="0"/>
                </a:lnTo>
                <a:cubicBezTo>
                  <a:pt x="184" y="0"/>
                  <a:pt x="191" y="7"/>
                  <a:pt x="191" y="15"/>
                </a:cubicBezTo>
                <a:cubicBezTo>
                  <a:pt x="191" y="23"/>
                  <a:pt x="184" y="30"/>
                  <a:pt x="176" y="3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2636D68B-0036-DC42-9A77-C62D6D19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9" y="906910"/>
            <a:ext cx="352134" cy="26410"/>
          </a:xfrm>
          <a:custGeom>
            <a:avLst/>
            <a:gdLst>
              <a:gd name="T0" fmla="*/ 9 w 180"/>
              <a:gd name="T1" fmla="*/ 0 h 19"/>
              <a:gd name="T2" fmla="*/ 0 w 180"/>
              <a:gd name="T3" fmla="*/ 9 h 19"/>
              <a:gd name="T4" fmla="*/ 9 w 180"/>
              <a:gd name="T5" fmla="*/ 18 h 19"/>
              <a:gd name="T6" fmla="*/ 170 w 180"/>
              <a:gd name="T7" fmla="*/ 18 h 19"/>
              <a:gd name="T8" fmla="*/ 179 w 180"/>
              <a:gd name="T9" fmla="*/ 9 h 19"/>
              <a:gd name="T10" fmla="*/ 170 w 180"/>
              <a:gd name="T11" fmla="*/ 0 h 19"/>
              <a:gd name="T12" fmla="*/ 9 w 18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9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lnTo>
                  <a:pt x="170" y="18"/>
                </a:lnTo>
                <a:cubicBezTo>
                  <a:pt x="175" y="18"/>
                  <a:pt x="179" y="14"/>
                  <a:pt x="179" y="9"/>
                </a:cubicBezTo>
                <a:cubicBezTo>
                  <a:pt x="179" y="4"/>
                  <a:pt x="175" y="0"/>
                  <a:pt x="170" y="0"/>
                </a:cubicBezTo>
                <a:lnTo>
                  <a:pt x="9" y="0"/>
                </a:ln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A420E53-5CE1-694B-A04E-C91C6DC4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35" y="889303"/>
            <a:ext cx="79230" cy="79230"/>
          </a:xfrm>
          <a:custGeom>
            <a:avLst/>
            <a:gdLst>
              <a:gd name="T0" fmla="*/ 43 w 44"/>
              <a:gd name="T1" fmla="*/ 21 h 43"/>
              <a:gd name="T2" fmla="*/ 40 w 44"/>
              <a:gd name="T3" fmla="*/ 32 h 43"/>
              <a:gd name="T4" fmla="*/ 32 w 44"/>
              <a:gd name="T5" fmla="*/ 40 h 43"/>
              <a:gd name="T6" fmla="*/ 21 w 44"/>
              <a:gd name="T7" fmla="*/ 42 h 43"/>
              <a:gd name="T8" fmla="*/ 11 w 44"/>
              <a:gd name="T9" fmla="*/ 40 h 43"/>
              <a:gd name="T10" fmla="*/ 3 w 44"/>
              <a:gd name="T11" fmla="*/ 32 h 43"/>
              <a:gd name="T12" fmla="*/ 0 w 44"/>
              <a:gd name="T13" fmla="*/ 21 h 43"/>
              <a:gd name="T14" fmla="*/ 3 w 44"/>
              <a:gd name="T15" fmla="*/ 10 h 43"/>
              <a:gd name="T16" fmla="*/ 11 w 44"/>
              <a:gd name="T17" fmla="*/ 2 h 43"/>
              <a:gd name="T18" fmla="*/ 21 w 44"/>
              <a:gd name="T19" fmla="*/ 0 h 43"/>
              <a:gd name="T20" fmla="*/ 32 w 44"/>
              <a:gd name="T21" fmla="*/ 2 h 43"/>
              <a:gd name="T22" fmla="*/ 40 w 44"/>
              <a:gd name="T23" fmla="*/ 10 h 43"/>
              <a:gd name="T24" fmla="*/ 43 w 44"/>
              <a:gd name="T25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43">
                <a:moveTo>
                  <a:pt x="43" y="21"/>
                </a:moveTo>
                <a:cubicBezTo>
                  <a:pt x="43" y="25"/>
                  <a:pt x="42" y="29"/>
                  <a:pt x="40" y="32"/>
                </a:cubicBezTo>
                <a:cubicBezTo>
                  <a:pt x="38" y="36"/>
                  <a:pt x="35" y="38"/>
                  <a:pt x="32" y="40"/>
                </a:cubicBezTo>
                <a:cubicBezTo>
                  <a:pt x="29" y="42"/>
                  <a:pt x="25" y="42"/>
                  <a:pt x="21" y="42"/>
                </a:cubicBezTo>
                <a:cubicBezTo>
                  <a:pt x="17" y="42"/>
                  <a:pt x="14" y="42"/>
                  <a:pt x="11" y="40"/>
                </a:cubicBezTo>
                <a:cubicBezTo>
                  <a:pt x="7" y="38"/>
                  <a:pt x="5" y="36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4"/>
                  <a:pt x="3" y="10"/>
                </a:cubicBezTo>
                <a:cubicBezTo>
                  <a:pt x="5" y="7"/>
                  <a:pt x="7" y="4"/>
                  <a:pt x="11" y="2"/>
                </a:cubicBezTo>
                <a:cubicBezTo>
                  <a:pt x="14" y="0"/>
                  <a:pt x="17" y="0"/>
                  <a:pt x="21" y="0"/>
                </a:cubicBezTo>
                <a:cubicBezTo>
                  <a:pt x="25" y="0"/>
                  <a:pt x="29" y="0"/>
                  <a:pt x="32" y="2"/>
                </a:cubicBezTo>
                <a:cubicBezTo>
                  <a:pt x="35" y="4"/>
                  <a:pt x="38" y="7"/>
                  <a:pt x="40" y="10"/>
                </a:cubicBezTo>
                <a:cubicBezTo>
                  <a:pt x="42" y="14"/>
                  <a:pt x="43" y="17"/>
                  <a:pt x="43" y="2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22E92E6B-B0E9-D84B-8AF9-BC727E73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839" y="898107"/>
            <a:ext cx="52820" cy="52820"/>
          </a:xfrm>
          <a:custGeom>
            <a:avLst/>
            <a:gdLst>
              <a:gd name="T0" fmla="*/ 31 w 32"/>
              <a:gd name="T1" fmla="*/ 16 h 33"/>
              <a:gd name="T2" fmla="*/ 29 w 32"/>
              <a:gd name="T3" fmla="*/ 24 h 33"/>
              <a:gd name="T4" fmla="*/ 23 w 32"/>
              <a:gd name="T5" fmla="*/ 30 h 33"/>
              <a:gd name="T6" fmla="*/ 15 w 32"/>
              <a:gd name="T7" fmla="*/ 32 h 33"/>
              <a:gd name="T8" fmla="*/ 7 w 32"/>
              <a:gd name="T9" fmla="*/ 30 h 33"/>
              <a:gd name="T10" fmla="*/ 2 w 32"/>
              <a:gd name="T11" fmla="*/ 24 h 33"/>
              <a:gd name="T12" fmla="*/ 0 w 32"/>
              <a:gd name="T13" fmla="*/ 16 h 33"/>
              <a:gd name="T14" fmla="*/ 2 w 32"/>
              <a:gd name="T15" fmla="*/ 8 h 33"/>
              <a:gd name="T16" fmla="*/ 7 w 32"/>
              <a:gd name="T17" fmla="*/ 2 h 33"/>
              <a:gd name="T18" fmla="*/ 15 w 32"/>
              <a:gd name="T19" fmla="*/ 0 h 33"/>
              <a:gd name="T20" fmla="*/ 23 w 32"/>
              <a:gd name="T21" fmla="*/ 2 h 33"/>
              <a:gd name="T22" fmla="*/ 29 w 32"/>
              <a:gd name="T23" fmla="*/ 8 h 33"/>
              <a:gd name="T24" fmla="*/ 31 w 32"/>
              <a:gd name="T2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3">
                <a:moveTo>
                  <a:pt x="31" y="16"/>
                </a:moveTo>
                <a:cubicBezTo>
                  <a:pt x="31" y="19"/>
                  <a:pt x="30" y="22"/>
                  <a:pt x="29" y="24"/>
                </a:cubicBezTo>
                <a:cubicBezTo>
                  <a:pt x="27" y="27"/>
                  <a:pt x="25" y="29"/>
                  <a:pt x="23" y="30"/>
                </a:cubicBezTo>
                <a:cubicBezTo>
                  <a:pt x="20" y="32"/>
                  <a:pt x="18" y="32"/>
                  <a:pt x="15" y="32"/>
                </a:cubicBezTo>
                <a:cubicBezTo>
                  <a:pt x="12" y="32"/>
                  <a:pt x="9" y="32"/>
                  <a:pt x="7" y="30"/>
                </a:cubicBezTo>
                <a:cubicBezTo>
                  <a:pt x="4" y="29"/>
                  <a:pt x="3" y="27"/>
                  <a:pt x="2" y="24"/>
                </a:cubicBezTo>
                <a:cubicBezTo>
                  <a:pt x="0" y="22"/>
                  <a:pt x="0" y="19"/>
                  <a:pt x="0" y="16"/>
                </a:cubicBezTo>
                <a:cubicBezTo>
                  <a:pt x="0" y="13"/>
                  <a:pt x="0" y="11"/>
                  <a:pt x="2" y="8"/>
                </a:cubicBezTo>
                <a:cubicBezTo>
                  <a:pt x="3" y="6"/>
                  <a:pt x="4" y="4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18" y="0"/>
                  <a:pt x="20" y="1"/>
                  <a:pt x="23" y="2"/>
                </a:cubicBezTo>
                <a:cubicBezTo>
                  <a:pt x="25" y="4"/>
                  <a:pt x="27" y="6"/>
                  <a:pt x="29" y="8"/>
                </a:cubicBezTo>
                <a:cubicBezTo>
                  <a:pt x="30" y="11"/>
                  <a:pt x="31" y="13"/>
                  <a:pt x="31" y="16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6" name="Freeform 38">
            <a:extLst>
              <a:ext uri="{FF2B5EF4-FFF2-40B4-BE49-F238E27FC236}">
                <a16:creationId xmlns:a16="http://schemas.microsoft.com/office/drawing/2014/main" id="{F8650BEF-456A-1C4E-BC6D-D228C1B0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367" y="766056"/>
            <a:ext cx="52820" cy="52820"/>
          </a:xfrm>
          <a:custGeom>
            <a:avLst/>
            <a:gdLst>
              <a:gd name="T0" fmla="*/ 16 w 32"/>
              <a:gd name="T1" fmla="*/ 31 h 32"/>
              <a:gd name="T2" fmla="*/ 0 w 32"/>
              <a:gd name="T3" fmla="*/ 16 h 32"/>
              <a:gd name="T4" fmla="*/ 16 w 32"/>
              <a:gd name="T5" fmla="*/ 0 h 32"/>
              <a:gd name="T6" fmla="*/ 31 w 32"/>
              <a:gd name="T7" fmla="*/ 16 h 32"/>
              <a:gd name="T8" fmla="*/ 16 w 32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5ED35CF4-4ADA-9C4F-B8A1-0130989F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70" y="774860"/>
            <a:ext cx="35213" cy="35213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19 h 20"/>
              <a:gd name="T6" fmla="*/ 19 w 20"/>
              <a:gd name="T7" fmla="*/ 10 h 20"/>
              <a:gd name="T8" fmla="*/ 10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19"/>
                  <a:pt x="10" y="19"/>
                </a:cubicBezTo>
                <a:cubicBezTo>
                  <a:pt x="15" y="19"/>
                  <a:pt x="19" y="15"/>
                  <a:pt x="19" y="10"/>
                </a:cubicBezTo>
                <a:cubicBezTo>
                  <a:pt x="19" y="5"/>
                  <a:pt x="15" y="0"/>
                  <a:pt x="10" y="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DC120-4A10-CE45-8976-170789D6F814}"/>
              </a:ext>
            </a:extLst>
          </p:cNvPr>
          <p:cNvGrpSpPr/>
          <p:nvPr userDrawn="1"/>
        </p:nvGrpSpPr>
        <p:grpSpPr>
          <a:xfrm>
            <a:off x="9270334" y="1417505"/>
            <a:ext cx="26410" cy="651449"/>
            <a:chOff x="9282691" y="1417505"/>
            <a:chExt cx="26410" cy="65144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56011E36-4E89-CE46-8336-F89037F5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804853"/>
              <a:ext cx="26410" cy="264101"/>
            </a:xfrm>
            <a:custGeom>
              <a:avLst/>
              <a:gdLst>
                <a:gd name="T0" fmla="*/ 0 w 18"/>
                <a:gd name="T1" fmla="*/ 133 h 136"/>
                <a:gd name="T2" fmla="*/ 0 w 18"/>
                <a:gd name="T3" fmla="*/ 2 h 136"/>
                <a:gd name="T4" fmla="*/ 3 w 18"/>
                <a:gd name="T5" fmla="*/ 0 h 136"/>
                <a:gd name="T6" fmla="*/ 6 w 18"/>
                <a:gd name="T7" fmla="*/ 0 h 136"/>
                <a:gd name="T8" fmla="*/ 17 w 18"/>
                <a:gd name="T9" fmla="*/ 12 h 136"/>
                <a:gd name="T10" fmla="*/ 17 w 18"/>
                <a:gd name="T11" fmla="*/ 122 h 136"/>
                <a:gd name="T12" fmla="*/ 6 w 18"/>
                <a:gd name="T13" fmla="*/ 135 h 136"/>
                <a:gd name="T14" fmla="*/ 3 w 18"/>
                <a:gd name="T15" fmla="*/ 135 h 136"/>
                <a:gd name="T16" fmla="*/ 0 w 18"/>
                <a:gd name="T17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6">
                  <a:moveTo>
                    <a:pt x="0" y="133"/>
                  </a:moveTo>
                  <a:lnTo>
                    <a:pt x="0" y="2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2"/>
                  </a:cubicBezTo>
                  <a:lnTo>
                    <a:pt x="17" y="122"/>
                  </a:lnTo>
                  <a:cubicBezTo>
                    <a:pt x="17" y="129"/>
                    <a:pt x="12" y="135"/>
                    <a:pt x="6" y="135"/>
                  </a:cubicBezTo>
                  <a:lnTo>
                    <a:pt x="3" y="135"/>
                  </a:lnTo>
                  <a:cubicBezTo>
                    <a:pt x="2" y="135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AEE1DBA-4990-9646-93F3-BE88E8E5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813657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7 h 126"/>
                <a:gd name="T6" fmla="*/ 6 w 7"/>
                <a:gd name="T7" fmla="*/ 7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7"/>
                  </a:cubicBezTo>
                  <a:lnTo>
                    <a:pt x="6" y="7"/>
                  </a:lnTo>
                  <a:cubicBezTo>
                    <a:pt x="6" y="3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9FADAF08-D4B0-5949-9865-44B676F7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417505"/>
              <a:ext cx="26410" cy="264101"/>
            </a:xfrm>
            <a:custGeom>
              <a:avLst/>
              <a:gdLst>
                <a:gd name="T0" fmla="*/ 0 w 18"/>
                <a:gd name="T1" fmla="*/ 133 h 137"/>
                <a:gd name="T2" fmla="*/ 0 w 18"/>
                <a:gd name="T3" fmla="*/ 3 h 137"/>
                <a:gd name="T4" fmla="*/ 3 w 18"/>
                <a:gd name="T5" fmla="*/ 0 h 137"/>
                <a:gd name="T6" fmla="*/ 6 w 18"/>
                <a:gd name="T7" fmla="*/ 0 h 137"/>
                <a:gd name="T8" fmla="*/ 17 w 18"/>
                <a:gd name="T9" fmla="*/ 13 h 137"/>
                <a:gd name="T10" fmla="*/ 17 w 18"/>
                <a:gd name="T11" fmla="*/ 123 h 137"/>
                <a:gd name="T12" fmla="*/ 6 w 18"/>
                <a:gd name="T13" fmla="*/ 136 h 137"/>
                <a:gd name="T14" fmla="*/ 3 w 18"/>
                <a:gd name="T15" fmla="*/ 136 h 137"/>
                <a:gd name="T16" fmla="*/ 0 w 18"/>
                <a:gd name="T1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7">
                  <a:moveTo>
                    <a:pt x="0" y="133"/>
                  </a:moveTo>
                  <a:lnTo>
                    <a:pt x="0" y="3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3"/>
                  </a:cubicBezTo>
                  <a:lnTo>
                    <a:pt x="17" y="123"/>
                  </a:lnTo>
                  <a:cubicBezTo>
                    <a:pt x="17" y="130"/>
                    <a:pt x="12" y="136"/>
                    <a:pt x="6" y="136"/>
                  </a:cubicBezTo>
                  <a:lnTo>
                    <a:pt x="3" y="136"/>
                  </a:lnTo>
                  <a:cubicBezTo>
                    <a:pt x="2" y="136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3ECE2885-CBB6-864C-805B-17111DA0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426309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8 h 126"/>
                <a:gd name="T6" fmla="*/ 6 w 7"/>
                <a:gd name="T7" fmla="*/ 8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8"/>
                  </a:cubicBezTo>
                  <a:lnTo>
                    <a:pt x="6" y="8"/>
                  </a:lnTo>
                  <a:cubicBezTo>
                    <a:pt x="6" y="4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EE6BB-F44B-294A-8F5E-5B2F620F9431}"/>
              </a:ext>
            </a:extLst>
          </p:cNvPr>
          <p:cNvGrpSpPr/>
          <p:nvPr userDrawn="1"/>
        </p:nvGrpSpPr>
        <p:grpSpPr>
          <a:xfrm>
            <a:off x="8543209" y="536038"/>
            <a:ext cx="316921" cy="26410"/>
            <a:chOff x="8543209" y="519562"/>
            <a:chExt cx="316921" cy="26410"/>
          </a:xfrm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E12893A0-885B-8247-84A4-7426BE45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209" y="519562"/>
              <a:ext cx="316921" cy="26410"/>
            </a:xfrm>
            <a:custGeom>
              <a:avLst/>
              <a:gdLst>
                <a:gd name="T0" fmla="*/ 160 w 164"/>
                <a:gd name="T1" fmla="*/ 17 h 18"/>
                <a:gd name="T2" fmla="*/ 2 w 164"/>
                <a:gd name="T3" fmla="*/ 17 h 18"/>
                <a:gd name="T4" fmla="*/ 0 w 164"/>
                <a:gd name="T5" fmla="*/ 15 h 18"/>
                <a:gd name="T6" fmla="*/ 0 w 164"/>
                <a:gd name="T7" fmla="*/ 11 h 18"/>
                <a:gd name="T8" fmla="*/ 12 w 164"/>
                <a:gd name="T9" fmla="*/ 0 h 18"/>
                <a:gd name="T10" fmla="*/ 150 w 164"/>
                <a:gd name="T11" fmla="*/ 0 h 18"/>
                <a:gd name="T12" fmla="*/ 163 w 164"/>
                <a:gd name="T13" fmla="*/ 11 h 18"/>
                <a:gd name="T14" fmla="*/ 163 w 164"/>
                <a:gd name="T15" fmla="*/ 15 h 18"/>
                <a:gd name="T16" fmla="*/ 160 w 16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8">
                  <a:moveTo>
                    <a:pt x="160" y="17"/>
                  </a:moveTo>
                  <a:lnTo>
                    <a:pt x="2" y="17"/>
                  </a:lnTo>
                  <a:cubicBezTo>
                    <a:pt x="1" y="17"/>
                    <a:pt x="0" y="16"/>
                    <a:pt x="0" y="15"/>
                  </a:cubicBezTo>
                  <a:lnTo>
                    <a:pt x="0" y="11"/>
                  </a:lnTo>
                  <a:cubicBezTo>
                    <a:pt x="0" y="6"/>
                    <a:pt x="6" y="0"/>
                    <a:pt x="12" y="0"/>
                  </a:cubicBezTo>
                  <a:lnTo>
                    <a:pt x="150" y="0"/>
                  </a:lnTo>
                  <a:cubicBezTo>
                    <a:pt x="157" y="0"/>
                    <a:pt x="163" y="6"/>
                    <a:pt x="163" y="11"/>
                  </a:cubicBezTo>
                  <a:lnTo>
                    <a:pt x="163" y="15"/>
                  </a:lnTo>
                  <a:cubicBezTo>
                    <a:pt x="163" y="16"/>
                    <a:pt x="162" y="17"/>
                    <a:pt x="160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F572BD81-F749-494C-A89C-D5F8FCBE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815" y="528365"/>
              <a:ext cx="288000" cy="8803"/>
            </a:xfrm>
            <a:custGeom>
              <a:avLst/>
              <a:gdLst>
                <a:gd name="T0" fmla="*/ 152 w 153"/>
                <a:gd name="T1" fmla="*/ 6 h 7"/>
                <a:gd name="T2" fmla="*/ 152 w 153"/>
                <a:gd name="T3" fmla="*/ 5 h 7"/>
                <a:gd name="T4" fmla="*/ 145 w 153"/>
                <a:gd name="T5" fmla="*/ 0 h 7"/>
                <a:gd name="T6" fmla="*/ 7 w 153"/>
                <a:gd name="T7" fmla="*/ 0 h 7"/>
                <a:gd name="T8" fmla="*/ 0 w 153"/>
                <a:gd name="T9" fmla="*/ 5 h 7"/>
                <a:gd name="T10" fmla="*/ 0 w 153"/>
                <a:gd name="T11" fmla="*/ 6 h 7"/>
                <a:gd name="T12" fmla="*/ 152 w 15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7">
                  <a:moveTo>
                    <a:pt x="152" y="6"/>
                  </a:moveTo>
                  <a:lnTo>
                    <a:pt x="152" y="5"/>
                  </a:lnTo>
                  <a:cubicBezTo>
                    <a:pt x="152" y="3"/>
                    <a:pt x="149" y="0"/>
                    <a:pt x="145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5"/>
                  </a:cubicBezTo>
                  <a:lnTo>
                    <a:pt x="0" y="6"/>
                  </a:lnTo>
                  <a:lnTo>
                    <a:pt x="152" y="6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33227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33228" y="1889754"/>
            <a:ext cx="3518086" cy="4161307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 userDrawn="1">
            <p:ph type="pic" sz="quarter" idx="91"/>
          </p:nvPr>
        </p:nvSpPr>
        <p:spPr>
          <a:xfrm>
            <a:off x="6757082" y="1182877"/>
            <a:ext cx="2358000" cy="4201200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FD0D5-614B-BA4F-9D9C-B282D0539267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ED8B87F-E3B5-1C4E-ADBA-E06757BBAAC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415909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598168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0">
            <a:extLst>
              <a:ext uri="{FF2B5EF4-FFF2-40B4-BE49-F238E27FC236}">
                <a16:creationId xmlns:a16="http://schemas.microsoft.com/office/drawing/2014/main" id="{DDB6938C-0BE9-0C46-828C-2711A38BE1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1328173"/>
            <a:ext cx="6311900" cy="8921446"/>
            <a:chOff x="2996" y="2917"/>
            <a:chExt cx="670" cy="947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7989A7D-7185-6441-8F15-F6ACCE80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03BF979-22E8-A34A-99A5-6BF20C5A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C73FC85-81C3-A44E-A519-2DFB6D77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853C71D-53F2-3F49-A3D0-BC375750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6411E7-3623-1140-BAC4-707F8715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7F58325-07EB-A045-AB8B-A2DBB977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7D6B03-9D8A-B441-B128-356D690C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17CD0B7-FC68-F947-9F3F-FA824C2E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51DB9B7-0007-8045-A9C2-EE330B21D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0D0320A-E583-6441-9D8F-86B42C3C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0FD078F-829F-D04E-89A9-C4F7F3EF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76A6B02-7461-4B42-9E12-C08BD4AC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E61543A-D4BA-704B-BAD0-6823048C849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2151287"/>
            <a:ext cx="5486400" cy="4758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33EE87-1248-1D40-A596-9277D3C1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5225C46-9126-F446-AE0A-A745F63F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92A0A6-605C-BD44-B94D-ECD4237C92EF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7A5D15-F593-2E4D-8964-74E38D7FADE6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7">
            <a:extLst>
              <a:ext uri="{FF2B5EF4-FFF2-40B4-BE49-F238E27FC236}">
                <a16:creationId xmlns:a16="http://schemas.microsoft.com/office/drawing/2014/main" id="{8EED144A-0932-C046-AE67-D2065DD44AD6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566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0027A83F-5C1C-D249-8786-9FBB757D4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1060013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661DB4C-67DE-C04F-BFCA-E5EE1345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F22911F-72CA-BA47-AB1A-DC19DEAA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7D7B319-4FA9-5C41-9640-F81A5C4A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B82C508-B580-6347-8419-EDE95829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DEC4D75-D42F-784F-9C4B-CEF932A4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90DB88D-C4F1-BE47-8B0F-DFBBF9A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58A3398B-F9FE-6D4A-B406-F92BBDBB9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CD0E7EA-7713-BA49-A958-EE5582E5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84F2FD0-8771-BC46-869F-79F5D7A1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8AEBFF-57FB-CA4C-9D79-0E81E546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EC46EA59-34BF-D441-A9A2-B6E4652F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A6AB5D8-2028-8349-936E-73919AAA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AFAC02-5703-9648-BB40-CDAFF9BE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F835741-44ED-4845-BADC-EED2BF0D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87C5880-63DF-9C4C-BF77-653B8C499B32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54E73-4D3E-E845-9D50-A5F17D2A0DEA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F8AB4B-0244-304A-8350-6E2EE84B0935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7">
            <a:extLst>
              <a:ext uri="{FF2B5EF4-FFF2-40B4-BE49-F238E27FC236}">
                <a16:creationId xmlns:a16="http://schemas.microsoft.com/office/drawing/2014/main" id="{61EDE531-14E4-104A-A183-7746E1A9E08B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4952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[3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B118C1C8-35C4-AB4E-B9C3-8A0779D239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3377792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2936D1F-3718-FF41-A3FD-3E0727C9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14A24B9-41C5-2148-B9F9-D5B98F58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1E55402-6807-B54F-B983-A05CEB8D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FD6755B5-1E36-334C-B73D-F0ECC841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39A990B3-2752-F642-8C7C-637F99DA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D790DAE-6D88-4A4D-92D3-2C108218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814A261-7DBB-EA48-86AB-AC5CE733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2E6CF3C-AEFE-A649-B7FB-D7230DF6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134CCF5-84D2-3946-8355-C64D953A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196EB3E2-A80C-714B-8008-6AD4BDDD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4DFEBB67-D522-1D40-AF6E-8A76A6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9B41D12B-B065-DA4A-B2DD-9F671EBD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2C7E9D-367E-954C-8017-712270FF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835DE98-C2C4-414B-B938-EEB3A4593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CFE5B8-CD9D-A744-8BD3-4129AA9AD6F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475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7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layout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3888" y="550333"/>
            <a:ext cx="10944225" cy="3806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2062"/>
            <a:ext cx="351808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5003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183803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image layout [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A6358F-CA3F-1D49-ADBB-3CF25F03F6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2289" y="398446"/>
            <a:ext cx="7242800" cy="5652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98447"/>
            <a:ext cx="3518086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7" y="1883535"/>
            <a:ext cx="3518086" cy="4167525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BA6343-4107-B240-8357-B11D2136476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822EC29-90FC-364B-8620-AE5494B8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DD319187-B554-DD4E-BE0E-D308B28B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850663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1147"/>
            <a:ext cx="351808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4088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BF20614-F7B4-C045-9EA1-292114E24B0F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416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7797CF5-A2A1-3E49-B587-E1F9FE63A476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04068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6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D5A7DDA-94E7-1D46-A188-52DD4902422C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8468996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B1E1338-7FDC-9845-8C40-E2131946B99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468995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2C6B737-BBE9-934D-A11E-0516BC145B3E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5144549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A25C52C-A34D-A24C-8D26-2AB454B201B5}"/>
              </a:ext>
            </a:extLst>
          </p:cNvPr>
          <p:cNvSpPr>
            <a:spLocks noGrp="1"/>
          </p:cNvSpPr>
          <p:nvPr>
            <p:ph type="pic" sz="quarter" idx="94"/>
          </p:nvPr>
        </p:nvSpPr>
        <p:spPr>
          <a:xfrm>
            <a:off x="5144548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20509-8E95-B342-9E2D-9D24BC44B08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E95A62-B5C2-7141-AE0E-46C66DC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56A64139-84AB-9B42-8C3D-7CAD50399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4BA5509-03D7-2E46-830A-5483A9CDC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2807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65228" y="398446"/>
            <a:ext cx="330288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72046" y="398446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9" y="3273287"/>
            <a:ext cx="5564876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06856" y="3273287"/>
            <a:ext cx="5161257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17B4A-1A4E-E245-A2CB-2070A3AAFFC7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4090542-06B6-4F42-A1E7-4F35798D6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963A882A-F0C7-FA42-8B68-E613D4C0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775716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7368209" y="398445"/>
            <a:ext cx="4451756" cy="2439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3475326" y="1415740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8" y="4268044"/>
            <a:ext cx="3338511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7368151" y="3047999"/>
            <a:ext cx="4188523" cy="3087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1467889-718A-464D-9AB7-888D6C9F3FF2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4170003" y="4283625"/>
            <a:ext cx="2977348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F6B2235-5D79-ED40-80B7-B1BBEFD9B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19F10D-02B4-0745-A7B0-A548463F932E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17741B-876F-D146-8297-F0D70DD2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A55E1F9-9BC6-EA4F-8554-98095C91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836245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014182" y="451455"/>
            <a:ext cx="3553931" cy="2386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178496" y="432631"/>
            <a:ext cx="3602372" cy="2404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4178495" y="3052037"/>
            <a:ext cx="7389618" cy="3095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28C005-0696-1B41-AE11-F91A724FE8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ACFCF8F-F653-7A4C-B231-952607F2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B0F144E-19B4-5D45-8B20-6333048F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796545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" y="1368425"/>
            <a:ext cx="3527426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5F841F-CBD9-E94C-B33B-69797CE7E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2287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A75AD8A-A487-8441-B0CB-FAFE8E4FA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0685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3C38F7-4483-E841-9B92-F6AE4B8E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E963AF88-704D-244F-A72A-29CA3B0D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638243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91732" y="398447"/>
            <a:ext cx="357289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66465" y="398447"/>
            <a:ext cx="370411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66465" y="3273288"/>
            <a:ext cx="1848803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22066" y="3273288"/>
            <a:ext cx="4564251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6A2BD9D-386F-C942-91AC-DCA25053FD8B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23888" y="3273287"/>
            <a:ext cx="3527000" cy="2862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36AC7D-68E9-AF46-AF8F-63D1F1B4C8C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A2742E2-DC70-884E-B69C-BC9766AF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9FEFE0D6-EC10-CC46-8CB0-5491B2A1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410878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92885983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43201082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43721272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26732189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62137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0918710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918810283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38890621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030115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(10)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75358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54189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BA383F63-46B1-2347-A355-A79BF9C339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796526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33020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11851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74492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75358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353323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4189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4D9B30E-32A6-CC40-8194-2702B449A60C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95660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61DF7D1F-640E-624A-90EE-69652C7B54C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796526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032154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33020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710985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11851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5358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154189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08E082D1-905D-EA42-8235-8BA85526470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796526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833020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11851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674492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475358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5353323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154189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6" name="Picture Placeholder 3">
            <a:extLst>
              <a:ext uri="{FF2B5EF4-FFF2-40B4-BE49-F238E27FC236}">
                <a16:creationId xmlns:a16="http://schemas.microsoft.com/office/drawing/2014/main" id="{190AB35D-C630-BD4A-8E00-CA7C285B83D6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9995660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6BD2A8ED-B49D-F54E-859C-38251D7DD20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796526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032154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2833020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710985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11851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429278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31E99D7-1FD0-914C-B0D5-E3A15621B5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17887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424EE61-1070-5D4F-8D12-1129463569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223947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8D8CA32-571D-0E4B-8C04-C21620D55E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4256137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32E7A09-19B2-8942-91AB-7889CE10ED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97703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993F56E-4853-FC4B-82E0-F15EBE8171F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798839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2AEED4F-0D02-E64E-BD5C-8AED2D6537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380346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3D1BE1E-31F3-8149-9A29-AD8223698C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425185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7F6C4EB-65B4-EC4C-9C45-47B933F1D7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574327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D6ADC5D-2F32-7849-AC51-1E6DA50347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68055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GT Walsheim Pro O" pitchFamily="2" charset="77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1C80FE-6CF5-DA47-B2D8-090B250686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448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1940D94-1E11-7C44-B82A-E55B0A45A5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5759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06D5190-84EE-BA42-A2EB-8AE1E561BB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070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F4C15AE-1FBC-3543-A568-1B3D119981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83816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7F185-5963-FF4E-8932-5D20051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204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(8)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8133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43702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799271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54840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287267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88133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642836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43702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998405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799271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353974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54840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088133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443702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799271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154840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287267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088133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642836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3702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998405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9271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1353974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154840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640764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Photo Title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C03C59-C71A-A64A-9B52-FF298F688AE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7F19-8CC8-A34B-A35D-0A4ACCECC2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7620000" cy="2286000"/>
          </a:xfrm>
          <a:solidFill>
            <a:schemeClr val="bg2">
              <a:lumMod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0F811-FCF0-F848-B0CE-51F449E6B3E5}"/>
              </a:ext>
            </a:extLst>
          </p:cNvPr>
          <p:cNvSpPr/>
          <p:nvPr userDrawn="1"/>
        </p:nvSpPr>
        <p:spPr>
          <a:xfrm>
            <a:off x="0" y="2285999"/>
            <a:ext cx="12192000" cy="38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D6A14-6A3F-B649-B103-498B66B26C78}"/>
              </a:ext>
            </a:extLst>
          </p:cNvPr>
          <p:cNvSpPr/>
          <p:nvPr userDrawn="1"/>
        </p:nvSpPr>
        <p:spPr>
          <a:xfrm>
            <a:off x="0" y="0"/>
            <a:ext cx="457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1170-8BC9-E443-A605-0E6C65FAD75F}"/>
              </a:ext>
            </a:extLst>
          </p:cNvPr>
          <p:cNvSpPr/>
          <p:nvPr userDrawn="1"/>
        </p:nvSpPr>
        <p:spPr>
          <a:xfrm>
            <a:off x="0" y="314638"/>
            <a:ext cx="1524000" cy="3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8037-88A5-3744-82CF-D00B106B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52737"/>
            <a:ext cx="4381500" cy="1933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CBDDA-5980-0942-B999-E1E2C7F0F4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0500" y="2638737"/>
            <a:ext cx="11811000" cy="3485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642C0-7464-414A-A489-8A6A17CAB15F}"/>
              </a:ext>
            </a:extLst>
          </p:cNvPr>
          <p:cNvSpPr/>
          <p:nvPr userDrawn="1"/>
        </p:nvSpPr>
        <p:spPr>
          <a:xfrm flipV="1">
            <a:off x="9906000" y="6822481"/>
            <a:ext cx="2286000" cy="38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D9D7A3-D357-3147-B66A-56C887D45D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0"/>
            <a:ext cx="762000" cy="4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5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82D68C-EA9F-1244-BF22-F1B4CF1A8D74}"/>
              </a:ext>
            </a:extLst>
          </p:cNvPr>
          <p:cNvSpPr/>
          <p:nvPr userDrawn="1"/>
        </p:nvSpPr>
        <p:spPr>
          <a:xfrm>
            <a:off x="0" y="0"/>
            <a:ext cx="433228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0" i="0" dirty="0">
              <a:solidFill>
                <a:schemeClr val="tx1"/>
              </a:solidFill>
              <a:latin typeface="GT Walsheim Pro O Regular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8" y="1889754"/>
            <a:ext cx="3518086" cy="4161308"/>
          </a:xfrm>
        </p:spPr>
        <p:txBody>
          <a:bodyPr rIns="180000">
            <a:noAutofit/>
          </a:bodyPr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C35AA8-E116-734F-89EB-E5667617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GT Walsheim Pro O" pitchFamily="2" charset="77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9875C55-1051-104B-AAC3-0185F331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005535-C058-3443-83C7-D9C73C1657A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37084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C46FF1A-6CF8-7E48-A276-6812FCB5C5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75202" y="1304925"/>
            <a:ext cx="6792910" cy="4715865"/>
          </a:xfrm>
        </p:spPr>
        <p:txBody>
          <a:bodyPr>
            <a:noAutofit/>
          </a:bodyPr>
          <a:lstStyle>
            <a:lvl1pPr>
              <a:spcAft>
                <a:spcPts val="200"/>
              </a:spcAft>
              <a:buClrTx/>
              <a:defRPr sz="1400" b="0" i="0">
                <a:solidFill>
                  <a:schemeClr val="tx1"/>
                </a:solidFill>
              </a:defRPr>
            </a:lvl1pPr>
            <a:lvl2pPr>
              <a:spcAft>
                <a:spcPts val="200"/>
              </a:spcAft>
              <a:buClrTx/>
              <a:defRPr sz="1400" b="0" i="0">
                <a:solidFill>
                  <a:schemeClr val="tx1"/>
                </a:solidFill>
              </a:defRPr>
            </a:lvl2pPr>
            <a:lvl3pPr>
              <a:spcAft>
                <a:spcPts val="200"/>
              </a:spcAft>
              <a:buClrTx/>
              <a:defRPr sz="1400" b="0" i="0">
                <a:solidFill>
                  <a:schemeClr val="tx1"/>
                </a:solidFill>
              </a:defRPr>
            </a:lvl3pPr>
            <a:lvl4pPr>
              <a:spcAft>
                <a:spcPts val="200"/>
              </a:spcAft>
              <a:buClrTx/>
              <a:defRPr sz="1400" b="0" i="0">
                <a:solidFill>
                  <a:schemeClr val="tx1"/>
                </a:solidFill>
              </a:defRPr>
            </a:lvl4pPr>
            <a:lvl5pPr>
              <a:spcAft>
                <a:spcPts val="200"/>
              </a:spcAft>
              <a:buClrTx/>
              <a:defRPr sz="1400"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C6DE9A-97ED-4A48-A8A1-290A292D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52438"/>
            <a:ext cx="3527426" cy="124834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629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4">
            <a:extLst>
              <a:ext uri="{FF2B5EF4-FFF2-40B4-BE49-F238E27FC236}">
                <a16:creationId xmlns:a16="http://schemas.microsoft.com/office/drawing/2014/main" id="{578951D5-8F81-F248-B6E3-D85B464CCC4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10"/>
            <a:ext cx="12192000" cy="685799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987" y="379080"/>
            <a:ext cx="9168029" cy="1660884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1986" y="770730"/>
            <a:ext cx="9168029" cy="87758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31669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2221" y="441325"/>
            <a:ext cx="9168029" cy="492953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221" y="832975"/>
            <a:ext cx="9168029" cy="57838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3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52DCF2-613F-C04D-92F4-6D494089F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A8CFF-6917-764F-B8B1-B97D0B8C4A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6236" y="2500830"/>
            <a:ext cx="6975764" cy="4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3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5474697"/>
            <a:ext cx="9168029" cy="508660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5866347"/>
            <a:ext cx="9168029" cy="54439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42EE7-4207-214F-BC14-3D8CA7B95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273" y="-106"/>
            <a:ext cx="10979727" cy="6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41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57141"/>
            <a:ext cx="9168029" cy="557259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76713"/>
            <a:ext cx="9168029" cy="494819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944A3-B90A-8F4A-8E9E-F5C63620E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CC480-FC01-A444-95CE-BCEE057159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22730" y="2604052"/>
            <a:ext cx="6839106" cy="42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43897"/>
            <a:ext cx="9168029" cy="481051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35547"/>
            <a:ext cx="9168029" cy="50684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390875" y="-26191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AF9217-57E8-2D40-8131-360FFD574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7582" y="-870825"/>
            <a:ext cx="8585425" cy="8585425"/>
          </a:xfrm>
          <a:custGeom>
            <a:avLst/>
            <a:gdLst>
              <a:gd name="T0" fmla="*/ 6531 w 13094"/>
              <a:gd name="T1" fmla="*/ 4344 h 13094"/>
              <a:gd name="T2" fmla="*/ 6531 w 13094"/>
              <a:gd name="T3" fmla="*/ 4344 h 13094"/>
              <a:gd name="T4" fmla="*/ 4344 w 13094"/>
              <a:gd name="T5" fmla="*/ 6532 h 13094"/>
              <a:gd name="T6" fmla="*/ 6531 w 13094"/>
              <a:gd name="T7" fmla="*/ 8749 h 13094"/>
              <a:gd name="T8" fmla="*/ 8749 w 13094"/>
              <a:gd name="T9" fmla="*/ 6532 h 13094"/>
              <a:gd name="T10" fmla="*/ 6531 w 13094"/>
              <a:gd name="T11" fmla="*/ 4344 h 13094"/>
              <a:gd name="T12" fmla="*/ 6531 w 13094"/>
              <a:gd name="T13" fmla="*/ 13093 h 13094"/>
              <a:gd name="T14" fmla="*/ 6531 w 13094"/>
              <a:gd name="T15" fmla="*/ 13093 h 13094"/>
              <a:gd name="T16" fmla="*/ 0 w 13094"/>
              <a:gd name="T17" fmla="*/ 6532 h 13094"/>
              <a:gd name="T18" fmla="*/ 6531 w 13094"/>
              <a:gd name="T19" fmla="*/ 0 h 13094"/>
              <a:gd name="T20" fmla="*/ 13093 w 13094"/>
              <a:gd name="T21" fmla="*/ 6532 h 13094"/>
              <a:gd name="T22" fmla="*/ 6531 w 13094"/>
              <a:gd name="T23" fmla="*/ 13093 h 13094"/>
              <a:gd name="T24" fmla="*/ 6531 w 13094"/>
              <a:gd name="T25" fmla="*/ 4344 h 1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4" h="13094">
                <a:moveTo>
                  <a:pt x="6531" y="4344"/>
                </a:moveTo>
                <a:lnTo>
                  <a:pt x="6531" y="4344"/>
                </a:lnTo>
                <a:cubicBezTo>
                  <a:pt x="5344" y="4344"/>
                  <a:pt x="4344" y="5344"/>
                  <a:pt x="4344" y="6532"/>
                </a:cubicBezTo>
                <a:cubicBezTo>
                  <a:pt x="4344" y="7749"/>
                  <a:pt x="5344" y="8749"/>
                  <a:pt x="6531" y="8749"/>
                </a:cubicBezTo>
                <a:cubicBezTo>
                  <a:pt x="7749" y="8749"/>
                  <a:pt x="8749" y="7749"/>
                  <a:pt x="8749" y="6532"/>
                </a:cubicBezTo>
                <a:cubicBezTo>
                  <a:pt x="8749" y="5344"/>
                  <a:pt x="7749" y="4344"/>
                  <a:pt x="6531" y="4344"/>
                </a:cubicBezTo>
                <a:lnTo>
                  <a:pt x="6531" y="13093"/>
                </a:lnTo>
                <a:lnTo>
                  <a:pt x="6531" y="13093"/>
                </a:lnTo>
                <a:cubicBezTo>
                  <a:pt x="2938" y="13093"/>
                  <a:pt x="0" y="10156"/>
                  <a:pt x="0" y="6532"/>
                </a:cubicBezTo>
                <a:cubicBezTo>
                  <a:pt x="0" y="2938"/>
                  <a:pt x="2938" y="0"/>
                  <a:pt x="6531" y="0"/>
                </a:cubicBezTo>
                <a:cubicBezTo>
                  <a:pt x="10155" y="0"/>
                  <a:pt x="13093" y="2938"/>
                  <a:pt x="13093" y="6532"/>
                </a:cubicBezTo>
                <a:cubicBezTo>
                  <a:pt x="13093" y="10156"/>
                  <a:pt x="10155" y="13093"/>
                  <a:pt x="6531" y="13093"/>
                </a:cubicBezTo>
                <a:lnTo>
                  <a:pt x="6531" y="43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63D40-58DB-C845-948D-9BA6812D1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048" y="5908676"/>
            <a:ext cx="829565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8027A2-FD5F-8A43-8AC9-C779545D5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4675" y="214363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6CE0D30-D365-C140-89E0-1F21BD902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675" y="119909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2C537A-4B97-6248-8647-B99CD00BA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675" y="167136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DCE126-FE09-5B4B-BA0D-0B77CDF074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75" y="261590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09CD298-FA4E-2A41-9DCD-EACDB2D73E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4675" y="3088174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E5A5AA-E7FC-AF4B-A83A-CECE21C6BD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4675" y="3573697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423D0-3409-7542-AD01-1171C330D739}"/>
              </a:ext>
            </a:extLst>
          </p:cNvPr>
          <p:cNvSpPr/>
          <p:nvPr userDrawn="1"/>
        </p:nvSpPr>
        <p:spPr>
          <a:xfrm>
            <a:off x="643416" y="1206433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BCA6FC-D916-8345-8161-14CE7B65A183}"/>
              </a:ext>
            </a:extLst>
          </p:cNvPr>
          <p:cNvSpPr/>
          <p:nvPr userDrawn="1"/>
        </p:nvSpPr>
        <p:spPr>
          <a:xfrm>
            <a:off x="643416" y="1680154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693564-169C-5A41-BB16-8D8A775ABA02}"/>
              </a:ext>
            </a:extLst>
          </p:cNvPr>
          <p:cNvSpPr/>
          <p:nvPr userDrawn="1"/>
        </p:nvSpPr>
        <p:spPr>
          <a:xfrm>
            <a:off x="643416" y="2153875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DDCF37-9B5A-CE4E-B940-C75E2F7DC5E7}"/>
              </a:ext>
            </a:extLst>
          </p:cNvPr>
          <p:cNvSpPr/>
          <p:nvPr userDrawn="1"/>
        </p:nvSpPr>
        <p:spPr>
          <a:xfrm>
            <a:off x="643416" y="2627596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87121-1B16-C14C-9718-64CF12F2E59E}"/>
              </a:ext>
            </a:extLst>
          </p:cNvPr>
          <p:cNvSpPr/>
          <p:nvPr userDrawn="1"/>
        </p:nvSpPr>
        <p:spPr>
          <a:xfrm>
            <a:off x="643416" y="3101319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6941E-E16F-8F40-AF1B-2DD4EEF1CC6D}"/>
              </a:ext>
            </a:extLst>
          </p:cNvPr>
          <p:cNvSpPr/>
          <p:nvPr userDrawn="1"/>
        </p:nvSpPr>
        <p:spPr>
          <a:xfrm>
            <a:off x="643416" y="3588293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E806A952-4564-AF4C-AE24-A57D9F4E79C5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97E1-7535-7943-8438-B827BF929E86}"/>
              </a:ext>
            </a:extLst>
          </p:cNvPr>
          <p:cNvSpPr txBox="1"/>
          <p:nvPr userDrawn="1"/>
        </p:nvSpPr>
        <p:spPr>
          <a:xfrm>
            <a:off x="-795130" y="95415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4C7FC5-78F5-5F40-BA5D-73940C0303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EA47C4C-CAF1-43C5-8690-24F846B048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06000" y="4107266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3E432D-6223-4164-87B1-E47B86C0A8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6000" y="4592789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4B44EB-7DD6-4B28-B2FE-649D5F2E7E88}"/>
              </a:ext>
            </a:extLst>
          </p:cNvPr>
          <p:cNvSpPr/>
          <p:nvPr userDrawn="1"/>
        </p:nvSpPr>
        <p:spPr>
          <a:xfrm>
            <a:off x="644741" y="4120411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0E919-A589-4F76-9070-AA67E684279C}"/>
              </a:ext>
            </a:extLst>
          </p:cNvPr>
          <p:cNvSpPr/>
          <p:nvPr userDrawn="1"/>
        </p:nvSpPr>
        <p:spPr>
          <a:xfrm>
            <a:off x="644741" y="4607385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 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FC5573E-218B-49E6-80FD-692A9E045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15279" y="5110456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E4ACFD7-070F-44E0-9CAE-AB3AA7319C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15279" y="5595979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5BCCA6-9C44-48B3-8A4D-BC99F9036A60}"/>
              </a:ext>
            </a:extLst>
          </p:cNvPr>
          <p:cNvSpPr/>
          <p:nvPr userDrawn="1"/>
        </p:nvSpPr>
        <p:spPr>
          <a:xfrm>
            <a:off x="654020" y="5123601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</a:t>
            </a:r>
          </a:p>
        </p:txBody>
      </p:sp>
    </p:spTree>
    <p:extLst>
      <p:ext uri="{BB962C8B-B14F-4D97-AF65-F5344CB8AC3E}">
        <p14:creationId xmlns:p14="http://schemas.microsoft.com/office/powerpoint/2010/main" val="2824533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1]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52439"/>
            <a:ext cx="5472112" cy="5964236"/>
          </a:xfrm>
        </p:spPr>
        <p:txBody>
          <a:bodyPr anchor="b">
            <a:noAutofit/>
          </a:bodyPr>
          <a:lstStyle>
            <a:lvl1pPr>
              <a:defRPr sz="4400" b="1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F8663D9-6175-D24D-8681-15495B5EB30F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448023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2]">
    <p:bg>
      <p:bgPr>
        <a:solidFill>
          <a:srgbClr val="228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614B61-DA2B-8A4A-98F9-FE49347CA82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3271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8">
            <a:extLst>
              <a:ext uri="{FF2B5EF4-FFF2-40B4-BE49-F238E27FC236}">
                <a16:creationId xmlns:a16="http://schemas.microsoft.com/office/drawing/2014/main" id="{5FC4ACFA-AFC3-1E47-80D6-DBA210E932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028185" y="1018572"/>
            <a:ext cx="6022444" cy="5032487"/>
            <a:chOff x="353" y="434"/>
            <a:chExt cx="2549" cy="2130"/>
          </a:xfrm>
        </p:grpSpPr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717701F9-D9A7-9746-AA1A-D67A982D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434"/>
              <a:ext cx="2549" cy="2130"/>
            </a:xfrm>
            <a:custGeom>
              <a:avLst/>
              <a:gdLst>
                <a:gd name="T0" fmla="*/ 10926 w 11245"/>
                <a:gd name="T1" fmla="*/ 0 h 9397"/>
                <a:gd name="T2" fmla="*/ 317 w 11245"/>
                <a:gd name="T3" fmla="*/ 0 h 9397"/>
                <a:gd name="T4" fmla="*/ 0 w 11245"/>
                <a:gd name="T5" fmla="*/ 318 h 9397"/>
                <a:gd name="T6" fmla="*/ 0 w 11245"/>
                <a:gd name="T7" fmla="*/ 7427 h 9397"/>
                <a:gd name="T8" fmla="*/ 317 w 11245"/>
                <a:gd name="T9" fmla="*/ 7745 h 9397"/>
                <a:gd name="T10" fmla="*/ 4491 w 11245"/>
                <a:gd name="T11" fmla="*/ 7745 h 9397"/>
                <a:gd name="T12" fmla="*/ 4373 w 11245"/>
                <a:gd name="T13" fmla="*/ 8870 h 9397"/>
                <a:gd name="T14" fmla="*/ 4071 w 11245"/>
                <a:gd name="T15" fmla="*/ 9126 h 9397"/>
                <a:gd name="T16" fmla="*/ 3925 w 11245"/>
                <a:gd name="T17" fmla="*/ 9233 h 9397"/>
                <a:gd name="T18" fmla="*/ 3906 w 11245"/>
                <a:gd name="T19" fmla="*/ 9278 h 9397"/>
                <a:gd name="T20" fmla="*/ 3906 w 11245"/>
                <a:gd name="T21" fmla="*/ 9279 h 9397"/>
                <a:gd name="T22" fmla="*/ 3906 w 11245"/>
                <a:gd name="T23" fmla="*/ 9323 h 9397"/>
                <a:gd name="T24" fmla="*/ 3906 w 11245"/>
                <a:gd name="T25" fmla="*/ 9324 h 9397"/>
                <a:gd name="T26" fmla="*/ 3919 w 11245"/>
                <a:gd name="T27" fmla="*/ 9356 h 9397"/>
                <a:gd name="T28" fmla="*/ 4101 w 11245"/>
                <a:gd name="T29" fmla="*/ 9396 h 9397"/>
                <a:gd name="T30" fmla="*/ 7142 w 11245"/>
                <a:gd name="T31" fmla="*/ 9396 h 9397"/>
                <a:gd name="T32" fmla="*/ 7324 w 11245"/>
                <a:gd name="T33" fmla="*/ 9356 h 9397"/>
                <a:gd name="T34" fmla="*/ 7337 w 11245"/>
                <a:gd name="T35" fmla="*/ 9324 h 9397"/>
                <a:gd name="T36" fmla="*/ 7337 w 11245"/>
                <a:gd name="T37" fmla="*/ 9323 h 9397"/>
                <a:gd name="T38" fmla="*/ 7337 w 11245"/>
                <a:gd name="T39" fmla="*/ 9282 h 9397"/>
                <a:gd name="T40" fmla="*/ 7337 w 11245"/>
                <a:gd name="T41" fmla="*/ 9280 h 9397"/>
                <a:gd name="T42" fmla="*/ 7319 w 11245"/>
                <a:gd name="T43" fmla="*/ 9233 h 9397"/>
                <a:gd name="T44" fmla="*/ 7173 w 11245"/>
                <a:gd name="T45" fmla="*/ 9126 h 9397"/>
                <a:gd name="T46" fmla="*/ 6871 w 11245"/>
                <a:gd name="T47" fmla="*/ 8870 h 9397"/>
                <a:gd name="T48" fmla="*/ 6752 w 11245"/>
                <a:gd name="T49" fmla="*/ 7745 h 9397"/>
                <a:gd name="T50" fmla="*/ 10926 w 11245"/>
                <a:gd name="T51" fmla="*/ 7745 h 9397"/>
                <a:gd name="T52" fmla="*/ 11244 w 11245"/>
                <a:gd name="T53" fmla="*/ 7427 h 9397"/>
                <a:gd name="T54" fmla="*/ 11244 w 11245"/>
                <a:gd name="T55" fmla="*/ 318 h 9397"/>
                <a:gd name="T56" fmla="*/ 10926 w 11245"/>
                <a:gd name="T57" fmla="*/ 0 h 9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45" h="9397">
                  <a:moveTo>
                    <a:pt x="10926" y="0"/>
                  </a:moveTo>
                  <a:lnTo>
                    <a:pt x="317" y="0"/>
                  </a:lnTo>
                  <a:cubicBezTo>
                    <a:pt x="142" y="0"/>
                    <a:pt x="0" y="143"/>
                    <a:pt x="0" y="318"/>
                  </a:cubicBezTo>
                  <a:lnTo>
                    <a:pt x="0" y="7427"/>
                  </a:lnTo>
                  <a:cubicBezTo>
                    <a:pt x="0" y="7602"/>
                    <a:pt x="142" y="7745"/>
                    <a:pt x="317" y="7745"/>
                  </a:cubicBezTo>
                  <a:lnTo>
                    <a:pt x="4491" y="7745"/>
                  </a:lnTo>
                  <a:cubicBezTo>
                    <a:pt x="4485" y="7875"/>
                    <a:pt x="4444" y="8658"/>
                    <a:pt x="4373" y="8870"/>
                  </a:cubicBezTo>
                  <a:cubicBezTo>
                    <a:pt x="4346" y="8949"/>
                    <a:pt x="4187" y="9051"/>
                    <a:pt x="4071" y="9126"/>
                  </a:cubicBezTo>
                  <a:cubicBezTo>
                    <a:pt x="4000" y="9172"/>
                    <a:pt x="3944" y="9209"/>
                    <a:pt x="3925" y="9233"/>
                  </a:cubicBezTo>
                  <a:cubicBezTo>
                    <a:pt x="3910" y="9251"/>
                    <a:pt x="3906" y="9266"/>
                    <a:pt x="3906" y="9278"/>
                  </a:cubicBezTo>
                  <a:cubicBezTo>
                    <a:pt x="3906" y="9279"/>
                    <a:pt x="3906" y="9279"/>
                    <a:pt x="3906" y="9279"/>
                  </a:cubicBezTo>
                  <a:lnTo>
                    <a:pt x="3906" y="9323"/>
                  </a:lnTo>
                  <a:lnTo>
                    <a:pt x="3906" y="9324"/>
                  </a:lnTo>
                  <a:cubicBezTo>
                    <a:pt x="3906" y="9336"/>
                    <a:pt x="3910" y="9347"/>
                    <a:pt x="3919" y="9356"/>
                  </a:cubicBezTo>
                  <a:cubicBezTo>
                    <a:pt x="3944" y="9383"/>
                    <a:pt x="4003" y="9396"/>
                    <a:pt x="4101" y="9396"/>
                  </a:cubicBezTo>
                  <a:lnTo>
                    <a:pt x="7142" y="9396"/>
                  </a:lnTo>
                  <a:cubicBezTo>
                    <a:pt x="7240" y="9396"/>
                    <a:pt x="7300" y="9383"/>
                    <a:pt x="7324" y="9356"/>
                  </a:cubicBezTo>
                  <a:cubicBezTo>
                    <a:pt x="7333" y="9347"/>
                    <a:pt x="7337" y="9336"/>
                    <a:pt x="7337" y="9324"/>
                  </a:cubicBezTo>
                  <a:lnTo>
                    <a:pt x="7337" y="9323"/>
                  </a:lnTo>
                  <a:lnTo>
                    <a:pt x="7337" y="9282"/>
                  </a:lnTo>
                  <a:cubicBezTo>
                    <a:pt x="7337" y="9281"/>
                    <a:pt x="7337" y="9281"/>
                    <a:pt x="7337" y="9280"/>
                  </a:cubicBezTo>
                  <a:cubicBezTo>
                    <a:pt x="7338" y="9268"/>
                    <a:pt x="7334" y="9252"/>
                    <a:pt x="7319" y="9233"/>
                  </a:cubicBezTo>
                  <a:cubicBezTo>
                    <a:pt x="7300" y="9209"/>
                    <a:pt x="7244" y="9172"/>
                    <a:pt x="7173" y="9126"/>
                  </a:cubicBezTo>
                  <a:cubicBezTo>
                    <a:pt x="7056" y="9051"/>
                    <a:pt x="6897" y="8949"/>
                    <a:pt x="6871" y="8870"/>
                  </a:cubicBezTo>
                  <a:cubicBezTo>
                    <a:pt x="6799" y="8659"/>
                    <a:pt x="6759" y="7872"/>
                    <a:pt x="6752" y="7745"/>
                  </a:cubicBezTo>
                  <a:lnTo>
                    <a:pt x="10926" y="7745"/>
                  </a:lnTo>
                  <a:cubicBezTo>
                    <a:pt x="11101" y="7745"/>
                    <a:pt x="11244" y="7602"/>
                    <a:pt x="11244" y="7427"/>
                  </a:cubicBezTo>
                  <a:lnTo>
                    <a:pt x="11244" y="318"/>
                  </a:lnTo>
                  <a:cubicBezTo>
                    <a:pt x="11244" y="143"/>
                    <a:pt x="11101" y="0"/>
                    <a:pt x="109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63FF0EF6-AF95-3C4C-B550-91E9C750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547"/>
              <a:ext cx="767" cy="12"/>
            </a:xfrm>
            <a:custGeom>
              <a:avLst/>
              <a:gdLst>
                <a:gd name="T0" fmla="*/ 3385 w 3387"/>
                <a:gd name="T1" fmla="*/ 4 h 57"/>
                <a:gd name="T2" fmla="*/ 3385 w 3387"/>
                <a:gd name="T3" fmla="*/ 6 h 57"/>
                <a:gd name="T4" fmla="*/ 3379 w 3387"/>
                <a:gd name="T5" fmla="*/ 24 h 57"/>
                <a:gd name="T6" fmla="*/ 3213 w 3387"/>
                <a:gd name="T7" fmla="*/ 56 h 57"/>
                <a:gd name="T8" fmla="*/ 172 w 3387"/>
                <a:gd name="T9" fmla="*/ 56 h 57"/>
                <a:gd name="T10" fmla="*/ 7 w 3387"/>
                <a:gd name="T11" fmla="*/ 24 h 57"/>
                <a:gd name="T12" fmla="*/ 0 w 3387"/>
                <a:gd name="T13" fmla="*/ 6 h 57"/>
                <a:gd name="T14" fmla="*/ 0 w 3387"/>
                <a:gd name="T15" fmla="*/ 4 h 57"/>
                <a:gd name="T16" fmla="*/ 0 w 3387"/>
                <a:gd name="T17" fmla="*/ 0 h 57"/>
                <a:gd name="T18" fmla="*/ 172 w 3387"/>
                <a:gd name="T19" fmla="*/ 30 h 57"/>
                <a:gd name="T20" fmla="*/ 3213 w 3387"/>
                <a:gd name="T21" fmla="*/ 30 h 57"/>
                <a:gd name="T22" fmla="*/ 3385 w 3387"/>
                <a:gd name="T23" fmla="*/ 0 h 57"/>
                <a:gd name="T24" fmla="*/ 3385 w 3387"/>
                <a:gd name="T25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7" h="57">
                  <a:moveTo>
                    <a:pt x="3385" y="4"/>
                  </a:moveTo>
                  <a:cubicBezTo>
                    <a:pt x="3385" y="5"/>
                    <a:pt x="3385" y="6"/>
                    <a:pt x="3385" y="6"/>
                  </a:cubicBezTo>
                  <a:cubicBezTo>
                    <a:pt x="3386" y="13"/>
                    <a:pt x="3384" y="19"/>
                    <a:pt x="3379" y="24"/>
                  </a:cubicBezTo>
                  <a:cubicBezTo>
                    <a:pt x="3365" y="38"/>
                    <a:pt x="3325" y="56"/>
                    <a:pt x="3213" y="56"/>
                  </a:cubicBezTo>
                  <a:lnTo>
                    <a:pt x="172" y="56"/>
                  </a:lnTo>
                  <a:cubicBezTo>
                    <a:pt x="60" y="56"/>
                    <a:pt x="20" y="38"/>
                    <a:pt x="7" y="24"/>
                  </a:cubicBezTo>
                  <a:cubicBezTo>
                    <a:pt x="2" y="19"/>
                    <a:pt x="0" y="13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lnTo>
                    <a:pt x="0" y="0"/>
                  </a:lnTo>
                  <a:cubicBezTo>
                    <a:pt x="29" y="20"/>
                    <a:pt x="86" y="30"/>
                    <a:pt x="172" y="30"/>
                  </a:cubicBezTo>
                  <a:lnTo>
                    <a:pt x="3213" y="30"/>
                  </a:lnTo>
                  <a:cubicBezTo>
                    <a:pt x="3300" y="30"/>
                    <a:pt x="3356" y="20"/>
                    <a:pt x="3385" y="0"/>
                  </a:cubicBezTo>
                  <a:lnTo>
                    <a:pt x="3385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EA533E6D-A577-0040-8141-A172860A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52"/>
              <a:ext cx="769" cy="97"/>
            </a:xfrm>
            <a:custGeom>
              <a:avLst/>
              <a:gdLst>
                <a:gd name="T0" fmla="*/ 3235 w 3395"/>
                <a:gd name="T1" fmla="*/ 250 h 431"/>
                <a:gd name="T2" fmla="*/ 3376 w 3395"/>
                <a:gd name="T3" fmla="*/ 352 h 431"/>
                <a:gd name="T4" fmla="*/ 3387 w 3395"/>
                <a:gd name="T5" fmla="*/ 391 h 431"/>
                <a:gd name="T6" fmla="*/ 3217 w 3395"/>
                <a:gd name="T7" fmla="*/ 430 h 431"/>
                <a:gd name="T8" fmla="*/ 176 w 3395"/>
                <a:gd name="T9" fmla="*/ 430 h 431"/>
                <a:gd name="T10" fmla="*/ 6 w 3395"/>
                <a:gd name="T11" fmla="*/ 391 h 431"/>
                <a:gd name="T12" fmla="*/ 17 w 3395"/>
                <a:gd name="T13" fmla="*/ 352 h 431"/>
                <a:gd name="T14" fmla="*/ 158 w 3395"/>
                <a:gd name="T15" fmla="*/ 250 h 431"/>
                <a:gd name="T16" fmla="*/ 462 w 3395"/>
                <a:gd name="T17" fmla="*/ 0 h 431"/>
                <a:gd name="T18" fmla="*/ 2932 w 3395"/>
                <a:gd name="T19" fmla="*/ 0 h 431"/>
                <a:gd name="T20" fmla="*/ 3235 w 3395"/>
                <a:gd name="T21" fmla="*/ 25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5" h="431">
                  <a:moveTo>
                    <a:pt x="3235" y="250"/>
                  </a:moveTo>
                  <a:cubicBezTo>
                    <a:pt x="3302" y="293"/>
                    <a:pt x="3359" y="331"/>
                    <a:pt x="3376" y="352"/>
                  </a:cubicBezTo>
                  <a:cubicBezTo>
                    <a:pt x="3385" y="363"/>
                    <a:pt x="3394" y="378"/>
                    <a:pt x="3387" y="391"/>
                  </a:cubicBezTo>
                  <a:cubicBezTo>
                    <a:pt x="3380" y="405"/>
                    <a:pt x="3349" y="430"/>
                    <a:pt x="3217" y="430"/>
                  </a:cubicBezTo>
                  <a:lnTo>
                    <a:pt x="176" y="430"/>
                  </a:lnTo>
                  <a:cubicBezTo>
                    <a:pt x="45" y="430"/>
                    <a:pt x="13" y="405"/>
                    <a:pt x="6" y="391"/>
                  </a:cubicBezTo>
                  <a:cubicBezTo>
                    <a:pt x="0" y="378"/>
                    <a:pt x="9" y="363"/>
                    <a:pt x="17" y="352"/>
                  </a:cubicBezTo>
                  <a:cubicBezTo>
                    <a:pt x="34" y="331"/>
                    <a:pt x="92" y="293"/>
                    <a:pt x="158" y="250"/>
                  </a:cubicBezTo>
                  <a:cubicBezTo>
                    <a:pt x="276" y="175"/>
                    <a:pt x="419" y="82"/>
                    <a:pt x="462" y="0"/>
                  </a:cubicBezTo>
                  <a:lnTo>
                    <a:pt x="2932" y="0"/>
                  </a:lnTo>
                  <a:cubicBezTo>
                    <a:pt x="2974" y="82"/>
                    <a:pt x="3118" y="175"/>
                    <a:pt x="3235" y="25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F5B0BDBC-EE68-DD4F-A273-C433F5953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191"/>
              <a:ext cx="555" cy="255"/>
            </a:xfrm>
            <a:custGeom>
              <a:avLst/>
              <a:gdLst>
                <a:gd name="T0" fmla="*/ 2451 w 2452"/>
                <a:gd name="T1" fmla="*/ 1127 h 1128"/>
                <a:gd name="T2" fmla="*/ 0 w 2452"/>
                <a:gd name="T3" fmla="*/ 1127 h 1128"/>
                <a:gd name="T4" fmla="*/ 118 w 2452"/>
                <a:gd name="T5" fmla="*/ 0 h 1128"/>
                <a:gd name="T6" fmla="*/ 2333 w 2452"/>
                <a:gd name="T7" fmla="*/ 0 h 1128"/>
                <a:gd name="T8" fmla="*/ 2451 w 2452"/>
                <a:gd name="T9" fmla="*/ 1127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2" h="1128">
                  <a:moveTo>
                    <a:pt x="2451" y="1127"/>
                  </a:moveTo>
                  <a:lnTo>
                    <a:pt x="0" y="1127"/>
                  </a:lnTo>
                  <a:cubicBezTo>
                    <a:pt x="72" y="904"/>
                    <a:pt x="112" y="127"/>
                    <a:pt x="118" y="0"/>
                  </a:cubicBezTo>
                  <a:lnTo>
                    <a:pt x="2333" y="0"/>
                  </a:lnTo>
                  <a:cubicBezTo>
                    <a:pt x="2340" y="144"/>
                    <a:pt x="2380" y="905"/>
                    <a:pt x="2451" y="112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0FFFEC2C-EC1B-044A-AA43-FAFF36F2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955"/>
              <a:ext cx="2538" cy="230"/>
            </a:xfrm>
            <a:custGeom>
              <a:avLst/>
              <a:gdLst>
                <a:gd name="T0" fmla="*/ 10904 w 11200"/>
                <a:gd name="T1" fmla="*/ 1019 h 1020"/>
                <a:gd name="T2" fmla="*/ 295 w 11200"/>
                <a:gd name="T3" fmla="*/ 1019 h 1020"/>
                <a:gd name="T4" fmla="*/ 0 w 11200"/>
                <a:gd name="T5" fmla="*/ 724 h 1020"/>
                <a:gd name="T6" fmla="*/ 0 w 11200"/>
                <a:gd name="T7" fmla="*/ 0 h 1020"/>
                <a:gd name="T8" fmla="*/ 11199 w 11200"/>
                <a:gd name="T9" fmla="*/ 0 h 1020"/>
                <a:gd name="T10" fmla="*/ 11199 w 11200"/>
                <a:gd name="T11" fmla="*/ 724 h 1020"/>
                <a:gd name="T12" fmla="*/ 10904 w 11200"/>
                <a:gd name="T13" fmla="*/ 1019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1020">
                  <a:moveTo>
                    <a:pt x="10904" y="1019"/>
                  </a:moveTo>
                  <a:lnTo>
                    <a:pt x="295" y="1019"/>
                  </a:lnTo>
                  <a:cubicBezTo>
                    <a:pt x="133" y="1019"/>
                    <a:pt x="0" y="887"/>
                    <a:pt x="0" y="724"/>
                  </a:cubicBezTo>
                  <a:lnTo>
                    <a:pt x="0" y="0"/>
                  </a:lnTo>
                  <a:lnTo>
                    <a:pt x="11199" y="0"/>
                  </a:lnTo>
                  <a:lnTo>
                    <a:pt x="11199" y="724"/>
                  </a:lnTo>
                  <a:cubicBezTo>
                    <a:pt x="11199" y="887"/>
                    <a:pt x="11067" y="1019"/>
                    <a:pt x="10904" y="10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0D71C480-E989-6F41-8351-38E791AA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440"/>
              <a:ext cx="2538" cy="1512"/>
            </a:xfrm>
            <a:custGeom>
              <a:avLst/>
              <a:gdLst>
                <a:gd name="T0" fmla="*/ 11199 w 11200"/>
                <a:gd name="T1" fmla="*/ 6657 h 6658"/>
                <a:gd name="T2" fmla="*/ 0 w 11200"/>
                <a:gd name="T3" fmla="*/ 6657 h 6658"/>
                <a:gd name="T4" fmla="*/ 0 w 11200"/>
                <a:gd name="T5" fmla="*/ 295 h 6658"/>
                <a:gd name="T6" fmla="*/ 295 w 11200"/>
                <a:gd name="T7" fmla="*/ 0 h 6658"/>
                <a:gd name="T8" fmla="*/ 10904 w 11200"/>
                <a:gd name="T9" fmla="*/ 0 h 6658"/>
                <a:gd name="T10" fmla="*/ 11199 w 11200"/>
                <a:gd name="T11" fmla="*/ 295 h 6658"/>
                <a:gd name="T12" fmla="*/ 11199 w 11200"/>
                <a:gd name="T13" fmla="*/ 6657 h 6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6658">
                  <a:moveTo>
                    <a:pt x="11199" y="6657"/>
                  </a:moveTo>
                  <a:lnTo>
                    <a:pt x="0" y="6657"/>
                  </a:lnTo>
                  <a:lnTo>
                    <a:pt x="0" y="295"/>
                  </a:lnTo>
                  <a:cubicBezTo>
                    <a:pt x="0" y="132"/>
                    <a:pt x="133" y="0"/>
                    <a:pt x="295" y="0"/>
                  </a:cubicBezTo>
                  <a:lnTo>
                    <a:pt x="10904" y="0"/>
                  </a:lnTo>
                  <a:cubicBezTo>
                    <a:pt x="11067" y="0"/>
                    <a:pt x="11199" y="132"/>
                    <a:pt x="11199" y="295"/>
                  </a:cubicBezTo>
                  <a:lnTo>
                    <a:pt x="11199" y="66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8C2AE2-0D5A-AC4B-A845-053903F6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544"/>
              <a:ext cx="2334" cy="1313"/>
            </a:xfrm>
            <a:custGeom>
              <a:avLst/>
              <a:gdLst>
                <a:gd name="T0" fmla="*/ 10286 w 10298"/>
                <a:gd name="T1" fmla="*/ 5795 h 5796"/>
                <a:gd name="T2" fmla="*/ 12 w 10298"/>
                <a:gd name="T3" fmla="*/ 5795 h 5796"/>
                <a:gd name="T4" fmla="*/ 0 w 10298"/>
                <a:gd name="T5" fmla="*/ 5784 h 5796"/>
                <a:gd name="T6" fmla="*/ 0 w 10298"/>
                <a:gd name="T7" fmla="*/ 11 h 5796"/>
                <a:gd name="T8" fmla="*/ 12 w 10298"/>
                <a:gd name="T9" fmla="*/ 0 h 5796"/>
                <a:gd name="T10" fmla="*/ 10286 w 10298"/>
                <a:gd name="T11" fmla="*/ 0 h 5796"/>
                <a:gd name="T12" fmla="*/ 10297 w 10298"/>
                <a:gd name="T13" fmla="*/ 11 h 5796"/>
                <a:gd name="T14" fmla="*/ 10297 w 10298"/>
                <a:gd name="T15" fmla="*/ 5784 h 5796"/>
                <a:gd name="T16" fmla="*/ 10286 w 10298"/>
                <a:gd name="T17" fmla="*/ 5795 h 5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98" h="5796">
                  <a:moveTo>
                    <a:pt x="10286" y="5795"/>
                  </a:moveTo>
                  <a:lnTo>
                    <a:pt x="12" y="5795"/>
                  </a:lnTo>
                  <a:cubicBezTo>
                    <a:pt x="5" y="5795"/>
                    <a:pt x="0" y="5790"/>
                    <a:pt x="0" y="5784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0286" y="0"/>
                  </a:lnTo>
                  <a:cubicBezTo>
                    <a:pt x="10292" y="0"/>
                    <a:pt x="10297" y="5"/>
                    <a:pt x="10297" y="11"/>
                  </a:cubicBezTo>
                  <a:lnTo>
                    <a:pt x="10297" y="5784"/>
                  </a:lnTo>
                  <a:cubicBezTo>
                    <a:pt x="10297" y="5790"/>
                    <a:pt x="10292" y="5795"/>
                    <a:pt x="10286" y="5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08C4AE3E-3731-4B4E-B2AA-D2818B6D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478"/>
              <a:ext cx="28" cy="28"/>
            </a:xfrm>
            <a:custGeom>
              <a:avLst/>
              <a:gdLst>
                <a:gd name="T0" fmla="*/ 63 w 126"/>
                <a:gd name="T1" fmla="*/ 125 h 126"/>
                <a:gd name="T2" fmla="*/ 0 w 126"/>
                <a:gd name="T3" fmla="*/ 62 h 126"/>
                <a:gd name="T4" fmla="*/ 63 w 126"/>
                <a:gd name="T5" fmla="*/ 0 h 126"/>
                <a:gd name="T6" fmla="*/ 125 w 126"/>
                <a:gd name="T7" fmla="*/ 62 h 126"/>
                <a:gd name="T8" fmla="*/ 63 w 12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E5489C06-AADD-5142-9FE8-CE128C21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483"/>
              <a:ext cx="17" cy="17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39 h 80"/>
                <a:gd name="T4" fmla="*/ 40 w 80"/>
                <a:gd name="T5" fmla="*/ 79 h 80"/>
                <a:gd name="T6" fmla="*/ 79 w 80"/>
                <a:gd name="T7" fmla="*/ 39 h 80"/>
                <a:gd name="T8" fmla="*/ 40 w 8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62822"/>
            <a:ext cx="3518509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5280991" y="1275906"/>
            <a:ext cx="5514470" cy="310474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535605C-4436-724F-A96A-8E806B5E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56309D4-F8A1-5A42-8CB4-5CF161FA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AA604E5-8733-7F4E-A641-ECF457BDC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35274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204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1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282BA5C-56E0-BE46-9D23-87AC872743C6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493507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2]">
    <p:bg>
      <p:bgPr>
        <a:solidFill>
          <a:srgbClr val="004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A00FAC3-AB4A-3B4B-9E2A-E39EC89FB9F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FD664-4D1B-5C44-8E6B-48E28204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13482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1]">
    <p:bg>
      <p:bgPr>
        <a:solidFill>
          <a:srgbClr val="E30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5E952D9-9903-5943-B893-75BA448FB4E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BE3BA-23D8-5847-9854-93D289F1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727210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2]">
    <p:bg>
      <p:bgPr>
        <a:solidFill>
          <a:srgbClr val="870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82CDFB-2967-D341-AD39-37CF180F7BF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7116576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1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00B40AA-23B3-5D4C-B4D8-6574E79DF932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86088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2]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29DCE45-6DF6-6A44-B714-AAF7077C64BE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7908379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AC29429-356D-7245-B3B9-9CC250DAF6E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954179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856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A025A021-132D-0A46-82D1-417142A3447D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CBFD3-2D55-774D-9912-5DCC740A6F0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20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885263"/>
            <a:ext cx="7235825" cy="413552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027C36-99A2-5C4E-AF8F-9D7F2259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71" y="1395211"/>
            <a:ext cx="7236096" cy="525676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14CD3A-0F60-AE4E-8723-FD8A51E40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501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5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8" y="1889754"/>
            <a:ext cx="3518086" cy="4161308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C35AA8-E116-734F-89EB-E5667617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9875C55-1051-104B-AAC3-0185F331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grpSp>
        <p:nvGrpSpPr>
          <p:cNvPr id="34" name="Group 101">
            <a:extLst>
              <a:ext uri="{FF2B5EF4-FFF2-40B4-BE49-F238E27FC236}">
                <a16:creationId xmlns:a16="http://schemas.microsoft.com/office/drawing/2014/main" id="{6DB24B84-3B64-524E-AB86-799F8E3C8D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2646" y="1119486"/>
            <a:ext cx="8641843" cy="4931573"/>
            <a:chOff x="3231" y="1727"/>
            <a:chExt cx="1677" cy="957"/>
          </a:xfrm>
        </p:grpSpPr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FD7D9956-FD50-6440-A859-71AD4209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29BF5EB3-BE20-474E-BDDB-F67198EC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FDD796C2-E9D0-6F44-A84D-295D2EA0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5B9FA401-2548-CC46-BC7E-107F150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AD846241-5D78-2A4B-8C01-8C7F2F0D4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43F7A5EE-29A0-5F42-8EB2-5E8823C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5E2CC459-48CE-194D-928F-09FB750BE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3EBB2241-BC4A-7340-9A36-F29C322826B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5964095" y="1387454"/>
            <a:ext cx="6221280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8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32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327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394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" y="1368425"/>
            <a:ext cx="3527426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5F841F-CBD9-E94C-B33B-69797CE7E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2287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A75AD8A-A487-8441-B0CB-FAFE8E4FA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0685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3C38F7-4483-E841-9B92-F6AE4B8E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E963AF88-704D-244F-A72A-29CA3B0D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7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(10)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75358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54189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BA383F63-46B1-2347-A355-A79BF9C339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796526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33020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11851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74492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75358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353323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4189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4D9B30E-32A6-CC40-8194-2702B449A60C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95660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61DF7D1F-640E-624A-90EE-69652C7B54C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796526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032154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33020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710985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11851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5358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154189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08E082D1-905D-EA42-8235-8BA85526470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796526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833020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11851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674492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475358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5353323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154189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6" name="Picture Placeholder 3">
            <a:extLst>
              <a:ext uri="{FF2B5EF4-FFF2-40B4-BE49-F238E27FC236}">
                <a16:creationId xmlns:a16="http://schemas.microsoft.com/office/drawing/2014/main" id="{190AB35D-C630-BD4A-8E00-CA7C285B83D6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9995660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6BD2A8ED-B49D-F54E-859C-38251D7DD20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796526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032154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2833020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710985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11851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77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(8)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8133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43702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799271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54840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287267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88133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642836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43702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998405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799271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353974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54840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088133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443702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799271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154840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287267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088133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642836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3702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998405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9271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1353974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154840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175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8">
            <a:extLst>
              <a:ext uri="{FF2B5EF4-FFF2-40B4-BE49-F238E27FC236}">
                <a16:creationId xmlns:a16="http://schemas.microsoft.com/office/drawing/2014/main" id="{5FC4ACFA-AFC3-1E47-80D6-DBA210E932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028185" y="1018572"/>
            <a:ext cx="6022444" cy="5032487"/>
            <a:chOff x="353" y="434"/>
            <a:chExt cx="2549" cy="2130"/>
          </a:xfrm>
        </p:grpSpPr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717701F9-D9A7-9746-AA1A-D67A982D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434"/>
              <a:ext cx="2549" cy="2130"/>
            </a:xfrm>
            <a:custGeom>
              <a:avLst/>
              <a:gdLst>
                <a:gd name="T0" fmla="*/ 10926 w 11245"/>
                <a:gd name="T1" fmla="*/ 0 h 9397"/>
                <a:gd name="T2" fmla="*/ 317 w 11245"/>
                <a:gd name="T3" fmla="*/ 0 h 9397"/>
                <a:gd name="T4" fmla="*/ 0 w 11245"/>
                <a:gd name="T5" fmla="*/ 318 h 9397"/>
                <a:gd name="T6" fmla="*/ 0 w 11245"/>
                <a:gd name="T7" fmla="*/ 7427 h 9397"/>
                <a:gd name="T8" fmla="*/ 317 w 11245"/>
                <a:gd name="T9" fmla="*/ 7745 h 9397"/>
                <a:gd name="T10" fmla="*/ 4491 w 11245"/>
                <a:gd name="T11" fmla="*/ 7745 h 9397"/>
                <a:gd name="T12" fmla="*/ 4373 w 11245"/>
                <a:gd name="T13" fmla="*/ 8870 h 9397"/>
                <a:gd name="T14" fmla="*/ 4071 w 11245"/>
                <a:gd name="T15" fmla="*/ 9126 h 9397"/>
                <a:gd name="T16" fmla="*/ 3925 w 11245"/>
                <a:gd name="T17" fmla="*/ 9233 h 9397"/>
                <a:gd name="T18" fmla="*/ 3906 w 11245"/>
                <a:gd name="T19" fmla="*/ 9278 h 9397"/>
                <a:gd name="T20" fmla="*/ 3906 w 11245"/>
                <a:gd name="T21" fmla="*/ 9279 h 9397"/>
                <a:gd name="T22" fmla="*/ 3906 w 11245"/>
                <a:gd name="T23" fmla="*/ 9323 h 9397"/>
                <a:gd name="T24" fmla="*/ 3906 w 11245"/>
                <a:gd name="T25" fmla="*/ 9324 h 9397"/>
                <a:gd name="T26" fmla="*/ 3919 w 11245"/>
                <a:gd name="T27" fmla="*/ 9356 h 9397"/>
                <a:gd name="T28" fmla="*/ 4101 w 11245"/>
                <a:gd name="T29" fmla="*/ 9396 h 9397"/>
                <a:gd name="T30" fmla="*/ 7142 w 11245"/>
                <a:gd name="T31" fmla="*/ 9396 h 9397"/>
                <a:gd name="T32" fmla="*/ 7324 w 11245"/>
                <a:gd name="T33" fmla="*/ 9356 h 9397"/>
                <a:gd name="T34" fmla="*/ 7337 w 11245"/>
                <a:gd name="T35" fmla="*/ 9324 h 9397"/>
                <a:gd name="T36" fmla="*/ 7337 w 11245"/>
                <a:gd name="T37" fmla="*/ 9323 h 9397"/>
                <a:gd name="T38" fmla="*/ 7337 w 11245"/>
                <a:gd name="T39" fmla="*/ 9282 h 9397"/>
                <a:gd name="T40" fmla="*/ 7337 w 11245"/>
                <a:gd name="T41" fmla="*/ 9280 h 9397"/>
                <a:gd name="T42" fmla="*/ 7319 w 11245"/>
                <a:gd name="T43" fmla="*/ 9233 h 9397"/>
                <a:gd name="T44" fmla="*/ 7173 w 11245"/>
                <a:gd name="T45" fmla="*/ 9126 h 9397"/>
                <a:gd name="T46" fmla="*/ 6871 w 11245"/>
                <a:gd name="T47" fmla="*/ 8870 h 9397"/>
                <a:gd name="T48" fmla="*/ 6752 w 11245"/>
                <a:gd name="T49" fmla="*/ 7745 h 9397"/>
                <a:gd name="T50" fmla="*/ 10926 w 11245"/>
                <a:gd name="T51" fmla="*/ 7745 h 9397"/>
                <a:gd name="T52" fmla="*/ 11244 w 11245"/>
                <a:gd name="T53" fmla="*/ 7427 h 9397"/>
                <a:gd name="T54" fmla="*/ 11244 w 11245"/>
                <a:gd name="T55" fmla="*/ 318 h 9397"/>
                <a:gd name="T56" fmla="*/ 10926 w 11245"/>
                <a:gd name="T57" fmla="*/ 0 h 9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45" h="9397">
                  <a:moveTo>
                    <a:pt x="10926" y="0"/>
                  </a:moveTo>
                  <a:lnTo>
                    <a:pt x="317" y="0"/>
                  </a:lnTo>
                  <a:cubicBezTo>
                    <a:pt x="142" y="0"/>
                    <a:pt x="0" y="143"/>
                    <a:pt x="0" y="318"/>
                  </a:cubicBezTo>
                  <a:lnTo>
                    <a:pt x="0" y="7427"/>
                  </a:lnTo>
                  <a:cubicBezTo>
                    <a:pt x="0" y="7602"/>
                    <a:pt x="142" y="7745"/>
                    <a:pt x="317" y="7745"/>
                  </a:cubicBezTo>
                  <a:lnTo>
                    <a:pt x="4491" y="7745"/>
                  </a:lnTo>
                  <a:cubicBezTo>
                    <a:pt x="4485" y="7875"/>
                    <a:pt x="4444" y="8658"/>
                    <a:pt x="4373" y="8870"/>
                  </a:cubicBezTo>
                  <a:cubicBezTo>
                    <a:pt x="4346" y="8949"/>
                    <a:pt x="4187" y="9051"/>
                    <a:pt x="4071" y="9126"/>
                  </a:cubicBezTo>
                  <a:cubicBezTo>
                    <a:pt x="4000" y="9172"/>
                    <a:pt x="3944" y="9209"/>
                    <a:pt x="3925" y="9233"/>
                  </a:cubicBezTo>
                  <a:cubicBezTo>
                    <a:pt x="3910" y="9251"/>
                    <a:pt x="3906" y="9266"/>
                    <a:pt x="3906" y="9278"/>
                  </a:cubicBezTo>
                  <a:cubicBezTo>
                    <a:pt x="3906" y="9279"/>
                    <a:pt x="3906" y="9279"/>
                    <a:pt x="3906" y="9279"/>
                  </a:cubicBezTo>
                  <a:lnTo>
                    <a:pt x="3906" y="9323"/>
                  </a:lnTo>
                  <a:lnTo>
                    <a:pt x="3906" y="9324"/>
                  </a:lnTo>
                  <a:cubicBezTo>
                    <a:pt x="3906" y="9336"/>
                    <a:pt x="3910" y="9347"/>
                    <a:pt x="3919" y="9356"/>
                  </a:cubicBezTo>
                  <a:cubicBezTo>
                    <a:pt x="3944" y="9383"/>
                    <a:pt x="4003" y="9396"/>
                    <a:pt x="4101" y="9396"/>
                  </a:cubicBezTo>
                  <a:lnTo>
                    <a:pt x="7142" y="9396"/>
                  </a:lnTo>
                  <a:cubicBezTo>
                    <a:pt x="7240" y="9396"/>
                    <a:pt x="7300" y="9383"/>
                    <a:pt x="7324" y="9356"/>
                  </a:cubicBezTo>
                  <a:cubicBezTo>
                    <a:pt x="7333" y="9347"/>
                    <a:pt x="7337" y="9336"/>
                    <a:pt x="7337" y="9324"/>
                  </a:cubicBezTo>
                  <a:lnTo>
                    <a:pt x="7337" y="9323"/>
                  </a:lnTo>
                  <a:lnTo>
                    <a:pt x="7337" y="9282"/>
                  </a:lnTo>
                  <a:cubicBezTo>
                    <a:pt x="7337" y="9281"/>
                    <a:pt x="7337" y="9281"/>
                    <a:pt x="7337" y="9280"/>
                  </a:cubicBezTo>
                  <a:cubicBezTo>
                    <a:pt x="7338" y="9268"/>
                    <a:pt x="7334" y="9252"/>
                    <a:pt x="7319" y="9233"/>
                  </a:cubicBezTo>
                  <a:cubicBezTo>
                    <a:pt x="7300" y="9209"/>
                    <a:pt x="7244" y="9172"/>
                    <a:pt x="7173" y="9126"/>
                  </a:cubicBezTo>
                  <a:cubicBezTo>
                    <a:pt x="7056" y="9051"/>
                    <a:pt x="6897" y="8949"/>
                    <a:pt x="6871" y="8870"/>
                  </a:cubicBezTo>
                  <a:cubicBezTo>
                    <a:pt x="6799" y="8659"/>
                    <a:pt x="6759" y="7872"/>
                    <a:pt x="6752" y="7745"/>
                  </a:cubicBezTo>
                  <a:lnTo>
                    <a:pt x="10926" y="7745"/>
                  </a:lnTo>
                  <a:cubicBezTo>
                    <a:pt x="11101" y="7745"/>
                    <a:pt x="11244" y="7602"/>
                    <a:pt x="11244" y="7427"/>
                  </a:cubicBezTo>
                  <a:lnTo>
                    <a:pt x="11244" y="318"/>
                  </a:lnTo>
                  <a:cubicBezTo>
                    <a:pt x="11244" y="143"/>
                    <a:pt x="11101" y="0"/>
                    <a:pt x="109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63FF0EF6-AF95-3C4C-B550-91E9C750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547"/>
              <a:ext cx="767" cy="12"/>
            </a:xfrm>
            <a:custGeom>
              <a:avLst/>
              <a:gdLst>
                <a:gd name="T0" fmla="*/ 3385 w 3387"/>
                <a:gd name="T1" fmla="*/ 4 h 57"/>
                <a:gd name="T2" fmla="*/ 3385 w 3387"/>
                <a:gd name="T3" fmla="*/ 6 h 57"/>
                <a:gd name="T4" fmla="*/ 3379 w 3387"/>
                <a:gd name="T5" fmla="*/ 24 h 57"/>
                <a:gd name="T6" fmla="*/ 3213 w 3387"/>
                <a:gd name="T7" fmla="*/ 56 h 57"/>
                <a:gd name="T8" fmla="*/ 172 w 3387"/>
                <a:gd name="T9" fmla="*/ 56 h 57"/>
                <a:gd name="T10" fmla="*/ 7 w 3387"/>
                <a:gd name="T11" fmla="*/ 24 h 57"/>
                <a:gd name="T12" fmla="*/ 0 w 3387"/>
                <a:gd name="T13" fmla="*/ 6 h 57"/>
                <a:gd name="T14" fmla="*/ 0 w 3387"/>
                <a:gd name="T15" fmla="*/ 4 h 57"/>
                <a:gd name="T16" fmla="*/ 0 w 3387"/>
                <a:gd name="T17" fmla="*/ 0 h 57"/>
                <a:gd name="T18" fmla="*/ 172 w 3387"/>
                <a:gd name="T19" fmla="*/ 30 h 57"/>
                <a:gd name="T20" fmla="*/ 3213 w 3387"/>
                <a:gd name="T21" fmla="*/ 30 h 57"/>
                <a:gd name="T22" fmla="*/ 3385 w 3387"/>
                <a:gd name="T23" fmla="*/ 0 h 57"/>
                <a:gd name="T24" fmla="*/ 3385 w 3387"/>
                <a:gd name="T25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7" h="57">
                  <a:moveTo>
                    <a:pt x="3385" y="4"/>
                  </a:moveTo>
                  <a:cubicBezTo>
                    <a:pt x="3385" y="5"/>
                    <a:pt x="3385" y="6"/>
                    <a:pt x="3385" y="6"/>
                  </a:cubicBezTo>
                  <a:cubicBezTo>
                    <a:pt x="3386" y="13"/>
                    <a:pt x="3384" y="19"/>
                    <a:pt x="3379" y="24"/>
                  </a:cubicBezTo>
                  <a:cubicBezTo>
                    <a:pt x="3365" y="38"/>
                    <a:pt x="3325" y="56"/>
                    <a:pt x="3213" y="56"/>
                  </a:cubicBezTo>
                  <a:lnTo>
                    <a:pt x="172" y="56"/>
                  </a:lnTo>
                  <a:cubicBezTo>
                    <a:pt x="60" y="56"/>
                    <a:pt x="20" y="38"/>
                    <a:pt x="7" y="24"/>
                  </a:cubicBezTo>
                  <a:cubicBezTo>
                    <a:pt x="2" y="19"/>
                    <a:pt x="0" y="13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lnTo>
                    <a:pt x="0" y="0"/>
                  </a:lnTo>
                  <a:cubicBezTo>
                    <a:pt x="29" y="20"/>
                    <a:pt x="86" y="30"/>
                    <a:pt x="172" y="30"/>
                  </a:cubicBezTo>
                  <a:lnTo>
                    <a:pt x="3213" y="30"/>
                  </a:lnTo>
                  <a:cubicBezTo>
                    <a:pt x="3300" y="30"/>
                    <a:pt x="3356" y="20"/>
                    <a:pt x="3385" y="0"/>
                  </a:cubicBezTo>
                  <a:lnTo>
                    <a:pt x="3385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EA533E6D-A577-0040-8141-A172860A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52"/>
              <a:ext cx="769" cy="97"/>
            </a:xfrm>
            <a:custGeom>
              <a:avLst/>
              <a:gdLst>
                <a:gd name="T0" fmla="*/ 3235 w 3395"/>
                <a:gd name="T1" fmla="*/ 250 h 431"/>
                <a:gd name="T2" fmla="*/ 3376 w 3395"/>
                <a:gd name="T3" fmla="*/ 352 h 431"/>
                <a:gd name="T4" fmla="*/ 3387 w 3395"/>
                <a:gd name="T5" fmla="*/ 391 h 431"/>
                <a:gd name="T6" fmla="*/ 3217 w 3395"/>
                <a:gd name="T7" fmla="*/ 430 h 431"/>
                <a:gd name="T8" fmla="*/ 176 w 3395"/>
                <a:gd name="T9" fmla="*/ 430 h 431"/>
                <a:gd name="T10" fmla="*/ 6 w 3395"/>
                <a:gd name="T11" fmla="*/ 391 h 431"/>
                <a:gd name="T12" fmla="*/ 17 w 3395"/>
                <a:gd name="T13" fmla="*/ 352 h 431"/>
                <a:gd name="T14" fmla="*/ 158 w 3395"/>
                <a:gd name="T15" fmla="*/ 250 h 431"/>
                <a:gd name="T16" fmla="*/ 462 w 3395"/>
                <a:gd name="T17" fmla="*/ 0 h 431"/>
                <a:gd name="T18" fmla="*/ 2932 w 3395"/>
                <a:gd name="T19" fmla="*/ 0 h 431"/>
                <a:gd name="T20" fmla="*/ 3235 w 3395"/>
                <a:gd name="T21" fmla="*/ 25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5" h="431">
                  <a:moveTo>
                    <a:pt x="3235" y="250"/>
                  </a:moveTo>
                  <a:cubicBezTo>
                    <a:pt x="3302" y="293"/>
                    <a:pt x="3359" y="331"/>
                    <a:pt x="3376" y="352"/>
                  </a:cubicBezTo>
                  <a:cubicBezTo>
                    <a:pt x="3385" y="363"/>
                    <a:pt x="3394" y="378"/>
                    <a:pt x="3387" y="391"/>
                  </a:cubicBezTo>
                  <a:cubicBezTo>
                    <a:pt x="3380" y="405"/>
                    <a:pt x="3349" y="430"/>
                    <a:pt x="3217" y="430"/>
                  </a:cubicBezTo>
                  <a:lnTo>
                    <a:pt x="176" y="430"/>
                  </a:lnTo>
                  <a:cubicBezTo>
                    <a:pt x="45" y="430"/>
                    <a:pt x="13" y="405"/>
                    <a:pt x="6" y="391"/>
                  </a:cubicBezTo>
                  <a:cubicBezTo>
                    <a:pt x="0" y="378"/>
                    <a:pt x="9" y="363"/>
                    <a:pt x="17" y="352"/>
                  </a:cubicBezTo>
                  <a:cubicBezTo>
                    <a:pt x="34" y="331"/>
                    <a:pt x="92" y="293"/>
                    <a:pt x="158" y="250"/>
                  </a:cubicBezTo>
                  <a:cubicBezTo>
                    <a:pt x="276" y="175"/>
                    <a:pt x="419" y="82"/>
                    <a:pt x="462" y="0"/>
                  </a:cubicBezTo>
                  <a:lnTo>
                    <a:pt x="2932" y="0"/>
                  </a:lnTo>
                  <a:cubicBezTo>
                    <a:pt x="2974" y="82"/>
                    <a:pt x="3118" y="175"/>
                    <a:pt x="3235" y="25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F5B0BDBC-EE68-DD4F-A273-C433F5953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191"/>
              <a:ext cx="555" cy="255"/>
            </a:xfrm>
            <a:custGeom>
              <a:avLst/>
              <a:gdLst>
                <a:gd name="T0" fmla="*/ 2451 w 2452"/>
                <a:gd name="T1" fmla="*/ 1127 h 1128"/>
                <a:gd name="T2" fmla="*/ 0 w 2452"/>
                <a:gd name="T3" fmla="*/ 1127 h 1128"/>
                <a:gd name="T4" fmla="*/ 118 w 2452"/>
                <a:gd name="T5" fmla="*/ 0 h 1128"/>
                <a:gd name="T6" fmla="*/ 2333 w 2452"/>
                <a:gd name="T7" fmla="*/ 0 h 1128"/>
                <a:gd name="T8" fmla="*/ 2451 w 2452"/>
                <a:gd name="T9" fmla="*/ 1127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2" h="1128">
                  <a:moveTo>
                    <a:pt x="2451" y="1127"/>
                  </a:moveTo>
                  <a:lnTo>
                    <a:pt x="0" y="1127"/>
                  </a:lnTo>
                  <a:cubicBezTo>
                    <a:pt x="72" y="904"/>
                    <a:pt x="112" y="127"/>
                    <a:pt x="118" y="0"/>
                  </a:cubicBezTo>
                  <a:lnTo>
                    <a:pt x="2333" y="0"/>
                  </a:lnTo>
                  <a:cubicBezTo>
                    <a:pt x="2340" y="144"/>
                    <a:pt x="2380" y="905"/>
                    <a:pt x="2451" y="112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0FFFEC2C-EC1B-044A-AA43-FAFF36F2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955"/>
              <a:ext cx="2538" cy="230"/>
            </a:xfrm>
            <a:custGeom>
              <a:avLst/>
              <a:gdLst>
                <a:gd name="T0" fmla="*/ 10904 w 11200"/>
                <a:gd name="T1" fmla="*/ 1019 h 1020"/>
                <a:gd name="T2" fmla="*/ 295 w 11200"/>
                <a:gd name="T3" fmla="*/ 1019 h 1020"/>
                <a:gd name="T4" fmla="*/ 0 w 11200"/>
                <a:gd name="T5" fmla="*/ 724 h 1020"/>
                <a:gd name="T6" fmla="*/ 0 w 11200"/>
                <a:gd name="T7" fmla="*/ 0 h 1020"/>
                <a:gd name="T8" fmla="*/ 11199 w 11200"/>
                <a:gd name="T9" fmla="*/ 0 h 1020"/>
                <a:gd name="T10" fmla="*/ 11199 w 11200"/>
                <a:gd name="T11" fmla="*/ 724 h 1020"/>
                <a:gd name="T12" fmla="*/ 10904 w 11200"/>
                <a:gd name="T13" fmla="*/ 1019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1020">
                  <a:moveTo>
                    <a:pt x="10904" y="1019"/>
                  </a:moveTo>
                  <a:lnTo>
                    <a:pt x="295" y="1019"/>
                  </a:lnTo>
                  <a:cubicBezTo>
                    <a:pt x="133" y="1019"/>
                    <a:pt x="0" y="887"/>
                    <a:pt x="0" y="724"/>
                  </a:cubicBezTo>
                  <a:lnTo>
                    <a:pt x="0" y="0"/>
                  </a:lnTo>
                  <a:lnTo>
                    <a:pt x="11199" y="0"/>
                  </a:lnTo>
                  <a:lnTo>
                    <a:pt x="11199" y="724"/>
                  </a:lnTo>
                  <a:cubicBezTo>
                    <a:pt x="11199" y="887"/>
                    <a:pt x="11067" y="1019"/>
                    <a:pt x="10904" y="10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0D71C480-E989-6F41-8351-38E791AA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440"/>
              <a:ext cx="2538" cy="1512"/>
            </a:xfrm>
            <a:custGeom>
              <a:avLst/>
              <a:gdLst>
                <a:gd name="T0" fmla="*/ 11199 w 11200"/>
                <a:gd name="T1" fmla="*/ 6657 h 6658"/>
                <a:gd name="T2" fmla="*/ 0 w 11200"/>
                <a:gd name="T3" fmla="*/ 6657 h 6658"/>
                <a:gd name="T4" fmla="*/ 0 w 11200"/>
                <a:gd name="T5" fmla="*/ 295 h 6658"/>
                <a:gd name="T6" fmla="*/ 295 w 11200"/>
                <a:gd name="T7" fmla="*/ 0 h 6658"/>
                <a:gd name="T8" fmla="*/ 10904 w 11200"/>
                <a:gd name="T9" fmla="*/ 0 h 6658"/>
                <a:gd name="T10" fmla="*/ 11199 w 11200"/>
                <a:gd name="T11" fmla="*/ 295 h 6658"/>
                <a:gd name="T12" fmla="*/ 11199 w 11200"/>
                <a:gd name="T13" fmla="*/ 6657 h 6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6658">
                  <a:moveTo>
                    <a:pt x="11199" y="6657"/>
                  </a:moveTo>
                  <a:lnTo>
                    <a:pt x="0" y="6657"/>
                  </a:lnTo>
                  <a:lnTo>
                    <a:pt x="0" y="295"/>
                  </a:lnTo>
                  <a:cubicBezTo>
                    <a:pt x="0" y="132"/>
                    <a:pt x="133" y="0"/>
                    <a:pt x="295" y="0"/>
                  </a:cubicBezTo>
                  <a:lnTo>
                    <a:pt x="10904" y="0"/>
                  </a:lnTo>
                  <a:cubicBezTo>
                    <a:pt x="11067" y="0"/>
                    <a:pt x="11199" y="132"/>
                    <a:pt x="11199" y="295"/>
                  </a:cubicBezTo>
                  <a:lnTo>
                    <a:pt x="11199" y="66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8C2AE2-0D5A-AC4B-A845-053903F6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544"/>
              <a:ext cx="2334" cy="1313"/>
            </a:xfrm>
            <a:custGeom>
              <a:avLst/>
              <a:gdLst>
                <a:gd name="T0" fmla="*/ 10286 w 10298"/>
                <a:gd name="T1" fmla="*/ 5795 h 5796"/>
                <a:gd name="T2" fmla="*/ 12 w 10298"/>
                <a:gd name="T3" fmla="*/ 5795 h 5796"/>
                <a:gd name="T4" fmla="*/ 0 w 10298"/>
                <a:gd name="T5" fmla="*/ 5784 h 5796"/>
                <a:gd name="T6" fmla="*/ 0 w 10298"/>
                <a:gd name="T7" fmla="*/ 11 h 5796"/>
                <a:gd name="T8" fmla="*/ 12 w 10298"/>
                <a:gd name="T9" fmla="*/ 0 h 5796"/>
                <a:gd name="T10" fmla="*/ 10286 w 10298"/>
                <a:gd name="T11" fmla="*/ 0 h 5796"/>
                <a:gd name="T12" fmla="*/ 10297 w 10298"/>
                <a:gd name="T13" fmla="*/ 11 h 5796"/>
                <a:gd name="T14" fmla="*/ 10297 w 10298"/>
                <a:gd name="T15" fmla="*/ 5784 h 5796"/>
                <a:gd name="T16" fmla="*/ 10286 w 10298"/>
                <a:gd name="T17" fmla="*/ 5795 h 5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98" h="5796">
                  <a:moveTo>
                    <a:pt x="10286" y="5795"/>
                  </a:moveTo>
                  <a:lnTo>
                    <a:pt x="12" y="5795"/>
                  </a:lnTo>
                  <a:cubicBezTo>
                    <a:pt x="5" y="5795"/>
                    <a:pt x="0" y="5790"/>
                    <a:pt x="0" y="5784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0286" y="0"/>
                  </a:lnTo>
                  <a:cubicBezTo>
                    <a:pt x="10292" y="0"/>
                    <a:pt x="10297" y="5"/>
                    <a:pt x="10297" y="11"/>
                  </a:cubicBezTo>
                  <a:lnTo>
                    <a:pt x="10297" y="5784"/>
                  </a:lnTo>
                  <a:cubicBezTo>
                    <a:pt x="10297" y="5790"/>
                    <a:pt x="10292" y="5795"/>
                    <a:pt x="10286" y="5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08C4AE3E-3731-4B4E-B2AA-D2818B6D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478"/>
              <a:ext cx="28" cy="28"/>
            </a:xfrm>
            <a:custGeom>
              <a:avLst/>
              <a:gdLst>
                <a:gd name="T0" fmla="*/ 63 w 126"/>
                <a:gd name="T1" fmla="*/ 125 h 126"/>
                <a:gd name="T2" fmla="*/ 0 w 126"/>
                <a:gd name="T3" fmla="*/ 62 h 126"/>
                <a:gd name="T4" fmla="*/ 63 w 126"/>
                <a:gd name="T5" fmla="*/ 0 h 126"/>
                <a:gd name="T6" fmla="*/ 125 w 126"/>
                <a:gd name="T7" fmla="*/ 62 h 126"/>
                <a:gd name="T8" fmla="*/ 63 w 12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E5489C06-AADD-5142-9FE8-CE128C21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483"/>
              <a:ext cx="17" cy="17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39 h 80"/>
                <a:gd name="T4" fmla="*/ 40 w 80"/>
                <a:gd name="T5" fmla="*/ 79 h 80"/>
                <a:gd name="T6" fmla="*/ 79 w 80"/>
                <a:gd name="T7" fmla="*/ 39 h 80"/>
                <a:gd name="T8" fmla="*/ 40 w 8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62822"/>
            <a:ext cx="3518509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5280991" y="1275906"/>
            <a:ext cx="5514470" cy="310474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535605C-4436-724F-A96A-8E806B5E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56309D4-F8A1-5A42-8CB4-5CF161FA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AA604E5-8733-7F4E-A641-ECF457BDC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35274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441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5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8" y="1889754"/>
            <a:ext cx="3518086" cy="4161308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C35AA8-E116-734F-89EB-E5667617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9875C55-1051-104B-AAC3-0185F331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grpSp>
        <p:nvGrpSpPr>
          <p:cNvPr id="34" name="Group 101">
            <a:extLst>
              <a:ext uri="{FF2B5EF4-FFF2-40B4-BE49-F238E27FC236}">
                <a16:creationId xmlns:a16="http://schemas.microsoft.com/office/drawing/2014/main" id="{6DB24B84-3B64-524E-AB86-799F8E3C8D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2646" y="1119486"/>
            <a:ext cx="8641843" cy="4931573"/>
            <a:chOff x="3231" y="1727"/>
            <a:chExt cx="1677" cy="957"/>
          </a:xfrm>
        </p:grpSpPr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FD7D9956-FD50-6440-A859-71AD4209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29BF5EB3-BE20-474E-BDDB-F67198EC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FDD796C2-E9D0-6F44-A84D-295D2EA0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5B9FA401-2548-CC46-BC7E-107F150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AD846241-5D78-2A4B-8C01-8C7F2F0D4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43F7A5EE-29A0-5F42-8EB2-5E8823C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5E2CC459-48CE-194D-928F-09FB750BE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3EBB2241-BC4A-7340-9A36-F29C322826B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5964095" y="1387454"/>
            <a:ext cx="6221280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45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688" y="362822"/>
            <a:ext cx="3527425" cy="106695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1111" y="1889754"/>
            <a:ext cx="3527002" cy="4161305"/>
          </a:xfrm>
        </p:spPr>
        <p:txBody>
          <a:bodyPr r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D21BF0-8019-5D4B-979D-D179173E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3F82A7C-3746-9C42-B9EA-F45B5936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grpSp>
        <p:nvGrpSpPr>
          <p:cNvPr id="24" name="Group 101">
            <a:extLst>
              <a:ext uri="{FF2B5EF4-FFF2-40B4-BE49-F238E27FC236}">
                <a16:creationId xmlns:a16="http://schemas.microsoft.com/office/drawing/2014/main" id="{AF5B3C6B-0565-944A-AC5C-4D99473BA8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26262" y="1119486"/>
            <a:ext cx="8641843" cy="4931573"/>
            <a:chOff x="3231" y="1727"/>
            <a:chExt cx="1677" cy="957"/>
          </a:xfrm>
        </p:grpSpPr>
        <p:sp>
          <p:nvSpPr>
            <p:cNvPr id="25" name="Freeform 102">
              <a:extLst>
                <a:ext uri="{FF2B5EF4-FFF2-40B4-BE49-F238E27FC236}">
                  <a16:creationId xmlns:a16="http://schemas.microsoft.com/office/drawing/2014/main" id="{D7FA6FD7-2EE0-0B49-B665-1804B8C9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D786CE2D-7ECA-A94E-8F7B-7C26E9A6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7" name="Freeform 104">
              <a:extLst>
                <a:ext uri="{FF2B5EF4-FFF2-40B4-BE49-F238E27FC236}">
                  <a16:creationId xmlns:a16="http://schemas.microsoft.com/office/drawing/2014/main" id="{E7534459-1B2B-DB4D-8DDE-451C301F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D77F6713-37E0-8C43-A33F-1CA27A76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D68A9B85-2019-E240-AADB-D629B6D5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107">
              <a:extLst>
                <a:ext uri="{FF2B5EF4-FFF2-40B4-BE49-F238E27FC236}">
                  <a16:creationId xmlns:a16="http://schemas.microsoft.com/office/drawing/2014/main" id="{C2D00FF9-2EC8-2647-9A30-814F4D16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108">
              <a:extLst>
                <a:ext uri="{FF2B5EF4-FFF2-40B4-BE49-F238E27FC236}">
                  <a16:creationId xmlns:a16="http://schemas.microsoft.com/office/drawing/2014/main" id="{BA3DC7CA-F4FF-674F-A14A-6F8F770D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346D7301-D8CB-DF4D-903F-2C4BA6577C1E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0" y="1387454"/>
            <a:ext cx="6284949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68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0">
            <a:extLst>
              <a:ext uri="{FF2B5EF4-FFF2-40B4-BE49-F238E27FC236}">
                <a16:creationId xmlns:a16="http://schemas.microsoft.com/office/drawing/2014/main" id="{12F135EA-69B1-6F43-B940-55A061A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059" y="556268"/>
            <a:ext cx="2702632" cy="5484496"/>
          </a:xfrm>
          <a:custGeom>
            <a:avLst/>
            <a:gdLst>
              <a:gd name="T0" fmla="*/ 1176 w 1360"/>
              <a:gd name="T1" fmla="*/ 2750 h 2751"/>
              <a:gd name="T2" fmla="*/ 184 w 1360"/>
              <a:gd name="T3" fmla="*/ 2750 h 2751"/>
              <a:gd name="T4" fmla="*/ 0 w 1360"/>
              <a:gd name="T5" fmla="*/ 2567 h 2751"/>
              <a:gd name="T6" fmla="*/ 0 w 1360"/>
              <a:gd name="T7" fmla="*/ 183 h 2751"/>
              <a:gd name="T8" fmla="*/ 184 w 1360"/>
              <a:gd name="T9" fmla="*/ 0 h 2751"/>
              <a:gd name="T10" fmla="*/ 1176 w 1360"/>
              <a:gd name="T11" fmla="*/ 0 h 2751"/>
              <a:gd name="T12" fmla="*/ 1359 w 1360"/>
              <a:gd name="T13" fmla="*/ 183 h 2751"/>
              <a:gd name="T14" fmla="*/ 1359 w 1360"/>
              <a:gd name="T15" fmla="*/ 2567 h 2751"/>
              <a:gd name="T16" fmla="*/ 1176 w 1360"/>
              <a:gd name="T17" fmla="*/ 2750 h 2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2751">
                <a:moveTo>
                  <a:pt x="1176" y="2750"/>
                </a:moveTo>
                <a:lnTo>
                  <a:pt x="184" y="2750"/>
                </a:lnTo>
                <a:cubicBezTo>
                  <a:pt x="83" y="2750"/>
                  <a:pt x="0" y="2668"/>
                  <a:pt x="0" y="2567"/>
                </a:cubicBezTo>
                <a:lnTo>
                  <a:pt x="0" y="183"/>
                </a:lnTo>
                <a:cubicBezTo>
                  <a:pt x="0" y="82"/>
                  <a:pt x="83" y="0"/>
                  <a:pt x="184" y="0"/>
                </a:cubicBezTo>
                <a:lnTo>
                  <a:pt x="1176" y="0"/>
                </a:lnTo>
                <a:cubicBezTo>
                  <a:pt x="1277" y="0"/>
                  <a:pt x="1359" y="82"/>
                  <a:pt x="1359" y="183"/>
                </a:cubicBezTo>
                <a:lnTo>
                  <a:pt x="1359" y="2567"/>
                </a:lnTo>
                <a:cubicBezTo>
                  <a:pt x="1359" y="2668"/>
                  <a:pt x="1277" y="2750"/>
                  <a:pt x="1176" y="27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1C1A6562-9462-E44C-A1D2-06F47266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575" y="569716"/>
            <a:ext cx="2667600" cy="5457600"/>
          </a:xfrm>
          <a:custGeom>
            <a:avLst/>
            <a:gdLst>
              <a:gd name="T0" fmla="*/ 0 w 1348"/>
              <a:gd name="T1" fmla="*/ 178 h 2741"/>
              <a:gd name="T2" fmla="*/ 0 w 1348"/>
              <a:gd name="T3" fmla="*/ 2562 h 2741"/>
              <a:gd name="T4" fmla="*/ 178 w 1348"/>
              <a:gd name="T5" fmla="*/ 2740 h 2741"/>
              <a:gd name="T6" fmla="*/ 1170 w 1348"/>
              <a:gd name="T7" fmla="*/ 2740 h 2741"/>
              <a:gd name="T8" fmla="*/ 1347 w 1348"/>
              <a:gd name="T9" fmla="*/ 2562 h 2741"/>
              <a:gd name="T10" fmla="*/ 1347 w 1348"/>
              <a:gd name="T11" fmla="*/ 178 h 2741"/>
              <a:gd name="T12" fmla="*/ 1170 w 1348"/>
              <a:gd name="T13" fmla="*/ 0 h 2741"/>
              <a:gd name="T14" fmla="*/ 178 w 1348"/>
              <a:gd name="T15" fmla="*/ 0 h 2741"/>
              <a:gd name="T16" fmla="*/ 0 w 1348"/>
              <a:gd name="T17" fmla="*/ 178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8" h="2741">
                <a:moveTo>
                  <a:pt x="0" y="178"/>
                </a:moveTo>
                <a:lnTo>
                  <a:pt x="0" y="2562"/>
                </a:lnTo>
                <a:cubicBezTo>
                  <a:pt x="0" y="2660"/>
                  <a:pt x="80" y="2740"/>
                  <a:pt x="178" y="2740"/>
                </a:cubicBezTo>
                <a:lnTo>
                  <a:pt x="1170" y="2740"/>
                </a:lnTo>
                <a:cubicBezTo>
                  <a:pt x="1268" y="2740"/>
                  <a:pt x="1347" y="2660"/>
                  <a:pt x="1347" y="2562"/>
                </a:cubicBezTo>
                <a:lnTo>
                  <a:pt x="1347" y="178"/>
                </a:lnTo>
                <a:cubicBezTo>
                  <a:pt x="1347" y="80"/>
                  <a:pt x="1268" y="0"/>
                  <a:pt x="1170" y="0"/>
                </a:cubicBezTo>
                <a:lnTo>
                  <a:pt x="178" y="0"/>
                </a:lnTo>
                <a:cubicBezTo>
                  <a:pt x="80" y="0"/>
                  <a:pt x="0" y="80"/>
                  <a:pt x="0" y="17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6CA69964-58FE-1342-9E51-D7D83E84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26" y="1179814"/>
            <a:ext cx="2359301" cy="4208008"/>
          </a:xfrm>
          <a:custGeom>
            <a:avLst/>
            <a:gdLst>
              <a:gd name="T0" fmla="*/ 594 w 1188"/>
              <a:gd name="T1" fmla="*/ 2110 h 2111"/>
              <a:gd name="T2" fmla="*/ 0 w 1188"/>
              <a:gd name="T3" fmla="*/ 2110 h 2111"/>
              <a:gd name="T4" fmla="*/ 0 w 1188"/>
              <a:gd name="T5" fmla="*/ 0 h 2111"/>
              <a:gd name="T6" fmla="*/ 1187 w 1188"/>
              <a:gd name="T7" fmla="*/ 0 h 2111"/>
              <a:gd name="T8" fmla="*/ 1187 w 1188"/>
              <a:gd name="T9" fmla="*/ 2110 h 2111"/>
              <a:gd name="T10" fmla="*/ 594 w 1188"/>
              <a:gd name="T11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2111">
                <a:moveTo>
                  <a:pt x="594" y="2110"/>
                </a:moveTo>
                <a:lnTo>
                  <a:pt x="0" y="2110"/>
                </a:lnTo>
                <a:lnTo>
                  <a:pt x="0" y="0"/>
                </a:lnTo>
                <a:lnTo>
                  <a:pt x="1187" y="0"/>
                </a:lnTo>
                <a:lnTo>
                  <a:pt x="1187" y="2110"/>
                </a:lnTo>
                <a:lnTo>
                  <a:pt x="594" y="21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03D6CEC6-09C7-BC46-9EDA-2635359A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513" y="5511070"/>
            <a:ext cx="343331" cy="343331"/>
          </a:xfrm>
          <a:custGeom>
            <a:avLst/>
            <a:gdLst>
              <a:gd name="T0" fmla="*/ 88 w 176"/>
              <a:gd name="T1" fmla="*/ 175 h 176"/>
              <a:gd name="T2" fmla="*/ 0 w 176"/>
              <a:gd name="T3" fmla="*/ 88 h 176"/>
              <a:gd name="T4" fmla="*/ 88 w 176"/>
              <a:gd name="T5" fmla="*/ 0 h 176"/>
              <a:gd name="T6" fmla="*/ 175 w 176"/>
              <a:gd name="T7" fmla="*/ 88 h 176"/>
              <a:gd name="T8" fmla="*/ 88 w 176"/>
              <a:gd name="T9" fmla="*/ 175 h 176"/>
              <a:gd name="T10" fmla="*/ 88 w 176"/>
              <a:gd name="T11" fmla="*/ 6 h 176"/>
              <a:gd name="T12" fmla="*/ 6 w 176"/>
              <a:gd name="T13" fmla="*/ 88 h 176"/>
              <a:gd name="T14" fmla="*/ 88 w 176"/>
              <a:gd name="T15" fmla="*/ 170 h 176"/>
              <a:gd name="T16" fmla="*/ 170 w 176"/>
              <a:gd name="T17" fmla="*/ 88 h 176"/>
              <a:gd name="T18" fmla="*/ 88 w 176"/>
              <a:gd name="T19" fmla="*/ 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175"/>
                </a:moveTo>
                <a:cubicBezTo>
                  <a:pt x="39" y="175"/>
                  <a:pt x="0" y="136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6" y="0"/>
                  <a:pt x="175" y="39"/>
                  <a:pt x="175" y="88"/>
                </a:cubicBezTo>
                <a:cubicBezTo>
                  <a:pt x="175" y="136"/>
                  <a:pt x="136" y="175"/>
                  <a:pt x="88" y="175"/>
                </a:cubicBezTo>
                <a:close/>
                <a:moveTo>
                  <a:pt x="88" y="6"/>
                </a:moveTo>
                <a:cubicBezTo>
                  <a:pt x="42" y="6"/>
                  <a:pt x="6" y="42"/>
                  <a:pt x="6" y="88"/>
                </a:cubicBezTo>
                <a:cubicBezTo>
                  <a:pt x="6" y="133"/>
                  <a:pt x="42" y="170"/>
                  <a:pt x="88" y="170"/>
                </a:cubicBezTo>
                <a:cubicBezTo>
                  <a:pt x="133" y="170"/>
                  <a:pt x="170" y="133"/>
                  <a:pt x="170" y="88"/>
                </a:cubicBezTo>
                <a:cubicBezTo>
                  <a:pt x="170" y="42"/>
                  <a:pt x="133" y="6"/>
                  <a:pt x="88" y="6"/>
                </a:cubicBezTo>
                <a:close/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83A5D6C0-9ED2-FD43-9B73-B20C76E6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06" y="898107"/>
            <a:ext cx="378545" cy="52820"/>
          </a:xfrm>
          <a:custGeom>
            <a:avLst/>
            <a:gdLst>
              <a:gd name="T0" fmla="*/ 176 w 192"/>
              <a:gd name="T1" fmla="*/ 30 h 31"/>
              <a:gd name="T2" fmla="*/ 15 w 192"/>
              <a:gd name="T3" fmla="*/ 30 h 31"/>
              <a:gd name="T4" fmla="*/ 0 w 192"/>
              <a:gd name="T5" fmla="*/ 15 h 31"/>
              <a:gd name="T6" fmla="*/ 15 w 192"/>
              <a:gd name="T7" fmla="*/ 0 h 31"/>
              <a:gd name="T8" fmla="*/ 176 w 192"/>
              <a:gd name="T9" fmla="*/ 0 h 31"/>
              <a:gd name="T10" fmla="*/ 191 w 192"/>
              <a:gd name="T11" fmla="*/ 15 h 31"/>
              <a:gd name="T12" fmla="*/ 176 w 192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1">
                <a:moveTo>
                  <a:pt x="176" y="30"/>
                </a:move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76" y="0"/>
                </a:lnTo>
                <a:cubicBezTo>
                  <a:pt x="184" y="0"/>
                  <a:pt x="191" y="7"/>
                  <a:pt x="191" y="15"/>
                </a:cubicBezTo>
                <a:cubicBezTo>
                  <a:pt x="191" y="23"/>
                  <a:pt x="184" y="30"/>
                  <a:pt x="176" y="3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2636D68B-0036-DC42-9A77-C62D6D19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9" y="906910"/>
            <a:ext cx="352134" cy="26410"/>
          </a:xfrm>
          <a:custGeom>
            <a:avLst/>
            <a:gdLst>
              <a:gd name="T0" fmla="*/ 9 w 180"/>
              <a:gd name="T1" fmla="*/ 0 h 19"/>
              <a:gd name="T2" fmla="*/ 0 w 180"/>
              <a:gd name="T3" fmla="*/ 9 h 19"/>
              <a:gd name="T4" fmla="*/ 9 w 180"/>
              <a:gd name="T5" fmla="*/ 18 h 19"/>
              <a:gd name="T6" fmla="*/ 170 w 180"/>
              <a:gd name="T7" fmla="*/ 18 h 19"/>
              <a:gd name="T8" fmla="*/ 179 w 180"/>
              <a:gd name="T9" fmla="*/ 9 h 19"/>
              <a:gd name="T10" fmla="*/ 170 w 180"/>
              <a:gd name="T11" fmla="*/ 0 h 19"/>
              <a:gd name="T12" fmla="*/ 9 w 18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9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lnTo>
                  <a:pt x="170" y="18"/>
                </a:lnTo>
                <a:cubicBezTo>
                  <a:pt x="175" y="18"/>
                  <a:pt x="179" y="14"/>
                  <a:pt x="179" y="9"/>
                </a:cubicBezTo>
                <a:cubicBezTo>
                  <a:pt x="179" y="4"/>
                  <a:pt x="175" y="0"/>
                  <a:pt x="170" y="0"/>
                </a:cubicBezTo>
                <a:lnTo>
                  <a:pt x="9" y="0"/>
                </a:ln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A420E53-5CE1-694B-A04E-C91C6DC4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35" y="889303"/>
            <a:ext cx="79230" cy="79230"/>
          </a:xfrm>
          <a:custGeom>
            <a:avLst/>
            <a:gdLst>
              <a:gd name="T0" fmla="*/ 43 w 44"/>
              <a:gd name="T1" fmla="*/ 21 h 43"/>
              <a:gd name="T2" fmla="*/ 40 w 44"/>
              <a:gd name="T3" fmla="*/ 32 h 43"/>
              <a:gd name="T4" fmla="*/ 32 w 44"/>
              <a:gd name="T5" fmla="*/ 40 h 43"/>
              <a:gd name="T6" fmla="*/ 21 w 44"/>
              <a:gd name="T7" fmla="*/ 42 h 43"/>
              <a:gd name="T8" fmla="*/ 11 w 44"/>
              <a:gd name="T9" fmla="*/ 40 h 43"/>
              <a:gd name="T10" fmla="*/ 3 w 44"/>
              <a:gd name="T11" fmla="*/ 32 h 43"/>
              <a:gd name="T12" fmla="*/ 0 w 44"/>
              <a:gd name="T13" fmla="*/ 21 h 43"/>
              <a:gd name="T14" fmla="*/ 3 w 44"/>
              <a:gd name="T15" fmla="*/ 10 h 43"/>
              <a:gd name="T16" fmla="*/ 11 w 44"/>
              <a:gd name="T17" fmla="*/ 2 h 43"/>
              <a:gd name="T18" fmla="*/ 21 w 44"/>
              <a:gd name="T19" fmla="*/ 0 h 43"/>
              <a:gd name="T20" fmla="*/ 32 w 44"/>
              <a:gd name="T21" fmla="*/ 2 h 43"/>
              <a:gd name="T22" fmla="*/ 40 w 44"/>
              <a:gd name="T23" fmla="*/ 10 h 43"/>
              <a:gd name="T24" fmla="*/ 43 w 44"/>
              <a:gd name="T25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43">
                <a:moveTo>
                  <a:pt x="43" y="21"/>
                </a:moveTo>
                <a:cubicBezTo>
                  <a:pt x="43" y="25"/>
                  <a:pt x="42" y="29"/>
                  <a:pt x="40" y="32"/>
                </a:cubicBezTo>
                <a:cubicBezTo>
                  <a:pt x="38" y="36"/>
                  <a:pt x="35" y="38"/>
                  <a:pt x="32" y="40"/>
                </a:cubicBezTo>
                <a:cubicBezTo>
                  <a:pt x="29" y="42"/>
                  <a:pt x="25" y="42"/>
                  <a:pt x="21" y="42"/>
                </a:cubicBezTo>
                <a:cubicBezTo>
                  <a:pt x="17" y="42"/>
                  <a:pt x="14" y="42"/>
                  <a:pt x="11" y="40"/>
                </a:cubicBezTo>
                <a:cubicBezTo>
                  <a:pt x="7" y="38"/>
                  <a:pt x="5" y="36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4"/>
                  <a:pt x="3" y="10"/>
                </a:cubicBezTo>
                <a:cubicBezTo>
                  <a:pt x="5" y="7"/>
                  <a:pt x="7" y="4"/>
                  <a:pt x="11" y="2"/>
                </a:cubicBezTo>
                <a:cubicBezTo>
                  <a:pt x="14" y="0"/>
                  <a:pt x="17" y="0"/>
                  <a:pt x="21" y="0"/>
                </a:cubicBezTo>
                <a:cubicBezTo>
                  <a:pt x="25" y="0"/>
                  <a:pt x="29" y="0"/>
                  <a:pt x="32" y="2"/>
                </a:cubicBezTo>
                <a:cubicBezTo>
                  <a:pt x="35" y="4"/>
                  <a:pt x="38" y="7"/>
                  <a:pt x="40" y="10"/>
                </a:cubicBezTo>
                <a:cubicBezTo>
                  <a:pt x="42" y="14"/>
                  <a:pt x="43" y="17"/>
                  <a:pt x="43" y="2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22E92E6B-B0E9-D84B-8AF9-BC727E73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839" y="898107"/>
            <a:ext cx="52820" cy="52820"/>
          </a:xfrm>
          <a:custGeom>
            <a:avLst/>
            <a:gdLst>
              <a:gd name="T0" fmla="*/ 31 w 32"/>
              <a:gd name="T1" fmla="*/ 16 h 33"/>
              <a:gd name="T2" fmla="*/ 29 w 32"/>
              <a:gd name="T3" fmla="*/ 24 h 33"/>
              <a:gd name="T4" fmla="*/ 23 w 32"/>
              <a:gd name="T5" fmla="*/ 30 h 33"/>
              <a:gd name="T6" fmla="*/ 15 w 32"/>
              <a:gd name="T7" fmla="*/ 32 h 33"/>
              <a:gd name="T8" fmla="*/ 7 w 32"/>
              <a:gd name="T9" fmla="*/ 30 h 33"/>
              <a:gd name="T10" fmla="*/ 2 w 32"/>
              <a:gd name="T11" fmla="*/ 24 h 33"/>
              <a:gd name="T12" fmla="*/ 0 w 32"/>
              <a:gd name="T13" fmla="*/ 16 h 33"/>
              <a:gd name="T14" fmla="*/ 2 w 32"/>
              <a:gd name="T15" fmla="*/ 8 h 33"/>
              <a:gd name="T16" fmla="*/ 7 w 32"/>
              <a:gd name="T17" fmla="*/ 2 h 33"/>
              <a:gd name="T18" fmla="*/ 15 w 32"/>
              <a:gd name="T19" fmla="*/ 0 h 33"/>
              <a:gd name="T20" fmla="*/ 23 w 32"/>
              <a:gd name="T21" fmla="*/ 2 h 33"/>
              <a:gd name="T22" fmla="*/ 29 w 32"/>
              <a:gd name="T23" fmla="*/ 8 h 33"/>
              <a:gd name="T24" fmla="*/ 31 w 32"/>
              <a:gd name="T2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3">
                <a:moveTo>
                  <a:pt x="31" y="16"/>
                </a:moveTo>
                <a:cubicBezTo>
                  <a:pt x="31" y="19"/>
                  <a:pt x="30" y="22"/>
                  <a:pt x="29" y="24"/>
                </a:cubicBezTo>
                <a:cubicBezTo>
                  <a:pt x="27" y="27"/>
                  <a:pt x="25" y="29"/>
                  <a:pt x="23" y="30"/>
                </a:cubicBezTo>
                <a:cubicBezTo>
                  <a:pt x="20" y="32"/>
                  <a:pt x="18" y="32"/>
                  <a:pt x="15" y="32"/>
                </a:cubicBezTo>
                <a:cubicBezTo>
                  <a:pt x="12" y="32"/>
                  <a:pt x="9" y="32"/>
                  <a:pt x="7" y="30"/>
                </a:cubicBezTo>
                <a:cubicBezTo>
                  <a:pt x="4" y="29"/>
                  <a:pt x="3" y="27"/>
                  <a:pt x="2" y="24"/>
                </a:cubicBezTo>
                <a:cubicBezTo>
                  <a:pt x="0" y="22"/>
                  <a:pt x="0" y="19"/>
                  <a:pt x="0" y="16"/>
                </a:cubicBezTo>
                <a:cubicBezTo>
                  <a:pt x="0" y="13"/>
                  <a:pt x="0" y="11"/>
                  <a:pt x="2" y="8"/>
                </a:cubicBezTo>
                <a:cubicBezTo>
                  <a:pt x="3" y="6"/>
                  <a:pt x="4" y="4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18" y="0"/>
                  <a:pt x="20" y="1"/>
                  <a:pt x="23" y="2"/>
                </a:cubicBezTo>
                <a:cubicBezTo>
                  <a:pt x="25" y="4"/>
                  <a:pt x="27" y="6"/>
                  <a:pt x="29" y="8"/>
                </a:cubicBezTo>
                <a:cubicBezTo>
                  <a:pt x="30" y="11"/>
                  <a:pt x="31" y="13"/>
                  <a:pt x="31" y="16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6" name="Freeform 38">
            <a:extLst>
              <a:ext uri="{FF2B5EF4-FFF2-40B4-BE49-F238E27FC236}">
                <a16:creationId xmlns:a16="http://schemas.microsoft.com/office/drawing/2014/main" id="{F8650BEF-456A-1C4E-BC6D-D228C1B0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367" y="766056"/>
            <a:ext cx="52820" cy="52820"/>
          </a:xfrm>
          <a:custGeom>
            <a:avLst/>
            <a:gdLst>
              <a:gd name="T0" fmla="*/ 16 w 32"/>
              <a:gd name="T1" fmla="*/ 31 h 32"/>
              <a:gd name="T2" fmla="*/ 0 w 32"/>
              <a:gd name="T3" fmla="*/ 16 h 32"/>
              <a:gd name="T4" fmla="*/ 16 w 32"/>
              <a:gd name="T5" fmla="*/ 0 h 32"/>
              <a:gd name="T6" fmla="*/ 31 w 32"/>
              <a:gd name="T7" fmla="*/ 16 h 32"/>
              <a:gd name="T8" fmla="*/ 16 w 32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5ED35CF4-4ADA-9C4F-B8A1-0130989F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70" y="774860"/>
            <a:ext cx="35213" cy="35213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19 h 20"/>
              <a:gd name="T6" fmla="*/ 19 w 20"/>
              <a:gd name="T7" fmla="*/ 10 h 20"/>
              <a:gd name="T8" fmla="*/ 10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19"/>
                  <a:pt x="10" y="19"/>
                </a:cubicBezTo>
                <a:cubicBezTo>
                  <a:pt x="15" y="19"/>
                  <a:pt x="19" y="15"/>
                  <a:pt x="19" y="10"/>
                </a:cubicBezTo>
                <a:cubicBezTo>
                  <a:pt x="19" y="5"/>
                  <a:pt x="15" y="0"/>
                  <a:pt x="10" y="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DC120-4A10-CE45-8976-170789D6F814}"/>
              </a:ext>
            </a:extLst>
          </p:cNvPr>
          <p:cNvGrpSpPr/>
          <p:nvPr userDrawn="1"/>
        </p:nvGrpSpPr>
        <p:grpSpPr>
          <a:xfrm>
            <a:off x="9270334" y="1417505"/>
            <a:ext cx="26410" cy="651449"/>
            <a:chOff x="9282691" y="1417505"/>
            <a:chExt cx="26410" cy="65144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56011E36-4E89-CE46-8336-F89037F5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804853"/>
              <a:ext cx="26410" cy="264101"/>
            </a:xfrm>
            <a:custGeom>
              <a:avLst/>
              <a:gdLst>
                <a:gd name="T0" fmla="*/ 0 w 18"/>
                <a:gd name="T1" fmla="*/ 133 h 136"/>
                <a:gd name="T2" fmla="*/ 0 w 18"/>
                <a:gd name="T3" fmla="*/ 2 h 136"/>
                <a:gd name="T4" fmla="*/ 3 w 18"/>
                <a:gd name="T5" fmla="*/ 0 h 136"/>
                <a:gd name="T6" fmla="*/ 6 w 18"/>
                <a:gd name="T7" fmla="*/ 0 h 136"/>
                <a:gd name="T8" fmla="*/ 17 w 18"/>
                <a:gd name="T9" fmla="*/ 12 h 136"/>
                <a:gd name="T10" fmla="*/ 17 w 18"/>
                <a:gd name="T11" fmla="*/ 122 h 136"/>
                <a:gd name="T12" fmla="*/ 6 w 18"/>
                <a:gd name="T13" fmla="*/ 135 h 136"/>
                <a:gd name="T14" fmla="*/ 3 w 18"/>
                <a:gd name="T15" fmla="*/ 135 h 136"/>
                <a:gd name="T16" fmla="*/ 0 w 18"/>
                <a:gd name="T17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6">
                  <a:moveTo>
                    <a:pt x="0" y="133"/>
                  </a:moveTo>
                  <a:lnTo>
                    <a:pt x="0" y="2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2"/>
                  </a:cubicBezTo>
                  <a:lnTo>
                    <a:pt x="17" y="122"/>
                  </a:lnTo>
                  <a:cubicBezTo>
                    <a:pt x="17" y="129"/>
                    <a:pt x="12" y="135"/>
                    <a:pt x="6" y="135"/>
                  </a:cubicBezTo>
                  <a:lnTo>
                    <a:pt x="3" y="135"/>
                  </a:lnTo>
                  <a:cubicBezTo>
                    <a:pt x="2" y="135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AEE1DBA-4990-9646-93F3-BE88E8E5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813657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7 h 126"/>
                <a:gd name="T6" fmla="*/ 6 w 7"/>
                <a:gd name="T7" fmla="*/ 7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7"/>
                  </a:cubicBezTo>
                  <a:lnTo>
                    <a:pt x="6" y="7"/>
                  </a:lnTo>
                  <a:cubicBezTo>
                    <a:pt x="6" y="3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9FADAF08-D4B0-5949-9865-44B676F7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417505"/>
              <a:ext cx="26410" cy="264101"/>
            </a:xfrm>
            <a:custGeom>
              <a:avLst/>
              <a:gdLst>
                <a:gd name="T0" fmla="*/ 0 w 18"/>
                <a:gd name="T1" fmla="*/ 133 h 137"/>
                <a:gd name="T2" fmla="*/ 0 w 18"/>
                <a:gd name="T3" fmla="*/ 3 h 137"/>
                <a:gd name="T4" fmla="*/ 3 w 18"/>
                <a:gd name="T5" fmla="*/ 0 h 137"/>
                <a:gd name="T6" fmla="*/ 6 w 18"/>
                <a:gd name="T7" fmla="*/ 0 h 137"/>
                <a:gd name="T8" fmla="*/ 17 w 18"/>
                <a:gd name="T9" fmla="*/ 13 h 137"/>
                <a:gd name="T10" fmla="*/ 17 w 18"/>
                <a:gd name="T11" fmla="*/ 123 h 137"/>
                <a:gd name="T12" fmla="*/ 6 w 18"/>
                <a:gd name="T13" fmla="*/ 136 h 137"/>
                <a:gd name="T14" fmla="*/ 3 w 18"/>
                <a:gd name="T15" fmla="*/ 136 h 137"/>
                <a:gd name="T16" fmla="*/ 0 w 18"/>
                <a:gd name="T1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7">
                  <a:moveTo>
                    <a:pt x="0" y="133"/>
                  </a:moveTo>
                  <a:lnTo>
                    <a:pt x="0" y="3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3"/>
                  </a:cubicBezTo>
                  <a:lnTo>
                    <a:pt x="17" y="123"/>
                  </a:lnTo>
                  <a:cubicBezTo>
                    <a:pt x="17" y="130"/>
                    <a:pt x="12" y="136"/>
                    <a:pt x="6" y="136"/>
                  </a:cubicBezTo>
                  <a:lnTo>
                    <a:pt x="3" y="136"/>
                  </a:lnTo>
                  <a:cubicBezTo>
                    <a:pt x="2" y="136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3ECE2885-CBB6-864C-805B-17111DA0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426309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8 h 126"/>
                <a:gd name="T6" fmla="*/ 6 w 7"/>
                <a:gd name="T7" fmla="*/ 8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8"/>
                  </a:cubicBezTo>
                  <a:lnTo>
                    <a:pt x="6" y="8"/>
                  </a:lnTo>
                  <a:cubicBezTo>
                    <a:pt x="6" y="4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EE6BB-F44B-294A-8F5E-5B2F620F9431}"/>
              </a:ext>
            </a:extLst>
          </p:cNvPr>
          <p:cNvGrpSpPr/>
          <p:nvPr userDrawn="1"/>
        </p:nvGrpSpPr>
        <p:grpSpPr>
          <a:xfrm>
            <a:off x="8543209" y="536038"/>
            <a:ext cx="316921" cy="26410"/>
            <a:chOff x="8543209" y="519562"/>
            <a:chExt cx="316921" cy="26410"/>
          </a:xfrm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E12893A0-885B-8247-84A4-7426BE45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209" y="519562"/>
              <a:ext cx="316921" cy="26410"/>
            </a:xfrm>
            <a:custGeom>
              <a:avLst/>
              <a:gdLst>
                <a:gd name="T0" fmla="*/ 160 w 164"/>
                <a:gd name="T1" fmla="*/ 17 h 18"/>
                <a:gd name="T2" fmla="*/ 2 w 164"/>
                <a:gd name="T3" fmla="*/ 17 h 18"/>
                <a:gd name="T4" fmla="*/ 0 w 164"/>
                <a:gd name="T5" fmla="*/ 15 h 18"/>
                <a:gd name="T6" fmla="*/ 0 w 164"/>
                <a:gd name="T7" fmla="*/ 11 h 18"/>
                <a:gd name="T8" fmla="*/ 12 w 164"/>
                <a:gd name="T9" fmla="*/ 0 h 18"/>
                <a:gd name="T10" fmla="*/ 150 w 164"/>
                <a:gd name="T11" fmla="*/ 0 h 18"/>
                <a:gd name="T12" fmla="*/ 163 w 164"/>
                <a:gd name="T13" fmla="*/ 11 h 18"/>
                <a:gd name="T14" fmla="*/ 163 w 164"/>
                <a:gd name="T15" fmla="*/ 15 h 18"/>
                <a:gd name="T16" fmla="*/ 160 w 16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8">
                  <a:moveTo>
                    <a:pt x="160" y="17"/>
                  </a:moveTo>
                  <a:lnTo>
                    <a:pt x="2" y="17"/>
                  </a:lnTo>
                  <a:cubicBezTo>
                    <a:pt x="1" y="17"/>
                    <a:pt x="0" y="16"/>
                    <a:pt x="0" y="15"/>
                  </a:cubicBezTo>
                  <a:lnTo>
                    <a:pt x="0" y="11"/>
                  </a:lnTo>
                  <a:cubicBezTo>
                    <a:pt x="0" y="6"/>
                    <a:pt x="6" y="0"/>
                    <a:pt x="12" y="0"/>
                  </a:cubicBezTo>
                  <a:lnTo>
                    <a:pt x="150" y="0"/>
                  </a:lnTo>
                  <a:cubicBezTo>
                    <a:pt x="157" y="0"/>
                    <a:pt x="163" y="6"/>
                    <a:pt x="163" y="11"/>
                  </a:cubicBezTo>
                  <a:lnTo>
                    <a:pt x="163" y="15"/>
                  </a:lnTo>
                  <a:cubicBezTo>
                    <a:pt x="163" y="16"/>
                    <a:pt x="162" y="17"/>
                    <a:pt x="160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F572BD81-F749-494C-A89C-D5F8FCBE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815" y="528365"/>
              <a:ext cx="288000" cy="8803"/>
            </a:xfrm>
            <a:custGeom>
              <a:avLst/>
              <a:gdLst>
                <a:gd name="T0" fmla="*/ 152 w 153"/>
                <a:gd name="T1" fmla="*/ 6 h 7"/>
                <a:gd name="T2" fmla="*/ 152 w 153"/>
                <a:gd name="T3" fmla="*/ 5 h 7"/>
                <a:gd name="T4" fmla="*/ 145 w 153"/>
                <a:gd name="T5" fmla="*/ 0 h 7"/>
                <a:gd name="T6" fmla="*/ 7 w 153"/>
                <a:gd name="T7" fmla="*/ 0 h 7"/>
                <a:gd name="T8" fmla="*/ 0 w 153"/>
                <a:gd name="T9" fmla="*/ 5 h 7"/>
                <a:gd name="T10" fmla="*/ 0 w 153"/>
                <a:gd name="T11" fmla="*/ 6 h 7"/>
                <a:gd name="T12" fmla="*/ 152 w 15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7">
                  <a:moveTo>
                    <a:pt x="152" y="6"/>
                  </a:moveTo>
                  <a:lnTo>
                    <a:pt x="152" y="5"/>
                  </a:lnTo>
                  <a:cubicBezTo>
                    <a:pt x="152" y="3"/>
                    <a:pt x="149" y="0"/>
                    <a:pt x="145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5"/>
                  </a:cubicBezTo>
                  <a:lnTo>
                    <a:pt x="0" y="6"/>
                  </a:lnTo>
                  <a:lnTo>
                    <a:pt x="152" y="6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33227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33228" y="1889754"/>
            <a:ext cx="3518086" cy="4161307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 userDrawn="1">
            <p:ph type="pic" sz="quarter" idx="91"/>
          </p:nvPr>
        </p:nvSpPr>
        <p:spPr>
          <a:xfrm>
            <a:off x="6757082" y="1182877"/>
            <a:ext cx="2358000" cy="4201200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FD0D5-614B-BA4F-9D9C-B282D0539267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ED8B87F-E3B5-1C4E-ADBA-E06757BBAAC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715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688" y="362822"/>
            <a:ext cx="3527425" cy="106695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1111" y="1889754"/>
            <a:ext cx="3527002" cy="4161305"/>
          </a:xfrm>
        </p:spPr>
        <p:txBody>
          <a:bodyPr r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D21BF0-8019-5D4B-979D-D179173E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3F82A7C-3746-9C42-B9EA-F45B5936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grpSp>
        <p:nvGrpSpPr>
          <p:cNvPr id="24" name="Group 101">
            <a:extLst>
              <a:ext uri="{FF2B5EF4-FFF2-40B4-BE49-F238E27FC236}">
                <a16:creationId xmlns:a16="http://schemas.microsoft.com/office/drawing/2014/main" id="{AF5B3C6B-0565-944A-AC5C-4D99473BA8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26262" y="1119486"/>
            <a:ext cx="8641843" cy="4931573"/>
            <a:chOff x="3231" y="1727"/>
            <a:chExt cx="1677" cy="957"/>
          </a:xfrm>
        </p:grpSpPr>
        <p:sp>
          <p:nvSpPr>
            <p:cNvPr id="25" name="Freeform 102">
              <a:extLst>
                <a:ext uri="{FF2B5EF4-FFF2-40B4-BE49-F238E27FC236}">
                  <a16:creationId xmlns:a16="http://schemas.microsoft.com/office/drawing/2014/main" id="{D7FA6FD7-2EE0-0B49-B665-1804B8C9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D786CE2D-7ECA-A94E-8F7B-7C26E9A6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7" name="Freeform 104">
              <a:extLst>
                <a:ext uri="{FF2B5EF4-FFF2-40B4-BE49-F238E27FC236}">
                  <a16:creationId xmlns:a16="http://schemas.microsoft.com/office/drawing/2014/main" id="{E7534459-1B2B-DB4D-8DDE-451C301F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D77F6713-37E0-8C43-A33F-1CA27A76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D68A9B85-2019-E240-AADB-D629B6D5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107">
              <a:extLst>
                <a:ext uri="{FF2B5EF4-FFF2-40B4-BE49-F238E27FC236}">
                  <a16:creationId xmlns:a16="http://schemas.microsoft.com/office/drawing/2014/main" id="{C2D00FF9-2EC8-2647-9A30-814F4D16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108">
              <a:extLst>
                <a:ext uri="{FF2B5EF4-FFF2-40B4-BE49-F238E27FC236}">
                  <a16:creationId xmlns:a16="http://schemas.microsoft.com/office/drawing/2014/main" id="{BA3DC7CA-F4FF-674F-A14A-6F8F770D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346D7301-D8CB-DF4D-903F-2C4BA6577C1E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0" y="1387454"/>
            <a:ext cx="6284949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56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0">
            <a:extLst>
              <a:ext uri="{FF2B5EF4-FFF2-40B4-BE49-F238E27FC236}">
                <a16:creationId xmlns:a16="http://schemas.microsoft.com/office/drawing/2014/main" id="{DDB6938C-0BE9-0C46-828C-2711A38BE1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1328173"/>
            <a:ext cx="6311900" cy="8921446"/>
            <a:chOff x="2996" y="2917"/>
            <a:chExt cx="670" cy="947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7989A7D-7185-6441-8F15-F6ACCE80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03BF979-22E8-A34A-99A5-6BF20C5A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C73FC85-81C3-A44E-A519-2DFB6D77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853C71D-53F2-3F49-A3D0-BC375750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6411E7-3623-1140-BAC4-707F8715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7F58325-07EB-A045-AB8B-A2DBB977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7D6B03-9D8A-B441-B128-356D690C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17CD0B7-FC68-F947-9F3F-FA824C2E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51DB9B7-0007-8045-A9C2-EE330B21D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0D0320A-E583-6441-9D8F-86B42C3C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0FD078F-829F-D04E-89A9-C4F7F3EF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76A6B02-7461-4B42-9E12-C08BD4AC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E61543A-D4BA-704B-BAD0-6823048C849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2151287"/>
            <a:ext cx="5486400" cy="4758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33EE87-1248-1D40-A596-9277D3C1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5225C46-9126-F446-AE0A-A745F63F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92A0A6-605C-BD44-B94D-ECD4237C92EF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7A5D15-F593-2E4D-8964-74E38D7FADE6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7">
            <a:extLst>
              <a:ext uri="{FF2B5EF4-FFF2-40B4-BE49-F238E27FC236}">
                <a16:creationId xmlns:a16="http://schemas.microsoft.com/office/drawing/2014/main" id="{8EED144A-0932-C046-AE67-D2065DD44AD6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5880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0027A83F-5C1C-D249-8786-9FBB757D4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1060013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661DB4C-67DE-C04F-BFCA-E5EE1345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F22911F-72CA-BA47-AB1A-DC19DEAA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7D7B319-4FA9-5C41-9640-F81A5C4A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B82C508-B580-6347-8419-EDE95829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DEC4D75-D42F-784F-9C4B-CEF932A4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90DB88D-C4F1-BE47-8B0F-DFBBF9A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58A3398B-F9FE-6D4A-B406-F92BBDBB9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CD0E7EA-7713-BA49-A958-EE5582E5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84F2FD0-8771-BC46-869F-79F5D7A1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8AEBFF-57FB-CA4C-9D79-0E81E546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EC46EA59-34BF-D441-A9A2-B6E4652F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A6AB5D8-2028-8349-936E-73919AAA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AFAC02-5703-9648-BB40-CDAFF9BE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F835741-44ED-4845-BADC-EED2BF0D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87C5880-63DF-9C4C-BF77-653B8C499B32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54E73-4D3E-E845-9D50-A5F17D2A0DEA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F8AB4B-0244-304A-8350-6E2EE84B0935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7">
            <a:extLst>
              <a:ext uri="{FF2B5EF4-FFF2-40B4-BE49-F238E27FC236}">
                <a16:creationId xmlns:a16="http://schemas.microsoft.com/office/drawing/2014/main" id="{61EDE531-14E4-104A-A183-7746E1A9E08B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5015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[3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B118C1C8-35C4-AB4E-B9C3-8A0779D239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3377792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2936D1F-3718-FF41-A3FD-3E0727C9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14A24B9-41C5-2148-B9F9-D5B98F58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1E55402-6807-B54F-B983-A05CEB8D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FD6755B5-1E36-334C-B73D-F0ECC841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39A990B3-2752-F642-8C7C-637F99DA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D790DAE-6D88-4A4D-92D3-2C108218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814A261-7DBB-EA48-86AB-AC5CE733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2E6CF3C-AEFE-A649-B7FB-D7230DF6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134CCF5-84D2-3946-8355-C64D953A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196EB3E2-A80C-714B-8008-6AD4BDDD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4DFEBB67-D522-1D40-AF6E-8A76A6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9B41D12B-B065-DA4A-B2DD-9F671EBD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2C7E9D-367E-954C-8017-712270FF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835DE98-C2C4-414B-B938-EEB3A4593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CFE5B8-CD9D-A744-8BD3-4129AA9AD6F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475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85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layout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3888" y="550333"/>
            <a:ext cx="10944225" cy="3806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2062"/>
            <a:ext cx="351808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5003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86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image layout [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A6358F-CA3F-1D49-ADBB-3CF25F03F6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2289" y="398446"/>
            <a:ext cx="7242800" cy="5652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98447"/>
            <a:ext cx="3518086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7" y="1883535"/>
            <a:ext cx="3518086" cy="4167525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BA6343-4107-B240-8357-B11D2136476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822EC29-90FC-364B-8620-AE5494B8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DD319187-B554-DD4E-BE0E-D308B28B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1541427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1147"/>
            <a:ext cx="351808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4088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BF20614-F7B4-C045-9EA1-292114E24B0F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416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7797CF5-A2A1-3E49-B587-E1F9FE63A476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04068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9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D5A7DDA-94E7-1D46-A188-52DD4902422C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8468996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B1E1338-7FDC-9845-8C40-E2131946B99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468995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2C6B737-BBE9-934D-A11E-0516BC145B3E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5144549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A25C52C-A34D-A24C-8D26-2AB454B201B5}"/>
              </a:ext>
            </a:extLst>
          </p:cNvPr>
          <p:cNvSpPr>
            <a:spLocks noGrp="1"/>
          </p:cNvSpPr>
          <p:nvPr>
            <p:ph type="pic" sz="quarter" idx="94"/>
          </p:nvPr>
        </p:nvSpPr>
        <p:spPr>
          <a:xfrm>
            <a:off x="5144548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20509-8E95-B342-9E2D-9D24BC44B08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E95A62-B5C2-7141-AE0E-46C66DC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56A64139-84AB-9B42-8C3D-7CAD50399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4BA5509-03D7-2E46-830A-5483A9CDC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7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65228" y="398446"/>
            <a:ext cx="330288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72046" y="398446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9" y="3273287"/>
            <a:ext cx="5564876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06856" y="3273287"/>
            <a:ext cx="5161257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17B4A-1A4E-E245-A2CB-2070A3AAFFC7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4090542-06B6-4F42-A1E7-4F35798D6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963A882A-F0C7-FA42-8B68-E613D4C0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337905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7368209" y="398445"/>
            <a:ext cx="4451756" cy="2439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3475326" y="1415740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8" y="4268044"/>
            <a:ext cx="3338511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7368151" y="3047999"/>
            <a:ext cx="4188523" cy="3087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1467889-718A-464D-9AB7-888D6C9F3FF2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4170003" y="4283625"/>
            <a:ext cx="2977348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F6B2235-5D79-ED40-80B7-B1BBEFD9B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19F10D-02B4-0745-A7B0-A548463F932E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17741B-876F-D146-8297-F0D70DD2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A55E1F9-9BC6-EA4F-8554-98095C91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920482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014182" y="451455"/>
            <a:ext cx="3553931" cy="2386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178496" y="432631"/>
            <a:ext cx="3602372" cy="2404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4178495" y="3052037"/>
            <a:ext cx="7389618" cy="3095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28C005-0696-1B41-AE11-F91A724FE8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ACFCF8F-F653-7A4C-B231-952607F2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B0F144E-19B4-5D45-8B20-6333048F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68365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0">
            <a:extLst>
              <a:ext uri="{FF2B5EF4-FFF2-40B4-BE49-F238E27FC236}">
                <a16:creationId xmlns:a16="http://schemas.microsoft.com/office/drawing/2014/main" id="{12F135EA-69B1-6F43-B940-55A061A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059" y="556268"/>
            <a:ext cx="2702632" cy="5484496"/>
          </a:xfrm>
          <a:custGeom>
            <a:avLst/>
            <a:gdLst>
              <a:gd name="T0" fmla="*/ 1176 w 1360"/>
              <a:gd name="T1" fmla="*/ 2750 h 2751"/>
              <a:gd name="T2" fmla="*/ 184 w 1360"/>
              <a:gd name="T3" fmla="*/ 2750 h 2751"/>
              <a:gd name="T4" fmla="*/ 0 w 1360"/>
              <a:gd name="T5" fmla="*/ 2567 h 2751"/>
              <a:gd name="T6" fmla="*/ 0 w 1360"/>
              <a:gd name="T7" fmla="*/ 183 h 2751"/>
              <a:gd name="T8" fmla="*/ 184 w 1360"/>
              <a:gd name="T9" fmla="*/ 0 h 2751"/>
              <a:gd name="T10" fmla="*/ 1176 w 1360"/>
              <a:gd name="T11" fmla="*/ 0 h 2751"/>
              <a:gd name="T12" fmla="*/ 1359 w 1360"/>
              <a:gd name="T13" fmla="*/ 183 h 2751"/>
              <a:gd name="T14" fmla="*/ 1359 w 1360"/>
              <a:gd name="T15" fmla="*/ 2567 h 2751"/>
              <a:gd name="T16" fmla="*/ 1176 w 1360"/>
              <a:gd name="T17" fmla="*/ 2750 h 2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2751">
                <a:moveTo>
                  <a:pt x="1176" y="2750"/>
                </a:moveTo>
                <a:lnTo>
                  <a:pt x="184" y="2750"/>
                </a:lnTo>
                <a:cubicBezTo>
                  <a:pt x="83" y="2750"/>
                  <a:pt x="0" y="2668"/>
                  <a:pt x="0" y="2567"/>
                </a:cubicBezTo>
                <a:lnTo>
                  <a:pt x="0" y="183"/>
                </a:lnTo>
                <a:cubicBezTo>
                  <a:pt x="0" y="82"/>
                  <a:pt x="83" y="0"/>
                  <a:pt x="184" y="0"/>
                </a:cubicBezTo>
                <a:lnTo>
                  <a:pt x="1176" y="0"/>
                </a:lnTo>
                <a:cubicBezTo>
                  <a:pt x="1277" y="0"/>
                  <a:pt x="1359" y="82"/>
                  <a:pt x="1359" y="183"/>
                </a:cubicBezTo>
                <a:lnTo>
                  <a:pt x="1359" y="2567"/>
                </a:lnTo>
                <a:cubicBezTo>
                  <a:pt x="1359" y="2668"/>
                  <a:pt x="1277" y="2750"/>
                  <a:pt x="1176" y="27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1C1A6562-9462-E44C-A1D2-06F47266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575" y="569716"/>
            <a:ext cx="2667600" cy="5457600"/>
          </a:xfrm>
          <a:custGeom>
            <a:avLst/>
            <a:gdLst>
              <a:gd name="T0" fmla="*/ 0 w 1348"/>
              <a:gd name="T1" fmla="*/ 178 h 2741"/>
              <a:gd name="T2" fmla="*/ 0 w 1348"/>
              <a:gd name="T3" fmla="*/ 2562 h 2741"/>
              <a:gd name="T4" fmla="*/ 178 w 1348"/>
              <a:gd name="T5" fmla="*/ 2740 h 2741"/>
              <a:gd name="T6" fmla="*/ 1170 w 1348"/>
              <a:gd name="T7" fmla="*/ 2740 h 2741"/>
              <a:gd name="T8" fmla="*/ 1347 w 1348"/>
              <a:gd name="T9" fmla="*/ 2562 h 2741"/>
              <a:gd name="T10" fmla="*/ 1347 w 1348"/>
              <a:gd name="T11" fmla="*/ 178 h 2741"/>
              <a:gd name="T12" fmla="*/ 1170 w 1348"/>
              <a:gd name="T13" fmla="*/ 0 h 2741"/>
              <a:gd name="T14" fmla="*/ 178 w 1348"/>
              <a:gd name="T15" fmla="*/ 0 h 2741"/>
              <a:gd name="T16" fmla="*/ 0 w 1348"/>
              <a:gd name="T17" fmla="*/ 178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8" h="2741">
                <a:moveTo>
                  <a:pt x="0" y="178"/>
                </a:moveTo>
                <a:lnTo>
                  <a:pt x="0" y="2562"/>
                </a:lnTo>
                <a:cubicBezTo>
                  <a:pt x="0" y="2660"/>
                  <a:pt x="80" y="2740"/>
                  <a:pt x="178" y="2740"/>
                </a:cubicBezTo>
                <a:lnTo>
                  <a:pt x="1170" y="2740"/>
                </a:lnTo>
                <a:cubicBezTo>
                  <a:pt x="1268" y="2740"/>
                  <a:pt x="1347" y="2660"/>
                  <a:pt x="1347" y="2562"/>
                </a:cubicBezTo>
                <a:lnTo>
                  <a:pt x="1347" y="178"/>
                </a:lnTo>
                <a:cubicBezTo>
                  <a:pt x="1347" y="80"/>
                  <a:pt x="1268" y="0"/>
                  <a:pt x="1170" y="0"/>
                </a:cubicBezTo>
                <a:lnTo>
                  <a:pt x="178" y="0"/>
                </a:lnTo>
                <a:cubicBezTo>
                  <a:pt x="80" y="0"/>
                  <a:pt x="0" y="80"/>
                  <a:pt x="0" y="17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6CA69964-58FE-1342-9E51-D7D83E84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26" y="1179814"/>
            <a:ext cx="2359301" cy="4208008"/>
          </a:xfrm>
          <a:custGeom>
            <a:avLst/>
            <a:gdLst>
              <a:gd name="T0" fmla="*/ 594 w 1188"/>
              <a:gd name="T1" fmla="*/ 2110 h 2111"/>
              <a:gd name="T2" fmla="*/ 0 w 1188"/>
              <a:gd name="T3" fmla="*/ 2110 h 2111"/>
              <a:gd name="T4" fmla="*/ 0 w 1188"/>
              <a:gd name="T5" fmla="*/ 0 h 2111"/>
              <a:gd name="T6" fmla="*/ 1187 w 1188"/>
              <a:gd name="T7" fmla="*/ 0 h 2111"/>
              <a:gd name="T8" fmla="*/ 1187 w 1188"/>
              <a:gd name="T9" fmla="*/ 2110 h 2111"/>
              <a:gd name="T10" fmla="*/ 594 w 1188"/>
              <a:gd name="T11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2111">
                <a:moveTo>
                  <a:pt x="594" y="2110"/>
                </a:moveTo>
                <a:lnTo>
                  <a:pt x="0" y="2110"/>
                </a:lnTo>
                <a:lnTo>
                  <a:pt x="0" y="0"/>
                </a:lnTo>
                <a:lnTo>
                  <a:pt x="1187" y="0"/>
                </a:lnTo>
                <a:lnTo>
                  <a:pt x="1187" y="2110"/>
                </a:lnTo>
                <a:lnTo>
                  <a:pt x="594" y="21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03D6CEC6-09C7-BC46-9EDA-2635359A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513" y="5511070"/>
            <a:ext cx="343331" cy="343331"/>
          </a:xfrm>
          <a:custGeom>
            <a:avLst/>
            <a:gdLst>
              <a:gd name="T0" fmla="*/ 88 w 176"/>
              <a:gd name="T1" fmla="*/ 175 h 176"/>
              <a:gd name="T2" fmla="*/ 0 w 176"/>
              <a:gd name="T3" fmla="*/ 88 h 176"/>
              <a:gd name="T4" fmla="*/ 88 w 176"/>
              <a:gd name="T5" fmla="*/ 0 h 176"/>
              <a:gd name="T6" fmla="*/ 175 w 176"/>
              <a:gd name="T7" fmla="*/ 88 h 176"/>
              <a:gd name="T8" fmla="*/ 88 w 176"/>
              <a:gd name="T9" fmla="*/ 175 h 176"/>
              <a:gd name="T10" fmla="*/ 88 w 176"/>
              <a:gd name="T11" fmla="*/ 6 h 176"/>
              <a:gd name="T12" fmla="*/ 6 w 176"/>
              <a:gd name="T13" fmla="*/ 88 h 176"/>
              <a:gd name="T14" fmla="*/ 88 w 176"/>
              <a:gd name="T15" fmla="*/ 170 h 176"/>
              <a:gd name="T16" fmla="*/ 170 w 176"/>
              <a:gd name="T17" fmla="*/ 88 h 176"/>
              <a:gd name="T18" fmla="*/ 88 w 176"/>
              <a:gd name="T19" fmla="*/ 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175"/>
                </a:moveTo>
                <a:cubicBezTo>
                  <a:pt x="39" y="175"/>
                  <a:pt x="0" y="136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6" y="0"/>
                  <a:pt x="175" y="39"/>
                  <a:pt x="175" y="88"/>
                </a:cubicBezTo>
                <a:cubicBezTo>
                  <a:pt x="175" y="136"/>
                  <a:pt x="136" y="175"/>
                  <a:pt x="88" y="175"/>
                </a:cubicBezTo>
                <a:close/>
                <a:moveTo>
                  <a:pt x="88" y="6"/>
                </a:moveTo>
                <a:cubicBezTo>
                  <a:pt x="42" y="6"/>
                  <a:pt x="6" y="42"/>
                  <a:pt x="6" y="88"/>
                </a:cubicBezTo>
                <a:cubicBezTo>
                  <a:pt x="6" y="133"/>
                  <a:pt x="42" y="170"/>
                  <a:pt x="88" y="170"/>
                </a:cubicBezTo>
                <a:cubicBezTo>
                  <a:pt x="133" y="170"/>
                  <a:pt x="170" y="133"/>
                  <a:pt x="170" y="88"/>
                </a:cubicBezTo>
                <a:cubicBezTo>
                  <a:pt x="170" y="42"/>
                  <a:pt x="133" y="6"/>
                  <a:pt x="88" y="6"/>
                </a:cubicBezTo>
                <a:close/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83A5D6C0-9ED2-FD43-9B73-B20C76E6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06" y="898107"/>
            <a:ext cx="378545" cy="52820"/>
          </a:xfrm>
          <a:custGeom>
            <a:avLst/>
            <a:gdLst>
              <a:gd name="T0" fmla="*/ 176 w 192"/>
              <a:gd name="T1" fmla="*/ 30 h 31"/>
              <a:gd name="T2" fmla="*/ 15 w 192"/>
              <a:gd name="T3" fmla="*/ 30 h 31"/>
              <a:gd name="T4" fmla="*/ 0 w 192"/>
              <a:gd name="T5" fmla="*/ 15 h 31"/>
              <a:gd name="T6" fmla="*/ 15 w 192"/>
              <a:gd name="T7" fmla="*/ 0 h 31"/>
              <a:gd name="T8" fmla="*/ 176 w 192"/>
              <a:gd name="T9" fmla="*/ 0 h 31"/>
              <a:gd name="T10" fmla="*/ 191 w 192"/>
              <a:gd name="T11" fmla="*/ 15 h 31"/>
              <a:gd name="T12" fmla="*/ 176 w 192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1">
                <a:moveTo>
                  <a:pt x="176" y="30"/>
                </a:move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76" y="0"/>
                </a:lnTo>
                <a:cubicBezTo>
                  <a:pt x="184" y="0"/>
                  <a:pt x="191" y="7"/>
                  <a:pt x="191" y="15"/>
                </a:cubicBezTo>
                <a:cubicBezTo>
                  <a:pt x="191" y="23"/>
                  <a:pt x="184" y="30"/>
                  <a:pt x="176" y="3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2636D68B-0036-DC42-9A77-C62D6D19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9" y="906910"/>
            <a:ext cx="352134" cy="26410"/>
          </a:xfrm>
          <a:custGeom>
            <a:avLst/>
            <a:gdLst>
              <a:gd name="T0" fmla="*/ 9 w 180"/>
              <a:gd name="T1" fmla="*/ 0 h 19"/>
              <a:gd name="T2" fmla="*/ 0 w 180"/>
              <a:gd name="T3" fmla="*/ 9 h 19"/>
              <a:gd name="T4" fmla="*/ 9 w 180"/>
              <a:gd name="T5" fmla="*/ 18 h 19"/>
              <a:gd name="T6" fmla="*/ 170 w 180"/>
              <a:gd name="T7" fmla="*/ 18 h 19"/>
              <a:gd name="T8" fmla="*/ 179 w 180"/>
              <a:gd name="T9" fmla="*/ 9 h 19"/>
              <a:gd name="T10" fmla="*/ 170 w 180"/>
              <a:gd name="T11" fmla="*/ 0 h 19"/>
              <a:gd name="T12" fmla="*/ 9 w 18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9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lnTo>
                  <a:pt x="170" y="18"/>
                </a:lnTo>
                <a:cubicBezTo>
                  <a:pt x="175" y="18"/>
                  <a:pt x="179" y="14"/>
                  <a:pt x="179" y="9"/>
                </a:cubicBezTo>
                <a:cubicBezTo>
                  <a:pt x="179" y="4"/>
                  <a:pt x="175" y="0"/>
                  <a:pt x="170" y="0"/>
                </a:cubicBezTo>
                <a:lnTo>
                  <a:pt x="9" y="0"/>
                </a:ln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A420E53-5CE1-694B-A04E-C91C6DC4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35" y="889303"/>
            <a:ext cx="79230" cy="79230"/>
          </a:xfrm>
          <a:custGeom>
            <a:avLst/>
            <a:gdLst>
              <a:gd name="T0" fmla="*/ 43 w 44"/>
              <a:gd name="T1" fmla="*/ 21 h 43"/>
              <a:gd name="T2" fmla="*/ 40 w 44"/>
              <a:gd name="T3" fmla="*/ 32 h 43"/>
              <a:gd name="T4" fmla="*/ 32 w 44"/>
              <a:gd name="T5" fmla="*/ 40 h 43"/>
              <a:gd name="T6" fmla="*/ 21 w 44"/>
              <a:gd name="T7" fmla="*/ 42 h 43"/>
              <a:gd name="T8" fmla="*/ 11 w 44"/>
              <a:gd name="T9" fmla="*/ 40 h 43"/>
              <a:gd name="T10" fmla="*/ 3 w 44"/>
              <a:gd name="T11" fmla="*/ 32 h 43"/>
              <a:gd name="T12" fmla="*/ 0 w 44"/>
              <a:gd name="T13" fmla="*/ 21 h 43"/>
              <a:gd name="T14" fmla="*/ 3 w 44"/>
              <a:gd name="T15" fmla="*/ 10 h 43"/>
              <a:gd name="T16" fmla="*/ 11 w 44"/>
              <a:gd name="T17" fmla="*/ 2 h 43"/>
              <a:gd name="T18" fmla="*/ 21 w 44"/>
              <a:gd name="T19" fmla="*/ 0 h 43"/>
              <a:gd name="T20" fmla="*/ 32 w 44"/>
              <a:gd name="T21" fmla="*/ 2 h 43"/>
              <a:gd name="T22" fmla="*/ 40 w 44"/>
              <a:gd name="T23" fmla="*/ 10 h 43"/>
              <a:gd name="T24" fmla="*/ 43 w 44"/>
              <a:gd name="T25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43">
                <a:moveTo>
                  <a:pt x="43" y="21"/>
                </a:moveTo>
                <a:cubicBezTo>
                  <a:pt x="43" y="25"/>
                  <a:pt x="42" y="29"/>
                  <a:pt x="40" y="32"/>
                </a:cubicBezTo>
                <a:cubicBezTo>
                  <a:pt x="38" y="36"/>
                  <a:pt x="35" y="38"/>
                  <a:pt x="32" y="40"/>
                </a:cubicBezTo>
                <a:cubicBezTo>
                  <a:pt x="29" y="42"/>
                  <a:pt x="25" y="42"/>
                  <a:pt x="21" y="42"/>
                </a:cubicBezTo>
                <a:cubicBezTo>
                  <a:pt x="17" y="42"/>
                  <a:pt x="14" y="42"/>
                  <a:pt x="11" y="40"/>
                </a:cubicBezTo>
                <a:cubicBezTo>
                  <a:pt x="7" y="38"/>
                  <a:pt x="5" y="36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4"/>
                  <a:pt x="3" y="10"/>
                </a:cubicBezTo>
                <a:cubicBezTo>
                  <a:pt x="5" y="7"/>
                  <a:pt x="7" y="4"/>
                  <a:pt x="11" y="2"/>
                </a:cubicBezTo>
                <a:cubicBezTo>
                  <a:pt x="14" y="0"/>
                  <a:pt x="17" y="0"/>
                  <a:pt x="21" y="0"/>
                </a:cubicBezTo>
                <a:cubicBezTo>
                  <a:pt x="25" y="0"/>
                  <a:pt x="29" y="0"/>
                  <a:pt x="32" y="2"/>
                </a:cubicBezTo>
                <a:cubicBezTo>
                  <a:pt x="35" y="4"/>
                  <a:pt x="38" y="7"/>
                  <a:pt x="40" y="10"/>
                </a:cubicBezTo>
                <a:cubicBezTo>
                  <a:pt x="42" y="14"/>
                  <a:pt x="43" y="17"/>
                  <a:pt x="43" y="2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22E92E6B-B0E9-D84B-8AF9-BC727E73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839" y="898107"/>
            <a:ext cx="52820" cy="52820"/>
          </a:xfrm>
          <a:custGeom>
            <a:avLst/>
            <a:gdLst>
              <a:gd name="T0" fmla="*/ 31 w 32"/>
              <a:gd name="T1" fmla="*/ 16 h 33"/>
              <a:gd name="T2" fmla="*/ 29 w 32"/>
              <a:gd name="T3" fmla="*/ 24 h 33"/>
              <a:gd name="T4" fmla="*/ 23 w 32"/>
              <a:gd name="T5" fmla="*/ 30 h 33"/>
              <a:gd name="T6" fmla="*/ 15 w 32"/>
              <a:gd name="T7" fmla="*/ 32 h 33"/>
              <a:gd name="T8" fmla="*/ 7 w 32"/>
              <a:gd name="T9" fmla="*/ 30 h 33"/>
              <a:gd name="T10" fmla="*/ 2 w 32"/>
              <a:gd name="T11" fmla="*/ 24 h 33"/>
              <a:gd name="T12" fmla="*/ 0 w 32"/>
              <a:gd name="T13" fmla="*/ 16 h 33"/>
              <a:gd name="T14" fmla="*/ 2 w 32"/>
              <a:gd name="T15" fmla="*/ 8 h 33"/>
              <a:gd name="T16" fmla="*/ 7 w 32"/>
              <a:gd name="T17" fmla="*/ 2 h 33"/>
              <a:gd name="T18" fmla="*/ 15 w 32"/>
              <a:gd name="T19" fmla="*/ 0 h 33"/>
              <a:gd name="T20" fmla="*/ 23 w 32"/>
              <a:gd name="T21" fmla="*/ 2 h 33"/>
              <a:gd name="T22" fmla="*/ 29 w 32"/>
              <a:gd name="T23" fmla="*/ 8 h 33"/>
              <a:gd name="T24" fmla="*/ 31 w 32"/>
              <a:gd name="T2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3">
                <a:moveTo>
                  <a:pt x="31" y="16"/>
                </a:moveTo>
                <a:cubicBezTo>
                  <a:pt x="31" y="19"/>
                  <a:pt x="30" y="22"/>
                  <a:pt x="29" y="24"/>
                </a:cubicBezTo>
                <a:cubicBezTo>
                  <a:pt x="27" y="27"/>
                  <a:pt x="25" y="29"/>
                  <a:pt x="23" y="30"/>
                </a:cubicBezTo>
                <a:cubicBezTo>
                  <a:pt x="20" y="32"/>
                  <a:pt x="18" y="32"/>
                  <a:pt x="15" y="32"/>
                </a:cubicBezTo>
                <a:cubicBezTo>
                  <a:pt x="12" y="32"/>
                  <a:pt x="9" y="32"/>
                  <a:pt x="7" y="30"/>
                </a:cubicBezTo>
                <a:cubicBezTo>
                  <a:pt x="4" y="29"/>
                  <a:pt x="3" y="27"/>
                  <a:pt x="2" y="24"/>
                </a:cubicBezTo>
                <a:cubicBezTo>
                  <a:pt x="0" y="22"/>
                  <a:pt x="0" y="19"/>
                  <a:pt x="0" y="16"/>
                </a:cubicBezTo>
                <a:cubicBezTo>
                  <a:pt x="0" y="13"/>
                  <a:pt x="0" y="11"/>
                  <a:pt x="2" y="8"/>
                </a:cubicBezTo>
                <a:cubicBezTo>
                  <a:pt x="3" y="6"/>
                  <a:pt x="4" y="4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18" y="0"/>
                  <a:pt x="20" y="1"/>
                  <a:pt x="23" y="2"/>
                </a:cubicBezTo>
                <a:cubicBezTo>
                  <a:pt x="25" y="4"/>
                  <a:pt x="27" y="6"/>
                  <a:pt x="29" y="8"/>
                </a:cubicBezTo>
                <a:cubicBezTo>
                  <a:pt x="30" y="11"/>
                  <a:pt x="31" y="13"/>
                  <a:pt x="31" y="16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6" name="Freeform 38">
            <a:extLst>
              <a:ext uri="{FF2B5EF4-FFF2-40B4-BE49-F238E27FC236}">
                <a16:creationId xmlns:a16="http://schemas.microsoft.com/office/drawing/2014/main" id="{F8650BEF-456A-1C4E-BC6D-D228C1B0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367" y="766056"/>
            <a:ext cx="52820" cy="52820"/>
          </a:xfrm>
          <a:custGeom>
            <a:avLst/>
            <a:gdLst>
              <a:gd name="T0" fmla="*/ 16 w 32"/>
              <a:gd name="T1" fmla="*/ 31 h 32"/>
              <a:gd name="T2" fmla="*/ 0 w 32"/>
              <a:gd name="T3" fmla="*/ 16 h 32"/>
              <a:gd name="T4" fmla="*/ 16 w 32"/>
              <a:gd name="T5" fmla="*/ 0 h 32"/>
              <a:gd name="T6" fmla="*/ 31 w 32"/>
              <a:gd name="T7" fmla="*/ 16 h 32"/>
              <a:gd name="T8" fmla="*/ 16 w 32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5ED35CF4-4ADA-9C4F-B8A1-0130989F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70" y="774860"/>
            <a:ext cx="35213" cy="35213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19 h 20"/>
              <a:gd name="T6" fmla="*/ 19 w 20"/>
              <a:gd name="T7" fmla="*/ 10 h 20"/>
              <a:gd name="T8" fmla="*/ 10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19"/>
                  <a:pt x="10" y="19"/>
                </a:cubicBezTo>
                <a:cubicBezTo>
                  <a:pt x="15" y="19"/>
                  <a:pt x="19" y="15"/>
                  <a:pt x="19" y="10"/>
                </a:cubicBezTo>
                <a:cubicBezTo>
                  <a:pt x="19" y="5"/>
                  <a:pt x="15" y="0"/>
                  <a:pt x="10" y="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DC120-4A10-CE45-8976-170789D6F814}"/>
              </a:ext>
            </a:extLst>
          </p:cNvPr>
          <p:cNvGrpSpPr/>
          <p:nvPr userDrawn="1"/>
        </p:nvGrpSpPr>
        <p:grpSpPr>
          <a:xfrm>
            <a:off x="9270334" y="1417505"/>
            <a:ext cx="26410" cy="651449"/>
            <a:chOff x="9282691" y="1417505"/>
            <a:chExt cx="26410" cy="65144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56011E36-4E89-CE46-8336-F89037F5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804853"/>
              <a:ext cx="26410" cy="264101"/>
            </a:xfrm>
            <a:custGeom>
              <a:avLst/>
              <a:gdLst>
                <a:gd name="T0" fmla="*/ 0 w 18"/>
                <a:gd name="T1" fmla="*/ 133 h 136"/>
                <a:gd name="T2" fmla="*/ 0 w 18"/>
                <a:gd name="T3" fmla="*/ 2 h 136"/>
                <a:gd name="T4" fmla="*/ 3 w 18"/>
                <a:gd name="T5" fmla="*/ 0 h 136"/>
                <a:gd name="T6" fmla="*/ 6 w 18"/>
                <a:gd name="T7" fmla="*/ 0 h 136"/>
                <a:gd name="T8" fmla="*/ 17 w 18"/>
                <a:gd name="T9" fmla="*/ 12 h 136"/>
                <a:gd name="T10" fmla="*/ 17 w 18"/>
                <a:gd name="T11" fmla="*/ 122 h 136"/>
                <a:gd name="T12" fmla="*/ 6 w 18"/>
                <a:gd name="T13" fmla="*/ 135 h 136"/>
                <a:gd name="T14" fmla="*/ 3 w 18"/>
                <a:gd name="T15" fmla="*/ 135 h 136"/>
                <a:gd name="T16" fmla="*/ 0 w 18"/>
                <a:gd name="T17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6">
                  <a:moveTo>
                    <a:pt x="0" y="133"/>
                  </a:moveTo>
                  <a:lnTo>
                    <a:pt x="0" y="2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2"/>
                  </a:cubicBezTo>
                  <a:lnTo>
                    <a:pt x="17" y="122"/>
                  </a:lnTo>
                  <a:cubicBezTo>
                    <a:pt x="17" y="129"/>
                    <a:pt x="12" y="135"/>
                    <a:pt x="6" y="135"/>
                  </a:cubicBezTo>
                  <a:lnTo>
                    <a:pt x="3" y="135"/>
                  </a:lnTo>
                  <a:cubicBezTo>
                    <a:pt x="2" y="135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AEE1DBA-4990-9646-93F3-BE88E8E5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813657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7 h 126"/>
                <a:gd name="T6" fmla="*/ 6 w 7"/>
                <a:gd name="T7" fmla="*/ 7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7"/>
                  </a:cubicBezTo>
                  <a:lnTo>
                    <a:pt x="6" y="7"/>
                  </a:lnTo>
                  <a:cubicBezTo>
                    <a:pt x="6" y="3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9FADAF08-D4B0-5949-9865-44B676F7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417505"/>
              <a:ext cx="26410" cy="264101"/>
            </a:xfrm>
            <a:custGeom>
              <a:avLst/>
              <a:gdLst>
                <a:gd name="T0" fmla="*/ 0 w 18"/>
                <a:gd name="T1" fmla="*/ 133 h 137"/>
                <a:gd name="T2" fmla="*/ 0 w 18"/>
                <a:gd name="T3" fmla="*/ 3 h 137"/>
                <a:gd name="T4" fmla="*/ 3 w 18"/>
                <a:gd name="T5" fmla="*/ 0 h 137"/>
                <a:gd name="T6" fmla="*/ 6 w 18"/>
                <a:gd name="T7" fmla="*/ 0 h 137"/>
                <a:gd name="T8" fmla="*/ 17 w 18"/>
                <a:gd name="T9" fmla="*/ 13 h 137"/>
                <a:gd name="T10" fmla="*/ 17 w 18"/>
                <a:gd name="T11" fmla="*/ 123 h 137"/>
                <a:gd name="T12" fmla="*/ 6 w 18"/>
                <a:gd name="T13" fmla="*/ 136 h 137"/>
                <a:gd name="T14" fmla="*/ 3 w 18"/>
                <a:gd name="T15" fmla="*/ 136 h 137"/>
                <a:gd name="T16" fmla="*/ 0 w 18"/>
                <a:gd name="T1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7">
                  <a:moveTo>
                    <a:pt x="0" y="133"/>
                  </a:moveTo>
                  <a:lnTo>
                    <a:pt x="0" y="3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3"/>
                  </a:cubicBezTo>
                  <a:lnTo>
                    <a:pt x="17" y="123"/>
                  </a:lnTo>
                  <a:cubicBezTo>
                    <a:pt x="17" y="130"/>
                    <a:pt x="12" y="136"/>
                    <a:pt x="6" y="136"/>
                  </a:cubicBezTo>
                  <a:lnTo>
                    <a:pt x="3" y="136"/>
                  </a:lnTo>
                  <a:cubicBezTo>
                    <a:pt x="2" y="136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3ECE2885-CBB6-864C-805B-17111DA0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426309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8 h 126"/>
                <a:gd name="T6" fmla="*/ 6 w 7"/>
                <a:gd name="T7" fmla="*/ 8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8"/>
                  </a:cubicBezTo>
                  <a:lnTo>
                    <a:pt x="6" y="8"/>
                  </a:lnTo>
                  <a:cubicBezTo>
                    <a:pt x="6" y="4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EE6BB-F44B-294A-8F5E-5B2F620F9431}"/>
              </a:ext>
            </a:extLst>
          </p:cNvPr>
          <p:cNvGrpSpPr/>
          <p:nvPr userDrawn="1"/>
        </p:nvGrpSpPr>
        <p:grpSpPr>
          <a:xfrm>
            <a:off x="8543209" y="536038"/>
            <a:ext cx="316921" cy="26410"/>
            <a:chOff x="8543209" y="519562"/>
            <a:chExt cx="316921" cy="26410"/>
          </a:xfrm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E12893A0-885B-8247-84A4-7426BE45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209" y="519562"/>
              <a:ext cx="316921" cy="26410"/>
            </a:xfrm>
            <a:custGeom>
              <a:avLst/>
              <a:gdLst>
                <a:gd name="T0" fmla="*/ 160 w 164"/>
                <a:gd name="T1" fmla="*/ 17 h 18"/>
                <a:gd name="T2" fmla="*/ 2 w 164"/>
                <a:gd name="T3" fmla="*/ 17 h 18"/>
                <a:gd name="T4" fmla="*/ 0 w 164"/>
                <a:gd name="T5" fmla="*/ 15 h 18"/>
                <a:gd name="T6" fmla="*/ 0 w 164"/>
                <a:gd name="T7" fmla="*/ 11 h 18"/>
                <a:gd name="T8" fmla="*/ 12 w 164"/>
                <a:gd name="T9" fmla="*/ 0 h 18"/>
                <a:gd name="T10" fmla="*/ 150 w 164"/>
                <a:gd name="T11" fmla="*/ 0 h 18"/>
                <a:gd name="T12" fmla="*/ 163 w 164"/>
                <a:gd name="T13" fmla="*/ 11 h 18"/>
                <a:gd name="T14" fmla="*/ 163 w 164"/>
                <a:gd name="T15" fmla="*/ 15 h 18"/>
                <a:gd name="T16" fmla="*/ 160 w 16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8">
                  <a:moveTo>
                    <a:pt x="160" y="17"/>
                  </a:moveTo>
                  <a:lnTo>
                    <a:pt x="2" y="17"/>
                  </a:lnTo>
                  <a:cubicBezTo>
                    <a:pt x="1" y="17"/>
                    <a:pt x="0" y="16"/>
                    <a:pt x="0" y="15"/>
                  </a:cubicBezTo>
                  <a:lnTo>
                    <a:pt x="0" y="11"/>
                  </a:lnTo>
                  <a:cubicBezTo>
                    <a:pt x="0" y="6"/>
                    <a:pt x="6" y="0"/>
                    <a:pt x="12" y="0"/>
                  </a:cubicBezTo>
                  <a:lnTo>
                    <a:pt x="150" y="0"/>
                  </a:lnTo>
                  <a:cubicBezTo>
                    <a:pt x="157" y="0"/>
                    <a:pt x="163" y="6"/>
                    <a:pt x="163" y="11"/>
                  </a:cubicBezTo>
                  <a:lnTo>
                    <a:pt x="163" y="15"/>
                  </a:lnTo>
                  <a:cubicBezTo>
                    <a:pt x="163" y="16"/>
                    <a:pt x="162" y="17"/>
                    <a:pt x="160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F572BD81-F749-494C-A89C-D5F8FCBE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815" y="528365"/>
              <a:ext cx="288000" cy="8803"/>
            </a:xfrm>
            <a:custGeom>
              <a:avLst/>
              <a:gdLst>
                <a:gd name="T0" fmla="*/ 152 w 153"/>
                <a:gd name="T1" fmla="*/ 6 h 7"/>
                <a:gd name="T2" fmla="*/ 152 w 153"/>
                <a:gd name="T3" fmla="*/ 5 h 7"/>
                <a:gd name="T4" fmla="*/ 145 w 153"/>
                <a:gd name="T5" fmla="*/ 0 h 7"/>
                <a:gd name="T6" fmla="*/ 7 w 153"/>
                <a:gd name="T7" fmla="*/ 0 h 7"/>
                <a:gd name="T8" fmla="*/ 0 w 153"/>
                <a:gd name="T9" fmla="*/ 5 h 7"/>
                <a:gd name="T10" fmla="*/ 0 w 153"/>
                <a:gd name="T11" fmla="*/ 6 h 7"/>
                <a:gd name="T12" fmla="*/ 152 w 15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7">
                  <a:moveTo>
                    <a:pt x="152" y="6"/>
                  </a:moveTo>
                  <a:lnTo>
                    <a:pt x="152" y="5"/>
                  </a:lnTo>
                  <a:cubicBezTo>
                    <a:pt x="152" y="3"/>
                    <a:pt x="149" y="0"/>
                    <a:pt x="145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5"/>
                  </a:cubicBezTo>
                  <a:lnTo>
                    <a:pt x="0" y="6"/>
                  </a:lnTo>
                  <a:lnTo>
                    <a:pt x="152" y="6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33227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33228" y="1889754"/>
            <a:ext cx="3518086" cy="4161307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 userDrawn="1">
            <p:ph type="pic" sz="quarter" idx="91"/>
          </p:nvPr>
        </p:nvSpPr>
        <p:spPr>
          <a:xfrm>
            <a:off x="6757082" y="1182877"/>
            <a:ext cx="2358000" cy="4201200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FD0D5-614B-BA4F-9D9C-B282D0539267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ED8B87F-E3B5-1C4E-ADBA-E06757BBAAC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614547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91732" y="398447"/>
            <a:ext cx="357289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66465" y="398447"/>
            <a:ext cx="370411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66465" y="3273288"/>
            <a:ext cx="1848803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22066" y="3273288"/>
            <a:ext cx="4564251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6A2BD9D-386F-C942-91AC-DCA25053FD8B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23888" y="3273287"/>
            <a:ext cx="3527000" cy="2862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36AC7D-68E9-AF46-AF8F-63D1F1B4C8C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A2742E2-DC70-884E-B69C-BC9766AF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9FEFE0D6-EC10-CC46-8CB0-5491B2A1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692383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91242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853034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39662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002652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1028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20029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54258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8759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872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0">
            <a:extLst>
              <a:ext uri="{FF2B5EF4-FFF2-40B4-BE49-F238E27FC236}">
                <a16:creationId xmlns:a16="http://schemas.microsoft.com/office/drawing/2014/main" id="{DDB6938C-0BE9-0C46-828C-2711A38BE1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1328173"/>
            <a:ext cx="6311900" cy="8921446"/>
            <a:chOff x="2996" y="2917"/>
            <a:chExt cx="670" cy="947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7989A7D-7185-6441-8F15-F6ACCE80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03BF979-22E8-A34A-99A5-6BF20C5A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C73FC85-81C3-A44E-A519-2DFB6D77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853C71D-53F2-3F49-A3D0-BC375750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6411E7-3623-1140-BAC4-707F8715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7F58325-07EB-A045-AB8B-A2DBB977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7D6B03-9D8A-B441-B128-356D690C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17CD0B7-FC68-F947-9F3F-FA824C2E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51DB9B7-0007-8045-A9C2-EE330B21D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0D0320A-E583-6441-9D8F-86B42C3C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0FD078F-829F-D04E-89A9-C4F7F3EF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76A6B02-7461-4B42-9E12-C08BD4AC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E61543A-D4BA-704B-BAD0-6823048C849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2151287"/>
            <a:ext cx="5486400" cy="4758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33EE87-1248-1D40-A596-9277D3C1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5225C46-9126-F446-AE0A-A745F63F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92A0A6-605C-BD44-B94D-ECD4237C92EF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7A5D15-F593-2E4D-8964-74E38D7FADE6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7">
            <a:extLst>
              <a:ext uri="{FF2B5EF4-FFF2-40B4-BE49-F238E27FC236}">
                <a16:creationId xmlns:a16="http://schemas.microsoft.com/office/drawing/2014/main" id="{8EED144A-0932-C046-AE67-D2065DD44AD6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3008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31E99D7-1FD0-914C-B0D5-E3A15621B5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05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424EE61-1070-5D4F-8D12-1129463569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682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8D8CA32-571D-0E4B-8C04-C21620D55E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662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32E7A09-19B2-8942-91AB-7889CE10ED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02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993F56E-4853-FC4B-82E0-F15EBE8171F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149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060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3D1BE1E-31F3-8149-9A29-AD8223698C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42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951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  | 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118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4B3232"/>
                </a:solidFill>
              </a:rPr>
              <a:pPr/>
              <a:t>‹#›</a:t>
            </a:fld>
            <a:endParaRPr lang="en-US" dirty="0">
              <a:solidFill>
                <a:srgbClr val="4B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4B323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61600" y="1656000"/>
            <a:ext cx="11280000" cy="4132800"/>
          </a:xfrm>
        </p:spPr>
        <p:txBody>
          <a:bodyPr/>
          <a:lstStyle/>
          <a:p>
            <a:pPr lvl="0"/>
            <a:r>
              <a:rPr lang="en-US" dirty="0"/>
              <a:t>First level bullet is Arial Regular 18 pts in brown (Text 2)</a:t>
            </a:r>
          </a:p>
          <a:p>
            <a:pPr lvl="1"/>
            <a:r>
              <a:rPr lang="en-US" dirty="0"/>
              <a:t>Second level bullet is Arial Regular 16 pts in brown (Text 2)</a:t>
            </a:r>
          </a:p>
          <a:p>
            <a:pPr lvl="2"/>
            <a:r>
              <a:rPr lang="en-US" dirty="0"/>
              <a:t>Third level bullet is Arial Regular 16 pts in brown (Text 2)</a:t>
            </a:r>
          </a:p>
          <a:p>
            <a:pPr lvl="3"/>
            <a:r>
              <a:rPr lang="en-US" dirty="0"/>
              <a:t>Fourth level bullet is Arial Regular 14 pts in brown (Text 2)</a:t>
            </a:r>
          </a:p>
          <a:p>
            <a:pPr lvl="4"/>
            <a:r>
              <a:rPr lang="en-US" dirty="0"/>
              <a:t>Fifth level bullet is Arial Regular 14 pts in brown (Text 2)</a:t>
            </a:r>
          </a:p>
        </p:txBody>
      </p:sp>
    </p:spTree>
    <p:extLst>
      <p:ext uri="{BB962C8B-B14F-4D97-AF65-F5344CB8AC3E}">
        <p14:creationId xmlns:p14="http://schemas.microsoft.com/office/powerpoint/2010/main" val="24079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5474697"/>
            <a:ext cx="9168029" cy="508660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5866347"/>
            <a:ext cx="9168029" cy="54439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42EE7-4207-214F-BC14-3D8CA7B95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273" y="-106"/>
            <a:ext cx="10979727" cy="6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6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0027A83F-5C1C-D249-8786-9FBB757D4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1060013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661DB4C-67DE-C04F-BFCA-E5EE1345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F22911F-72CA-BA47-AB1A-DC19DEAA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7D7B319-4FA9-5C41-9640-F81A5C4A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B82C508-B580-6347-8419-EDE95829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DEC4D75-D42F-784F-9C4B-CEF932A4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90DB88D-C4F1-BE47-8B0F-DFBBF9A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58A3398B-F9FE-6D4A-B406-F92BBDBB9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CD0E7EA-7713-BA49-A958-EE5582E5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84F2FD0-8771-BC46-869F-79F5D7A1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8AEBFF-57FB-CA4C-9D79-0E81E546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EC46EA59-34BF-D441-A9A2-B6E4652F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A6AB5D8-2028-8349-936E-73919AAA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AFAC02-5703-9648-BB40-CDAFF9BE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F835741-44ED-4845-BADC-EED2BF0D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87C5880-63DF-9C4C-BF77-653B8C499B32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54E73-4D3E-E845-9D50-A5F17D2A0DEA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F8AB4B-0244-304A-8350-6E2EE84B0935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7">
            <a:extLst>
              <a:ext uri="{FF2B5EF4-FFF2-40B4-BE49-F238E27FC236}">
                <a16:creationId xmlns:a16="http://schemas.microsoft.com/office/drawing/2014/main" id="{61EDE531-14E4-104A-A183-7746E1A9E08B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55720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1D1A387A-7CDD-F749-94F3-10263A0C8F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6096000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4A4E4C0-DD0C-8144-91E2-607C8C0B34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17489" y="4918421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4B81A3-09B7-EB4C-82E9-B698D673A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7489" y="1279679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C173A32-D9EC-FB44-AA10-641E20133B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7489" y="2492593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B41842F-681E-8347-B29B-2177F202D0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7489" y="3705507"/>
            <a:ext cx="4750623" cy="664133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C04F9AAF-925F-DC40-9634-6A41B05409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88963" y="110172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A17C9DB7-3F51-3746-B9AA-2D3667A66D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8963" y="231563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53D1C37C-3CA6-F64E-9CD5-9E4EA5B8AE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88963" y="352954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C6DF2683-661B-5A40-8193-F1E5DC4073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88963" y="4743452"/>
            <a:ext cx="1014073" cy="101407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97E1-7535-7943-8438-B827BF929E86}"/>
              </a:ext>
            </a:extLst>
          </p:cNvPr>
          <p:cNvSpPr txBox="1"/>
          <p:nvPr userDrawn="1"/>
        </p:nvSpPr>
        <p:spPr>
          <a:xfrm>
            <a:off x="-795130" y="95415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1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B52E1369-DFD9-F941-81DF-456953BD73D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580812" y="226544"/>
            <a:ext cx="338328" cy="210312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4620254-1F21-B54B-95F7-01BC00BA843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6812280"/>
            <a:ext cx="12192000" cy="45720"/>
          </a:xfrm>
          <a:solidFill>
            <a:schemeClr val="tx2"/>
          </a:solidFill>
        </p:spPr>
        <p:txBody>
          <a:bodyPr/>
          <a:lstStyle>
            <a:lvl1pPr>
              <a:defRPr sz="100" b="0" i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itle 6">
            <a:extLst>
              <a:ext uri="{FF2B5EF4-FFF2-40B4-BE49-F238E27FC236}">
                <a16:creationId xmlns:a16="http://schemas.microsoft.com/office/drawing/2014/main" id="{CF155CCE-5C3F-B94B-A165-8695A1CC0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257300"/>
            <a:ext cx="4540394" cy="4295775"/>
          </a:xfrm>
        </p:spPr>
        <p:txBody>
          <a:bodyPr anchor="ctr"/>
          <a:lstStyle>
            <a:lvl1pPr algn="l">
              <a:defRPr sz="4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75467B2-6980-0C45-A9B2-C23E179E372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7560" y="6322415"/>
            <a:ext cx="10941050" cy="914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DCE0F3-24CD-BD46-8250-3D97FA9C3AB6}"/>
              </a:ext>
            </a:extLst>
          </p:cNvPr>
          <p:cNvGrpSpPr/>
          <p:nvPr userDrawn="1"/>
        </p:nvGrpSpPr>
        <p:grpSpPr>
          <a:xfrm>
            <a:off x="0" y="-351936"/>
            <a:ext cx="3989823" cy="238813"/>
            <a:chOff x="0" y="-263952"/>
            <a:chExt cx="2992367" cy="17911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D1582A-C3E0-5545-B99F-0659106093D4}"/>
                </a:ext>
              </a:extLst>
            </p:cNvPr>
            <p:cNvSpPr/>
            <p:nvPr userDrawn="1"/>
          </p:nvSpPr>
          <p:spPr>
            <a:xfrm>
              <a:off x="0" y="-263951"/>
              <a:ext cx="179109" cy="179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9091DB-A69C-C04F-8F10-4D03C42ADA6F}"/>
                </a:ext>
              </a:extLst>
            </p:cNvPr>
            <p:cNvSpPr/>
            <p:nvPr userDrawn="1"/>
          </p:nvSpPr>
          <p:spPr>
            <a:xfrm>
              <a:off x="237460" y="-263952"/>
              <a:ext cx="179109" cy="17910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63620D2-B2AE-5B41-BDD8-5BABD3C53A52}"/>
                </a:ext>
              </a:extLst>
            </p:cNvPr>
            <p:cNvSpPr/>
            <p:nvPr userDrawn="1"/>
          </p:nvSpPr>
          <p:spPr>
            <a:xfrm>
              <a:off x="474920" y="-263951"/>
              <a:ext cx="179109" cy="179109"/>
            </a:xfrm>
            <a:prstGeom prst="ellipse">
              <a:avLst/>
            </a:prstGeom>
            <a:solidFill>
              <a:srgbClr val="008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BC5CA4-484D-144D-8A00-796D604DB1AB}"/>
                </a:ext>
              </a:extLst>
            </p:cNvPr>
            <p:cNvSpPr/>
            <p:nvPr userDrawn="1"/>
          </p:nvSpPr>
          <p:spPr>
            <a:xfrm>
              <a:off x="712380" y="-263952"/>
              <a:ext cx="179109" cy="179109"/>
            </a:xfrm>
            <a:prstGeom prst="ellipse">
              <a:avLst/>
            </a:prstGeom>
            <a:solidFill>
              <a:srgbClr val="E30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D1963-CB98-1648-B617-079C749C6F05}"/>
                </a:ext>
              </a:extLst>
            </p:cNvPr>
            <p:cNvSpPr/>
            <p:nvPr userDrawn="1"/>
          </p:nvSpPr>
          <p:spPr>
            <a:xfrm>
              <a:off x="949840" y="-263951"/>
              <a:ext cx="179109" cy="179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F3167B4-0E31-5C4A-B5FD-1B165C3C3E38}"/>
                </a:ext>
              </a:extLst>
            </p:cNvPr>
            <p:cNvSpPr/>
            <p:nvPr userDrawn="1"/>
          </p:nvSpPr>
          <p:spPr>
            <a:xfrm>
              <a:off x="1187300" y="-263952"/>
              <a:ext cx="179109" cy="179109"/>
            </a:xfrm>
            <a:prstGeom prst="ellipse">
              <a:avLst/>
            </a:prstGeom>
            <a:solidFill>
              <a:srgbClr val="228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4F06653-AB8B-414A-8B9D-EBDCB67FCD05}"/>
                </a:ext>
              </a:extLst>
            </p:cNvPr>
            <p:cNvSpPr/>
            <p:nvPr userDrawn="1"/>
          </p:nvSpPr>
          <p:spPr>
            <a:xfrm>
              <a:off x="1424760" y="-263951"/>
              <a:ext cx="179109" cy="179109"/>
            </a:xfrm>
            <a:prstGeom prst="ellipse">
              <a:avLst/>
            </a:prstGeom>
            <a:solidFill>
              <a:srgbClr val="004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5BDAD66-1F30-3F40-ACED-EC1555431B02}"/>
                </a:ext>
              </a:extLst>
            </p:cNvPr>
            <p:cNvSpPr/>
            <p:nvPr userDrawn="1"/>
          </p:nvSpPr>
          <p:spPr>
            <a:xfrm>
              <a:off x="1662220" y="-263952"/>
              <a:ext cx="179109" cy="179109"/>
            </a:xfrm>
            <a:prstGeom prst="ellipse">
              <a:avLst/>
            </a:prstGeom>
            <a:solidFill>
              <a:srgbClr val="870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15E02F-9CC5-9D40-992F-AFD01E6D828A}"/>
                </a:ext>
              </a:extLst>
            </p:cNvPr>
            <p:cNvSpPr/>
            <p:nvPr userDrawn="1"/>
          </p:nvSpPr>
          <p:spPr>
            <a:xfrm>
              <a:off x="1899680" y="-263951"/>
              <a:ext cx="179109" cy="179109"/>
            </a:xfrm>
            <a:prstGeom prst="ellipse">
              <a:avLst/>
            </a:prstGeom>
            <a:solidFill>
              <a:srgbClr val="FF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4EA4C14-FED5-414D-8D1C-B5CF5C774E68}"/>
                </a:ext>
              </a:extLst>
            </p:cNvPr>
            <p:cNvSpPr/>
            <p:nvPr userDrawn="1"/>
          </p:nvSpPr>
          <p:spPr>
            <a:xfrm>
              <a:off x="2137140" y="-263952"/>
              <a:ext cx="179109" cy="179109"/>
            </a:xfrm>
            <a:prstGeom prst="ellipse">
              <a:avLst/>
            </a:prstGeom>
            <a:solidFill>
              <a:srgbClr val="286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0167C7-C573-994A-955B-92F509EB6F14}"/>
                </a:ext>
              </a:extLst>
            </p:cNvPr>
            <p:cNvSpPr/>
            <p:nvPr userDrawn="1"/>
          </p:nvSpPr>
          <p:spPr>
            <a:xfrm>
              <a:off x="2374600" y="-263951"/>
              <a:ext cx="179109" cy="179109"/>
            </a:xfrm>
            <a:prstGeom prst="ellipse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74344B4-8463-2A48-ADE5-B8A668E3A1D8}"/>
                </a:ext>
              </a:extLst>
            </p:cNvPr>
            <p:cNvSpPr/>
            <p:nvPr userDrawn="1"/>
          </p:nvSpPr>
          <p:spPr>
            <a:xfrm>
              <a:off x="2593929" y="-263952"/>
              <a:ext cx="179109" cy="179109"/>
            </a:xfrm>
            <a:prstGeom prst="ellipse">
              <a:avLst/>
            </a:prstGeom>
            <a:solidFill>
              <a:srgbClr val="3C1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458548-ED62-6E4D-B644-F94A07512955}"/>
                </a:ext>
              </a:extLst>
            </p:cNvPr>
            <p:cNvSpPr/>
            <p:nvPr userDrawn="1"/>
          </p:nvSpPr>
          <p:spPr>
            <a:xfrm>
              <a:off x="2813258" y="-263952"/>
              <a:ext cx="179109" cy="179109"/>
            </a:xfrm>
            <a:prstGeom prst="ellipse">
              <a:avLst/>
            </a:prstGeom>
            <a:solidFill>
              <a:srgbClr val="EC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614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6ACA8-A91E-6E46-B352-0ED36AF12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340293A-6243-F640-8867-C6E1D56FA6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3226" y="1447800"/>
            <a:ext cx="10934886" cy="4495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092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</p15:sldGuideLst>
    </p:ext>
  </p:extLs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614694"/>
            <a:ext cx="11811000" cy="7543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24000"/>
            <a:ext cx="11811000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7F19-8CC8-A34B-A35D-0A4ACCECC2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81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EB1B8-E4D9-2748-8195-6E37A9AE32DD}"/>
              </a:ext>
            </a:extLst>
          </p:cNvPr>
          <p:cNvSpPr/>
          <p:nvPr userDrawn="1"/>
        </p:nvSpPr>
        <p:spPr>
          <a:xfrm flipV="1">
            <a:off x="9906000" y="6822481"/>
            <a:ext cx="2286000" cy="38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786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-bleed imag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9829FD-0D04-8D43-925D-32A1819F95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Right click and send to back </a:t>
            </a:r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C7F5C0B7-10E2-ED41-88B4-C24F665E1543}"/>
              </a:ext>
            </a:extLst>
          </p:cNvPr>
          <p:cNvSpPr/>
          <p:nvPr userDrawn="1"/>
        </p:nvSpPr>
        <p:spPr>
          <a:xfrm>
            <a:off x="11722140" y="184848"/>
            <a:ext cx="230372" cy="142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defTabSz="782229">
              <a:defRPr>
                <a:solidFill>
                  <a:srgbClr val="1D1D1D"/>
                </a:solidFill>
              </a:defRPr>
            </a:pPr>
            <a:endParaRPr sz="1539" b="0" i="0" kern="0" dirty="0">
              <a:solidFill>
                <a:srgbClr val="1D1D1D"/>
              </a:solidFill>
              <a:latin typeface="Univers Medium" panose="020B0603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60E400-2871-554A-96E3-B3184524217A}"/>
              </a:ext>
            </a:extLst>
          </p:cNvPr>
          <p:cNvGrpSpPr/>
          <p:nvPr userDrawn="1"/>
        </p:nvGrpSpPr>
        <p:grpSpPr>
          <a:xfrm>
            <a:off x="-23038" y="-171375"/>
            <a:ext cx="12231171" cy="7212948"/>
            <a:chOff x="-18534" y="-171375"/>
            <a:chExt cx="12231171" cy="7212948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F47BF39-3D74-E54B-81CA-1358BAB929F4}"/>
                </a:ext>
              </a:extLst>
            </p:cNvPr>
            <p:cNvSpPr>
              <a:spLocks noChangeAspect="1"/>
            </p:cNvSpPr>
            <p:nvPr userDrawn="1"/>
          </p:nvSpPr>
          <p:spPr>
            <a:xfrm rot="-180000">
              <a:off x="-18534" y="-171375"/>
              <a:ext cx="6575873" cy="343683"/>
            </a:xfrm>
            <a:custGeom>
              <a:avLst/>
              <a:gdLst>
                <a:gd name="connsiteX0" fmla="*/ 18011 w 6575873"/>
                <a:gd name="connsiteY0" fmla="*/ 0 h 343683"/>
                <a:gd name="connsiteX1" fmla="*/ 6575873 w 6575873"/>
                <a:gd name="connsiteY1" fmla="*/ 343683 h 343683"/>
                <a:gd name="connsiteX2" fmla="*/ 0 w 6575873"/>
                <a:gd name="connsiteY2" fmla="*/ 343683 h 343683"/>
                <a:gd name="connsiteX3" fmla="*/ 18011 w 6575873"/>
                <a:gd name="connsiteY3" fmla="*/ 0 h 34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5873" h="343683">
                  <a:moveTo>
                    <a:pt x="18011" y="0"/>
                  </a:moveTo>
                  <a:lnTo>
                    <a:pt x="6575873" y="343683"/>
                  </a:lnTo>
                  <a:lnTo>
                    <a:pt x="0" y="343683"/>
                  </a:lnTo>
                  <a:lnTo>
                    <a:pt x="1801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62AC2E-3492-7F45-A757-9FF062DC60A1}"/>
                </a:ext>
              </a:extLst>
            </p:cNvPr>
            <p:cNvSpPr>
              <a:spLocks noChangeAspect="1"/>
            </p:cNvSpPr>
            <p:nvPr userDrawn="1"/>
          </p:nvSpPr>
          <p:spPr>
            <a:xfrm rot="21420000" flipH="1" flipV="1">
              <a:off x="5636764" y="6697890"/>
              <a:ext cx="6575873" cy="343683"/>
            </a:xfrm>
            <a:custGeom>
              <a:avLst/>
              <a:gdLst>
                <a:gd name="connsiteX0" fmla="*/ 18011 w 6575873"/>
                <a:gd name="connsiteY0" fmla="*/ 0 h 343683"/>
                <a:gd name="connsiteX1" fmla="*/ 6575873 w 6575873"/>
                <a:gd name="connsiteY1" fmla="*/ 343683 h 343683"/>
                <a:gd name="connsiteX2" fmla="*/ 0 w 6575873"/>
                <a:gd name="connsiteY2" fmla="*/ 343683 h 343683"/>
                <a:gd name="connsiteX3" fmla="*/ 18011 w 6575873"/>
                <a:gd name="connsiteY3" fmla="*/ 0 h 34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5873" h="343683">
                  <a:moveTo>
                    <a:pt x="18011" y="0"/>
                  </a:moveTo>
                  <a:lnTo>
                    <a:pt x="6575873" y="343683"/>
                  </a:lnTo>
                  <a:lnTo>
                    <a:pt x="0" y="343683"/>
                  </a:lnTo>
                  <a:lnTo>
                    <a:pt x="1801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E30C5FF-1477-4A49-8DD7-AD468F97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636587"/>
            <a:ext cx="11125202" cy="11382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5F2A04-2B72-DF45-9D1F-F17D1951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941405"/>
            <a:ext cx="11125202" cy="4326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6AFDC73-2FF5-9545-ACD3-BCF2BE75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006" y="6426199"/>
            <a:ext cx="5313055" cy="231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62FAE8D-C607-3045-BC9E-C5E71A6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3399" y="6426199"/>
            <a:ext cx="234010" cy="231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E8E996-09B5-C642-910B-AFE009566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7762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GT Walsheim Pro O" pitchFamily="2" charset="77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1C80FE-6CF5-DA47-B2D8-090B250686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448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1940D94-1E11-7C44-B82A-E55B0A45A5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5759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06D5190-84EE-BA42-A2EB-8AE1E561BB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070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F4C15AE-1FBC-3543-A568-1B3D119981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83816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7F185-5963-FF4E-8932-5D20051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05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[3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B118C1C8-35C4-AB4E-B9C3-8A0779D239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3377792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2936D1F-3718-FF41-A3FD-3E0727C9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14A24B9-41C5-2148-B9F9-D5B98F58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1E55402-6807-B54F-B983-A05CEB8D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FD6755B5-1E36-334C-B73D-F0ECC841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39A990B3-2752-F642-8C7C-637F99DA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D790DAE-6D88-4A4D-92D3-2C108218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814A261-7DBB-EA48-86AB-AC5CE733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2E6CF3C-AEFE-A649-B7FB-D7230DF6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134CCF5-84D2-3946-8355-C64D953A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196EB3E2-A80C-714B-8008-6AD4BDDD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4DFEBB67-D522-1D40-AF6E-8A76A6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9B41D12B-B065-DA4A-B2DD-9F671EBD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2C7E9D-367E-954C-8017-712270FF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835DE98-C2C4-414B-B938-EEB3A4593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CFE5B8-CD9D-A744-8BD3-4129AA9AD6F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475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9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layout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3888" y="550333"/>
            <a:ext cx="10944225" cy="3806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2062"/>
            <a:ext cx="351808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5003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824362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image layout [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A6358F-CA3F-1D49-ADBB-3CF25F03F6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2289" y="398446"/>
            <a:ext cx="7242800" cy="5652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98447"/>
            <a:ext cx="3518086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7" y="1883535"/>
            <a:ext cx="3518086" cy="4167525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BA6343-4107-B240-8357-B11D2136476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822EC29-90FC-364B-8620-AE5494B8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DD319187-B554-DD4E-BE0E-D308B28B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984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1147"/>
            <a:ext cx="351808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4088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BF20614-F7B4-C045-9EA1-292114E24B0F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416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7797CF5-A2A1-3E49-B587-E1F9FE63A476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04068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D5A7DDA-94E7-1D46-A188-52DD4902422C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8468996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B1E1338-7FDC-9845-8C40-E2131946B99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468995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2C6B737-BBE9-934D-A11E-0516BC145B3E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5144549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A25C52C-A34D-A24C-8D26-2AB454B201B5}"/>
              </a:ext>
            </a:extLst>
          </p:cNvPr>
          <p:cNvSpPr>
            <a:spLocks noGrp="1"/>
          </p:cNvSpPr>
          <p:nvPr>
            <p:ph type="pic" sz="quarter" idx="94"/>
          </p:nvPr>
        </p:nvSpPr>
        <p:spPr>
          <a:xfrm>
            <a:off x="5144548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20509-8E95-B342-9E2D-9D24BC44B08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E95A62-B5C2-7141-AE0E-46C66DC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56A64139-84AB-9B42-8C3D-7CAD50399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4BA5509-03D7-2E46-830A-5483A9CDC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217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65228" y="398446"/>
            <a:ext cx="330288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72046" y="398446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9" y="3273287"/>
            <a:ext cx="5564876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06856" y="3273287"/>
            <a:ext cx="5161257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17B4A-1A4E-E245-A2CB-2070A3AAFFC7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4090542-06B6-4F42-A1E7-4F35798D6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963A882A-F0C7-FA42-8B68-E613D4C0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706183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7368209" y="398445"/>
            <a:ext cx="4451756" cy="2439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3475326" y="1415740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8" y="4268044"/>
            <a:ext cx="3338511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7368151" y="3047999"/>
            <a:ext cx="4188523" cy="3087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1467889-718A-464D-9AB7-888D6C9F3FF2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4170003" y="4283625"/>
            <a:ext cx="2977348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F6B2235-5D79-ED40-80B7-B1BBEFD9B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19F10D-02B4-0745-A7B0-A548463F932E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17741B-876F-D146-8297-F0D70DD2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A55E1F9-9BC6-EA4F-8554-98095C91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589241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014182" y="451455"/>
            <a:ext cx="3553931" cy="2386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178496" y="432631"/>
            <a:ext cx="3602372" cy="2404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4178495" y="3052037"/>
            <a:ext cx="7389618" cy="3095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28C005-0696-1B41-AE11-F91A724FE8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ACFCF8F-F653-7A4C-B231-952607F2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B0F144E-19B4-5D45-8B20-6333048F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514188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91732" y="398447"/>
            <a:ext cx="357289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66465" y="398447"/>
            <a:ext cx="370411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66465" y="3273288"/>
            <a:ext cx="1848803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22066" y="3273288"/>
            <a:ext cx="4564251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6A2BD9D-386F-C942-91AC-DCA25053FD8B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23888" y="3273287"/>
            <a:ext cx="3527000" cy="2862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36AC7D-68E9-AF46-AF8F-63D1F1B4C8C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A2742E2-DC70-884E-B69C-BC9766AF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9FEFE0D6-EC10-CC46-8CB0-5491B2A1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704213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57141"/>
            <a:ext cx="9168029" cy="557259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76713"/>
            <a:ext cx="9168029" cy="494819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944A3-B90A-8F4A-8E9E-F5C63620E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CC480-FC01-A444-95CE-BCEE057159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22730" y="2604052"/>
            <a:ext cx="6839106" cy="42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4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015450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4122711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4121468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24877147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588552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8599273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13504108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7057195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266" y="1304925"/>
            <a:ext cx="9223397" cy="4248150"/>
          </a:xfrm>
        </p:spPr>
        <p:txBody>
          <a:bodyPr anchor="t" anchorCtr="0">
            <a:noAutofit/>
          </a:bodyPr>
          <a:lstStyle>
            <a:lvl1pPr>
              <a:defRPr sz="48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Quote or a big statement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1FC0-08C6-7F4C-81FC-0348139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90DAD29-7DED-AA42-AA04-A032FBB6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640981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31E99D7-1FD0-914C-B0D5-E3A15621B5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598206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43897"/>
            <a:ext cx="9168029" cy="481051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35547"/>
            <a:ext cx="9168029" cy="50684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390875" y="-26191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AF9217-57E8-2D40-8131-360FFD574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7582" y="-870825"/>
            <a:ext cx="8585425" cy="8585425"/>
          </a:xfrm>
          <a:custGeom>
            <a:avLst/>
            <a:gdLst>
              <a:gd name="T0" fmla="*/ 6531 w 13094"/>
              <a:gd name="T1" fmla="*/ 4344 h 13094"/>
              <a:gd name="T2" fmla="*/ 6531 w 13094"/>
              <a:gd name="T3" fmla="*/ 4344 h 13094"/>
              <a:gd name="T4" fmla="*/ 4344 w 13094"/>
              <a:gd name="T5" fmla="*/ 6532 h 13094"/>
              <a:gd name="T6" fmla="*/ 6531 w 13094"/>
              <a:gd name="T7" fmla="*/ 8749 h 13094"/>
              <a:gd name="T8" fmla="*/ 8749 w 13094"/>
              <a:gd name="T9" fmla="*/ 6532 h 13094"/>
              <a:gd name="T10" fmla="*/ 6531 w 13094"/>
              <a:gd name="T11" fmla="*/ 4344 h 13094"/>
              <a:gd name="T12" fmla="*/ 6531 w 13094"/>
              <a:gd name="T13" fmla="*/ 13093 h 13094"/>
              <a:gd name="T14" fmla="*/ 6531 w 13094"/>
              <a:gd name="T15" fmla="*/ 13093 h 13094"/>
              <a:gd name="T16" fmla="*/ 0 w 13094"/>
              <a:gd name="T17" fmla="*/ 6532 h 13094"/>
              <a:gd name="T18" fmla="*/ 6531 w 13094"/>
              <a:gd name="T19" fmla="*/ 0 h 13094"/>
              <a:gd name="T20" fmla="*/ 13093 w 13094"/>
              <a:gd name="T21" fmla="*/ 6532 h 13094"/>
              <a:gd name="T22" fmla="*/ 6531 w 13094"/>
              <a:gd name="T23" fmla="*/ 13093 h 13094"/>
              <a:gd name="T24" fmla="*/ 6531 w 13094"/>
              <a:gd name="T25" fmla="*/ 4344 h 1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4" h="13094">
                <a:moveTo>
                  <a:pt x="6531" y="4344"/>
                </a:moveTo>
                <a:lnTo>
                  <a:pt x="6531" y="4344"/>
                </a:lnTo>
                <a:cubicBezTo>
                  <a:pt x="5344" y="4344"/>
                  <a:pt x="4344" y="5344"/>
                  <a:pt x="4344" y="6532"/>
                </a:cubicBezTo>
                <a:cubicBezTo>
                  <a:pt x="4344" y="7749"/>
                  <a:pt x="5344" y="8749"/>
                  <a:pt x="6531" y="8749"/>
                </a:cubicBezTo>
                <a:cubicBezTo>
                  <a:pt x="7749" y="8749"/>
                  <a:pt x="8749" y="7749"/>
                  <a:pt x="8749" y="6532"/>
                </a:cubicBezTo>
                <a:cubicBezTo>
                  <a:pt x="8749" y="5344"/>
                  <a:pt x="7749" y="4344"/>
                  <a:pt x="6531" y="4344"/>
                </a:cubicBezTo>
                <a:lnTo>
                  <a:pt x="6531" y="13093"/>
                </a:lnTo>
                <a:lnTo>
                  <a:pt x="6531" y="13093"/>
                </a:lnTo>
                <a:cubicBezTo>
                  <a:pt x="2938" y="13093"/>
                  <a:pt x="0" y="10156"/>
                  <a:pt x="0" y="6532"/>
                </a:cubicBezTo>
                <a:cubicBezTo>
                  <a:pt x="0" y="2938"/>
                  <a:pt x="2938" y="0"/>
                  <a:pt x="6531" y="0"/>
                </a:cubicBezTo>
                <a:cubicBezTo>
                  <a:pt x="10155" y="0"/>
                  <a:pt x="13093" y="2938"/>
                  <a:pt x="13093" y="6532"/>
                </a:cubicBezTo>
                <a:cubicBezTo>
                  <a:pt x="13093" y="10156"/>
                  <a:pt x="10155" y="13093"/>
                  <a:pt x="6531" y="13093"/>
                </a:cubicBezTo>
                <a:lnTo>
                  <a:pt x="6531" y="43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63D40-58DB-C845-948D-9BA6812D1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048" y="5908676"/>
            <a:ext cx="829565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62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424EE61-1070-5D4F-8D12-1129463569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190779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8D8CA32-571D-0E4B-8C04-C21620D55E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590737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big 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32E7A09-19B2-8942-91AB-7889CE10ED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4116224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big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993F56E-4853-FC4B-82E0-F15EBE8171F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733334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big 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2AEED4F-0D02-E64E-BD5C-8AED2D6537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4178121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big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3D1BE1E-31F3-8149-9A29-AD8223698C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650739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big statement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7F6C4EB-65B4-EC4C-9C45-47B933F1D7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515114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D6ADC5D-2F32-7849-AC51-1E6DA50347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tIns="108000" rIns="144000" anchor="ctr" anchorCtr="1"/>
          <a:lstStyle>
            <a:lvl1pPr marL="0" marR="0" indent="0" algn="r" defTabSz="48482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53C50-2E12-0844-A4D8-E75C6DC472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226" y="1304925"/>
            <a:ext cx="9223293" cy="424814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4800" b="1" i="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Quote or a big statement 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</p:spTree>
    <p:extLst>
      <p:ext uri="{BB962C8B-B14F-4D97-AF65-F5344CB8AC3E}">
        <p14:creationId xmlns:p14="http://schemas.microsoft.com/office/powerpoint/2010/main" val="334961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Photo Title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C03C59-C71A-A64A-9B52-FF298F688AE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7F19-8CC8-A34B-A35D-0A4ACCECC2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7620000" cy="2286000"/>
          </a:xfrm>
          <a:solidFill>
            <a:schemeClr val="bg2">
              <a:lumMod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0F811-FCF0-F848-B0CE-51F449E6B3E5}"/>
              </a:ext>
            </a:extLst>
          </p:cNvPr>
          <p:cNvSpPr/>
          <p:nvPr userDrawn="1"/>
        </p:nvSpPr>
        <p:spPr>
          <a:xfrm>
            <a:off x="0" y="2285999"/>
            <a:ext cx="12192000" cy="38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D6A14-6A3F-B649-B103-498B66B26C78}"/>
              </a:ext>
            </a:extLst>
          </p:cNvPr>
          <p:cNvSpPr/>
          <p:nvPr userDrawn="1"/>
        </p:nvSpPr>
        <p:spPr>
          <a:xfrm>
            <a:off x="0" y="0"/>
            <a:ext cx="457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1170-8BC9-E443-A605-0E6C65FAD75F}"/>
              </a:ext>
            </a:extLst>
          </p:cNvPr>
          <p:cNvSpPr/>
          <p:nvPr userDrawn="1"/>
        </p:nvSpPr>
        <p:spPr>
          <a:xfrm>
            <a:off x="0" y="314638"/>
            <a:ext cx="1524000" cy="3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8037-88A5-3744-82CF-D00B106B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52737"/>
            <a:ext cx="4381500" cy="1933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CBDDA-5980-0942-B999-E1E2C7F0F4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0500" y="2638737"/>
            <a:ext cx="11811000" cy="3485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642C0-7464-414A-A489-8A6A17CAB15F}"/>
              </a:ext>
            </a:extLst>
          </p:cNvPr>
          <p:cNvSpPr/>
          <p:nvPr userDrawn="1"/>
        </p:nvSpPr>
        <p:spPr>
          <a:xfrm flipV="1">
            <a:off x="9906000" y="6822481"/>
            <a:ext cx="2286000" cy="38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D9D7A3-D357-3147-B66A-56C887D45D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0"/>
            <a:ext cx="762000" cy="4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7AD0-AF22-4C4A-BCE9-B4D22CE4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8193-F828-40D0-9338-B69DF1F8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31E4-2484-40EB-8BF5-5496A3F5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AD3A-F0F8-4B3E-A6D7-873DD70C4C8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ADD3-9A5A-4BF0-8A3C-6EE9F020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FB1D-40D0-4EC7-99DA-0038D1F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7EA3-A750-4911-A4E9-8BD0DE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2019 Measurement Workshop | Lilly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8027A2-FD5F-8A43-8AC9-C779545D5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4675" y="214363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6CE0D30-D365-C140-89E0-1F21BD902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675" y="119909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2C537A-4B97-6248-8647-B99CD00BA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675" y="167136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DCE126-FE09-5B4B-BA0D-0B77CDF074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75" y="261590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09CD298-FA4E-2A41-9DCD-EACDB2D73E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4675" y="3088174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E5A5AA-E7FC-AF4B-A83A-CECE21C6BD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4675" y="3573697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E806A952-4564-AF4C-AE24-A57D9F4E79C5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97E1-7535-7943-8438-B827BF929E86}"/>
              </a:ext>
            </a:extLst>
          </p:cNvPr>
          <p:cNvSpPr txBox="1"/>
          <p:nvPr userDrawn="1"/>
        </p:nvSpPr>
        <p:spPr>
          <a:xfrm>
            <a:off x="-795130" y="95415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4C7FC5-78F5-5F40-BA5D-73940C0303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85E01F-B85C-40C1-9231-123399D5E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04675" y="4069630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814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GT Walsheim Pro O" pitchFamily="2" charset="77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1C80FE-6CF5-DA47-B2D8-090B250686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448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1940D94-1E11-7C44-B82A-E55B0A45A5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5759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06D5190-84EE-BA42-A2EB-8AE1E561BB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0707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F4C15AE-1FBC-3543-A568-1B3D119981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83816" y="2367482"/>
            <a:ext cx="2123036" cy="21230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7F185-5963-FF4E-8932-5D20051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5144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4">
            <a:extLst>
              <a:ext uri="{FF2B5EF4-FFF2-40B4-BE49-F238E27FC236}">
                <a16:creationId xmlns:a16="http://schemas.microsoft.com/office/drawing/2014/main" id="{578951D5-8F81-F248-B6E3-D85B464CCC4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10"/>
            <a:ext cx="12192000" cy="685799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987" y="379080"/>
            <a:ext cx="9168029" cy="1660884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1986" y="770730"/>
            <a:ext cx="9168029" cy="87758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37529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2221" y="441325"/>
            <a:ext cx="9168029" cy="492953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221" y="832975"/>
            <a:ext cx="9168029" cy="57838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3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52DCF2-613F-C04D-92F4-6D494089F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A8CFF-6917-764F-B8B1-B97D0B8C4A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6236" y="2500830"/>
            <a:ext cx="6975764" cy="4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7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5474697"/>
            <a:ext cx="9168029" cy="508660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5866347"/>
            <a:ext cx="9168029" cy="544392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411195" y="4868883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42EE7-4207-214F-BC14-3D8CA7B95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273" y="-106"/>
            <a:ext cx="10979727" cy="6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4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57141"/>
            <a:ext cx="9168029" cy="557259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76713"/>
            <a:ext cx="9168029" cy="494819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944A3-B90A-8F4A-8E9E-F5C63620E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221" y="6210880"/>
            <a:ext cx="2716789" cy="231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CC480-FC01-A444-95CE-BCEE057159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22730" y="2604052"/>
            <a:ext cx="6839106" cy="42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8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712C4-588F-C542-A607-74848B01F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68" y="343897"/>
            <a:ext cx="9168029" cy="481051"/>
          </a:xfrm>
        </p:spPr>
        <p:txBody>
          <a:bodyPr lIns="0" rIns="0" anchor="t" anchorCtr="0">
            <a:normAutofit/>
          </a:bodyPr>
          <a:lstStyle>
            <a:lvl1pPr algn="l">
              <a:lnSpc>
                <a:spcPct val="100000"/>
              </a:lnSpc>
              <a:defRPr sz="3200" b="1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heading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A5C1F7-C53D-8C43-A424-04B44F1314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68" y="735547"/>
            <a:ext cx="9168029" cy="506844"/>
          </a:xfrm>
        </p:spPr>
        <p:txBody>
          <a:bodyPr lIns="0" tIns="0" rIns="0" bIns="0">
            <a:noAutofit/>
          </a:bodyPr>
          <a:lstStyle>
            <a:lvl1pPr marL="0" marR="0" indent="0" algn="l" defTabSz="48482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42415" indent="0" algn="ctr">
              <a:buNone/>
              <a:defRPr sz="1060"/>
            </a:lvl2pPr>
            <a:lvl3pPr marL="484828" indent="0" algn="ctr">
              <a:buNone/>
              <a:defRPr sz="955"/>
            </a:lvl3pPr>
            <a:lvl4pPr marL="727242" indent="0" algn="ctr">
              <a:buNone/>
              <a:defRPr sz="849"/>
            </a:lvl4pPr>
            <a:lvl5pPr marL="969657" indent="0" algn="ctr">
              <a:buNone/>
              <a:defRPr sz="849"/>
            </a:lvl5pPr>
            <a:lvl6pPr marL="1212070" indent="0" algn="ctr">
              <a:buNone/>
              <a:defRPr sz="849"/>
            </a:lvl6pPr>
            <a:lvl7pPr marL="1454484" indent="0" algn="ctr">
              <a:buNone/>
              <a:defRPr sz="849"/>
            </a:lvl7pPr>
            <a:lvl8pPr marL="1696898" indent="0" algn="ctr">
              <a:buNone/>
              <a:defRPr sz="849"/>
            </a:lvl8pPr>
            <a:lvl9pPr marL="1939313" indent="0" algn="ctr">
              <a:buNone/>
              <a:defRPr sz="849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AB807-57C7-E245-BB78-75ECF8AE7CB6}"/>
              </a:ext>
            </a:extLst>
          </p:cNvPr>
          <p:cNvSpPr txBox="1"/>
          <p:nvPr userDrawn="1"/>
        </p:nvSpPr>
        <p:spPr>
          <a:xfrm>
            <a:off x="10816683" y="1784195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5BD8-4942-444B-BE12-D99AFF280200}"/>
              </a:ext>
            </a:extLst>
          </p:cNvPr>
          <p:cNvSpPr txBox="1"/>
          <p:nvPr userDrawn="1"/>
        </p:nvSpPr>
        <p:spPr>
          <a:xfrm>
            <a:off x="9390875" y="-26191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AF9217-57E8-2D40-8131-360FFD574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7582" y="-870825"/>
            <a:ext cx="8585425" cy="8585425"/>
          </a:xfrm>
          <a:custGeom>
            <a:avLst/>
            <a:gdLst>
              <a:gd name="T0" fmla="*/ 6531 w 13094"/>
              <a:gd name="T1" fmla="*/ 4344 h 13094"/>
              <a:gd name="T2" fmla="*/ 6531 w 13094"/>
              <a:gd name="T3" fmla="*/ 4344 h 13094"/>
              <a:gd name="T4" fmla="*/ 4344 w 13094"/>
              <a:gd name="T5" fmla="*/ 6532 h 13094"/>
              <a:gd name="T6" fmla="*/ 6531 w 13094"/>
              <a:gd name="T7" fmla="*/ 8749 h 13094"/>
              <a:gd name="T8" fmla="*/ 8749 w 13094"/>
              <a:gd name="T9" fmla="*/ 6532 h 13094"/>
              <a:gd name="T10" fmla="*/ 6531 w 13094"/>
              <a:gd name="T11" fmla="*/ 4344 h 13094"/>
              <a:gd name="T12" fmla="*/ 6531 w 13094"/>
              <a:gd name="T13" fmla="*/ 13093 h 13094"/>
              <a:gd name="T14" fmla="*/ 6531 w 13094"/>
              <a:gd name="T15" fmla="*/ 13093 h 13094"/>
              <a:gd name="T16" fmla="*/ 0 w 13094"/>
              <a:gd name="T17" fmla="*/ 6532 h 13094"/>
              <a:gd name="T18" fmla="*/ 6531 w 13094"/>
              <a:gd name="T19" fmla="*/ 0 h 13094"/>
              <a:gd name="T20" fmla="*/ 13093 w 13094"/>
              <a:gd name="T21" fmla="*/ 6532 h 13094"/>
              <a:gd name="T22" fmla="*/ 6531 w 13094"/>
              <a:gd name="T23" fmla="*/ 13093 h 13094"/>
              <a:gd name="T24" fmla="*/ 6531 w 13094"/>
              <a:gd name="T25" fmla="*/ 4344 h 1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4" h="13094">
                <a:moveTo>
                  <a:pt x="6531" y="4344"/>
                </a:moveTo>
                <a:lnTo>
                  <a:pt x="6531" y="4344"/>
                </a:lnTo>
                <a:cubicBezTo>
                  <a:pt x="5344" y="4344"/>
                  <a:pt x="4344" y="5344"/>
                  <a:pt x="4344" y="6532"/>
                </a:cubicBezTo>
                <a:cubicBezTo>
                  <a:pt x="4344" y="7749"/>
                  <a:pt x="5344" y="8749"/>
                  <a:pt x="6531" y="8749"/>
                </a:cubicBezTo>
                <a:cubicBezTo>
                  <a:pt x="7749" y="8749"/>
                  <a:pt x="8749" y="7749"/>
                  <a:pt x="8749" y="6532"/>
                </a:cubicBezTo>
                <a:cubicBezTo>
                  <a:pt x="8749" y="5344"/>
                  <a:pt x="7749" y="4344"/>
                  <a:pt x="6531" y="4344"/>
                </a:cubicBezTo>
                <a:lnTo>
                  <a:pt x="6531" y="13093"/>
                </a:lnTo>
                <a:lnTo>
                  <a:pt x="6531" y="13093"/>
                </a:lnTo>
                <a:cubicBezTo>
                  <a:pt x="2938" y="13093"/>
                  <a:pt x="0" y="10156"/>
                  <a:pt x="0" y="6532"/>
                </a:cubicBezTo>
                <a:cubicBezTo>
                  <a:pt x="0" y="2938"/>
                  <a:pt x="2938" y="0"/>
                  <a:pt x="6531" y="0"/>
                </a:cubicBezTo>
                <a:cubicBezTo>
                  <a:pt x="10155" y="0"/>
                  <a:pt x="13093" y="2938"/>
                  <a:pt x="13093" y="6532"/>
                </a:cubicBezTo>
                <a:cubicBezTo>
                  <a:pt x="13093" y="10156"/>
                  <a:pt x="10155" y="13093"/>
                  <a:pt x="6531" y="13093"/>
                </a:cubicBezTo>
                <a:lnTo>
                  <a:pt x="6531" y="43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63D40-58DB-C845-948D-9BA6812D1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048" y="5908676"/>
            <a:ext cx="829565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8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big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29F14F-04C0-C942-8547-AEEBF0617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ECCD157-1FAA-C343-9250-2B739293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8027A2-FD5F-8A43-8AC9-C779545D5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4675" y="214363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6CE0D30-D365-C140-89E0-1F21BD902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675" y="119909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2C537A-4B97-6248-8647-B99CD00BA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675" y="167136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DCE126-FE09-5B4B-BA0D-0B77CDF074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75" y="2615902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09CD298-FA4E-2A41-9DCD-EACDB2D73E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4675" y="3088174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E5A5AA-E7FC-AF4B-A83A-CECE21C6BD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4675" y="3573697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423D0-3409-7542-AD01-1171C330D739}"/>
              </a:ext>
            </a:extLst>
          </p:cNvPr>
          <p:cNvSpPr/>
          <p:nvPr userDrawn="1"/>
        </p:nvSpPr>
        <p:spPr>
          <a:xfrm>
            <a:off x="643416" y="1206433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BCA6FC-D916-8345-8161-14CE7B65A183}"/>
              </a:ext>
            </a:extLst>
          </p:cNvPr>
          <p:cNvSpPr/>
          <p:nvPr userDrawn="1"/>
        </p:nvSpPr>
        <p:spPr>
          <a:xfrm>
            <a:off x="643416" y="1680154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693564-169C-5A41-BB16-8D8A775ABA02}"/>
              </a:ext>
            </a:extLst>
          </p:cNvPr>
          <p:cNvSpPr/>
          <p:nvPr userDrawn="1"/>
        </p:nvSpPr>
        <p:spPr>
          <a:xfrm>
            <a:off x="643416" y="2153875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DDCF37-9B5A-CE4E-B940-C75E2F7DC5E7}"/>
              </a:ext>
            </a:extLst>
          </p:cNvPr>
          <p:cNvSpPr/>
          <p:nvPr userDrawn="1"/>
        </p:nvSpPr>
        <p:spPr>
          <a:xfrm>
            <a:off x="643416" y="2627596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87121-1B16-C14C-9718-64CF12F2E59E}"/>
              </a:ext>
            </a:extLst>
          </p:cNvPr>
          <p:cNvSpPr/>
          <p:nvPr userDrawn="1"/>
        </p:nvSpPr>
        <p:spPr>
          <a:xfrm>
            <a:off x="643416" y="3101319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6941E-E16F-8F40-AF1B-2DD4EEF1CC6D}"/>
              </a:ext>
            </a:extLst>
          </p:cNvPr>
          <p:cNvSpPr/>
          <p:nvPr userDrawn="1"/>
        </p:nvSpPr>
        <p:spPr>
          <a:xfrm>
            <a:off x="643416" y="3588293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E806A952-4564-AF4C-AE24-A57D9F4E79C5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97E1-7535-7943-8438-B827BF929E86}"/>
              </a:ext>
            </a:extLst>
          </p:cNvPr>
          <p:cNvSpPr txBox="1"/>
          <p:nvPr userDrawn="1"/>
        </p:nvSpPr>
        <p:spPr>
          <a:xfrm>
            <a:off x="-795130" y="954157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endParaRPr lang="en-US" sz="1400" b="0" i="0" dirty="0" err="1">
              <a:latin typeface="Arial Regular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4C7FC5-78F5-5F40-BA5D-73940C0303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EA47C4C-CAF1-43C5-8690-24F846B048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06000" y="4107266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3E432D-6223-4164-87B1-E47B86C0A8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6000" y="4592789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4B44EB-7DD6-4B28-B2FE-649D5F2E7E88}"/>
              </a:ext>
            </a:extLst>
          </p:cNvPr>
          <p:cNvSpPr/>
          <p:nvPr userDrawn="1"/>
        </p:nvSpPr>
        <p:spPr>
          <a:xfrm>
            <a:off x="644741" y="4120411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0E919-A589-4F76-9070-AA67E684279C}"/>
              </a:ext>
            </a:extLst>
          </p:cNvPr>
          <p:cNvSpPr/>
          <p:nvPr userDrawn="1"/>
        </p:nvSpPr>
        <p:spPr>
          <a:xfrm>
            <a:off x="644741" y="4607385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 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FC5573E-218B-49E6-80FD-692A9E045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15279" y="5110456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E4ACFD7-070F-44E0-9CAE-AB3AA7319C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15279" y="5595979"/>
            <a:ext cx="7134335" cy="653437"/>
          </a:xfrm>
          <a:prstGeom prst="rect">
            <a:avLst/>
          </a:prstGeom>
        </p:spPr>
        <p:txBody>
          <a:bodyPr wrap="square"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>
                <a:latin typeface="GT Walsheim Pro" pitchFamily="2" charset="77"/>
              </a:defRPr>
            </a:lvl2pPr>
            <a:lvl3pPr marL="914400" indent="0">
              <a:buNone/>
              <a:defRPr b="0">
                <a:latin typeface="GT Walsheim Pro" pitchFamily="2" charset="77"/>
              </a:defRPr>
            </a:lvl3pPr>
            <a:lvl4pPr marL="1371600" indent="0">
              <a:buNone/>
              <a:defRPr b="0">
                <a:latin typeface="GT Walsheim Pro" pitchFamily="2" charset="77"/>
              </a:defRPr>
            </a:lvl4pPr>
            <a:lvl5pPr marL="1828800" indent="0">
              <a:buNone/>
              <a:defRPr b="0">
                <a:latin typeface="GT Walsheim Pro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5BCCA6-9C44-48B3-8A4D-BC99F9036A60}"/>
              </a:ext>
            </a:extLst>
          </p:cNvPr>
          <p:cNvSpPr/>
          <p:nvPr userDrawn="1"/>
        </p:nvSpPr>
        <p:spPr>
          <a:xfrm>
            <a:off x="654020" y="5123601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B7ACE2-BC37-4A9B-9D01-E3E4EC380F90}"/>
              </a:ext>
            </a:extLst>
          </p:cNvPr>
          <p:cNvSpPr/>
          <p:nvPr userDrawn="1"/>
        </p:nvSpPr>
        <p:spPr>
          <a:xfrm>
            <a:off x="654020" y="5610575"/>
            <a:ext cx="348369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</p:txBody>
      </p:sp>
    </p:spTree>
    <p:extLst>
      <p:ext uri="{BB962C8B-B14F-4D97-AF65-F5344CB8AC3E}">
        <p14:creationId xmlns:p14="http://schemas.microsoft.com/office/powerpoint/2010/main" val="760648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1]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52439"/>
            <a:ext cx="5472112" cy="5964236"/>
          </a:xfrm>
        </p:spPr>
        <p:txBody>
          <a:bodyPr anchor="b">
            <a:noAutofit/>
          </a:bodyPr>
          <a:lstStyle>
            <a:lvl1pPr>
              <a:defRPr sz="4400" b="1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F8663D9-6175-D24D-8681-15495B5EB30F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2640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2]">
    <p:bg>
      <p:bgPr>
        <a:solidFill>
          <a:srgbClr val="228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614B61-DA2B-8A4A-98F9-FE49347CA82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8359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1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282BA5C-56E0-BE46-9D23-87AC872743C6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6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1]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52439"/>
            <a:ext cx="5472112" cy="5964236"/>
          </a:xfrm>
        </p:spPr>
        <p:txBody>
          <a:bodyPr anchor="b">
            <a:noAutofit/>
          </a:bodyPr>
          <a:lstStyle>
            <a:lvl1pPr>
              <a:defRPr sz="4400" b="1" i="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F8663D9-6175-D24D-8681-15495B5EB30F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14922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2]">
    <p:bg>
      <p:bgPr>
        <a:solidFill>
          <a:srgbClr val="004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A00FAC3-AB4A-3B4B-9E2A-E39EC89FB9F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FD664-4D1B-5C44-8E6B-48E28204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09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1]">
    <p:bg>
      <p:bgPr>
        <a:solidFill>
          <a:srgbClr val="E30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5E952D9-9903-5943-B893-75BA448FB4E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BE3BA-23D8-5847-9854-93D289F1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3197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urple [2]">
    <p:bg>
      <p:bgPr>
        <a:solidFill>
          <a:srgbClr val="870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82CDFB-2967-D341-AD39-37CF180F7BF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270935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1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00B40AA-23B3-5D4C-B4D8-6574E79DF932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80567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 [2]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29DCE45-6DF6-6A44-B714-AAF7077C64BE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8716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AC29429-356D-7245-B3B9-9CC250DAF6EB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292466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447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2880A0-C2B1-B84E-B783-8356997E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A5EC45-A7F5-F445-8C10-55FC6858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A025A021-132D-0A46-82D1-417142A3447D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CBFD3-2D55-774D-9912-5DCC740A6F0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46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885263"/>
            <a:ext cx="7235825" cy="413552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3027C36-99A2-5C4E-AF8F-9D7F2259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71" y="1395211"/>
            <a:ext cx="7236096" cy="525676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14CD3A-0F60-AE4E-8723-FD8A51E40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CB451FA-1FEF-7F4A-A1CD-B2832383C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358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460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 [2]">
    <p:bg>
      <p:bgPr>
        <a:solidFill>
          <a:srgbClr val="228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614B61-DA2B-8A4A-98F9-FE49347CA82D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75432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711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ess conten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7235825" cy="465236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E36-8818-E14D-A5B5-B94ACAF0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5D452A7-4C36-1347-AC6E-10DABDEE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173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" y="1368425"/>
            <a:ext cx="3527426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5F841F-CBD9-E94C-B33B-69797CE7E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2287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A75AD8A-A487-8441-B0CB-FAFE8E4FA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0685" y="1368425"/>
            <a:ext cx="3527425" cy="4652366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3C38F7-4483-E841-9B92-F6AE4B8E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E963AF88-704D-244F-A72A-29CA3B0D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273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(10)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75358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54189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BA383F63-46B1-2347-A355-A79BF9C3392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796526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33020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11851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74492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75358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353323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4189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4D9B30E-32A6-CC40-8194-2702B449A60C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95660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61DF7D1F-640E-624A-90EE-69652C7B54C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796526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032154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33020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710985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11851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5358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154189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08E082D1-905D-EA42-8235-8BA85526470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796526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833020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11851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674492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475358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5353323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154189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6" name="Picture Placeholder 3">
            <a:extLst>
              <a:ext uri="{FF2B5EF4-FFF2-40B4-BE49-F238E27FC236}">
                <a16:creationId xmlns:a16="http://schemas.microsoft.com/office/drawing/2014/main" id="{190AB35D-C630-BD4A-8E00-CA7C285B83D6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9995660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6BD2A8ED-B49D-F54E-859C-38251D7DD20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796526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032154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2833020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710985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11851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48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Team (8)</a:t>
            </a:r>
            <a:endParaRPr lang="en-GB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75A9FCF-6440-874F-8EF1-2483B26425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8133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920FF4-1652-1149-9CBB-C8D80D74B9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43702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9B6669D-DC49-1945-A703-F0FFDBAABB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799271" y="3305433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F4167DA-A4B0-CA42-B802-C5B9324EAD8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54840" y="3305546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F0A0405-599B-6649-98D7-2718A38304D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287267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B333E79-4F63-904B-95FE-9432A53C0A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88133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6BDD5DD4-2711-2F4D-ABC2-3AE3879B7D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642836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3F5BD46-3482-CF44-BADB-357205A7F54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43702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C36F8B27-C69B-1947-AC61-EA78AC2CDFB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998405" y="1436636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D4187FC-7DF2-1944-988D-EDC0B57939A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799271" y="3024288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4CE7191B-78E0-E94F-977E-C2265AC3CA19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353974" y="1436749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385D2C13-C077-234F-AA7C-1821E9C9015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54840" y="3024401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1AE6F372-1BDD-BF46-99A1-1A01658C609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088133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FE5A593-E5E2-1A4A-AB70-9007E3EE5BF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443702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BCF7B60-D550-0648-8C6B-A6B6B4CE14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799271" y="5616295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19A84C6-3D02-6E45-91A1-BEDE4E68A1B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154840" y="5616408"/>
            <a:ext cx="1876918" cy="465927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0F99755-333E-0440-9C3D-20CB166CB86A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287267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7A23577-F3C5-6D49-BB66-B977944997B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088133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85AA5070-E35C-4546-BE24-63677E4C35EB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642836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7662685-8039-D940-A02C-40CF0F5EA90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3702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44CFBB14-11F1-D742-909F-0712E7A29957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998405" y="3747498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45B53C2-D316-C642-8171-1AC400A60D8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9271" y="5335150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EE61B0E1-1848-4D45-B563-EC387882E837}"/>
              </a:ext>
            </a:extLst>
          </p:cNvPr>
          <p:cNvSpPr>
            <a:spLocks noGrp="1"/>
          </p:cNvSpPr>
          <p:nvPr>
            <p:ph type="pic" sz="quarter" idx="90" hasCustomPrompt="1"/>
          </p:nvPr>
        </p:nvSpPr>
        <p:spPr>
          <a:xfrm>
            <a:off x="1353974" y="3747611"/>
            <a:ext cx="1478650" cy="14803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headshot here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B88C658-67E2-7D4D-95DB-1DDEE4BCEE7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154840" y="5335263"/>
            <a:ext cx="1876918" cy="361096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Surname </a:t>
            </a: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473145E2-7C73-EA45-A798-4FE1DF4C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6" name="Footer Placeholder 2">
            <a:extLst>
              <a:ext uri="{FF2B5EF4-FFF2-40B4-BE49-F238E27FC236}">
                <a16:creationId xmlns:a16="http://schemas.microsoft.com/office/drawing/2014/main" id="{E4E702F1-30F6-6749-81C8-EFC91CB9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8">
            <a:extLst>
              <a:ext uri="{FF2B5EF4-FFF2-40B4-BE49-F238E27FC236}">
                <a16:creationId xmlns:a16="http://schemas.microsoft.com/office/drawing/2014/main" id="{5FC4ACFA-AFC3-1E47-80D6-DBA210E932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028185" y="1018572"/>
            <a:ext cx="6022444" cy="5032487"/>
            <a:chOff x="353" y="434"/>
            <a:chExt cx="2549" cy="2130"/>
          </a:xfrm>
        </p:grpSpPr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717701F9-D9A7-9746-AA1A-D67A982D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434"/>
              <a:ext cx="2549" cy="2130"/>
            </a:xfrm>
            <a:custGeom>
              <a:avLst/>
              <a:gdLst>
                <a:gd name="T0" fmla="*/ 10926 w 11245"/>
                <a:gd name="T1" fmla="*/ 0 h 9397"/>
                <a:gd name="T2" fmla="*/ 317 w 11245"/>
                <a:gd name="T3" fmla="*/ 0 h 9397"/>
                <a:gd name="T4" fmla="*/ 0 w 11245"/>
                <a:gd name="T5" fmla="*/ 318 h 9397"/>
                <a:gd name="T6" fmla="*/ 0 w 11245"/>
                <a:gd name="T7" fmla="*/ 7427 h 9397"/>
                <a:gd name="T8" fmla="*/ 317 w 11245"/>
                <a:gd name="T9" fmla="*/ 7745 h 9397"/>
                <a:gd name="T10" fmla="*/ 4491 w 11245"/>
                <a:gd name="T11" fmla="*/ 7745 h 9397"/>
                <a:gd name="T12" fmla="*/ 4373 w 11245"/>
                <a:gd name="T13" fmla="*/ 8870 h 9397"/>
                <a:gd name="T14" fmla="*/ 4071 w 11245"/>
                <a:gd name="T15" fmla="*/ 9126 h 9397"/>
                <a:gd name="T16" fmla="*/ 3925 w 11245"/>
                <a:gd name="T17" fmla="*/ 9233 h 9397"/>
                <a:gd name="T18" fmla="*/ 3906 w 11245"/>
                <a:gd name="T19" fmla="*/ 9278 h 9397"/>
                <a:gd name="T20" fmla="*/ 3906 w 11245"/>
                <a:gd name="T21" fmla="*/ 9279 h 9397"/>
                <a:gd name="T22" fmla="*/ 3906 w 11245"/>
                <a:gd name="T23" fmla="*/ 9323 h 9397"/>
                <a:gd name="T24" fmla="*/ 3906 w 11245"/>
                <a:gd name="T25" fmla="*/ 9324 h 9397"/>
                <a:gd name="T26" fmla="*/ 3919 w 11245"/>
                <a:gd name="T27" fmla="*/ 9356 h 9397"/>
                <a:gd name="T28" fmla="*/ 4101 w 11245"/>
                <a:gd name="T29" fmla="*/ 9396 h 9397"/>
                <a:gd name="T30" fmla="*/ 7142 w 11245"/>
                <a:gd name="T31" fmla="*/ 9396 h 9397"/>
                <a:gd name="T32" fmla="*/ 7324 w 11245"/>
                <a:gd name="T33" fmla="*/ 9356 h 9397"/>
                <a:gd name="T34" fmla="*/ 7337 w 11245"/>
                <a:gd name="T35" fmla="*/ 9324 h 9397"/>
                <a:gd name="T36" fmla="*/ 7337 w 11245"/>
                <a:gd name="T37" fmla="*/ 9323 h 9397"/>
                <a:gd name="T38" fmla="*/ 7337 w 11245"/>
                <a:gd name="T39" fmla="*/ 9282 h 9397"/>
                <a:gd name="T40" fmla="*/ 7337 w 11245"/>
                <a:gd name="T41" fmla="*/ 9280 h 9397"/>
                <a:gd name="T42" fmla="*/ 7319 w 11245"/>
                <a:gd name="T43" fmla="*/ 9233 h 9397"/>
                <a:gd name="T44" fmla="*/ 7173 w 11245"/>
                <a:gd name="T45" fmla="*/ 9126 h 9397"/>
                <a:gd name="T46" fmla="*/ 6871 w 11245"/>
                <a:gd name="T47" fmla="*/ 8870 h 9397"/>
                <a:gd name="T48" fmla="*/ 6752 w 11245"/>
                <a:gd name="T49" fmla="*/ 7745 h 9397"/>
                <a:gd name="T50" fmla="*/ 10926 w 11245"/>
                <a:gd name="T51" fmla="*/ 7745 h 9397"/>
                <a:gd name="T52" fmla="*/ 11244 w 11245"/>
                <a:gd name="T53" fmla="*/ 7427 h 9397"/>
                <a:gd name="T54" fmla="*/ 11244 w 11245"/>
                <a:gd name="T55" fmla="*/ 318 h 9397"/>
                <a:gd name="T56" fmla="*/ 10926 w 11245"/>
                <a:gd name="T57" fmla="*/ 0 h 9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45" h="9397">
                  <a:moveTo>
                    <a:pt x="10926" y="0"/>
                  </a:moveTo>
                  <a:lnTo>
                    <a:pt x="317" y="0"/>
                  </a:lnTo>
                  <a:cubicBezTo>
                    <a:pt x="142" y="0"/>
                    <a:pt x="0" y="143"/>
                    <a:pt x="0" y="318"/>
                  </a:cubicBezTo>
                  <a:lnTo>
                    <a:pt x="0" y="7427"/>
                  </a:lnTo>
                  <a:cubicBezTo>
                    <a:pt x="0" y="7602"/>
                    <a:pt x="142" y="7745"/>
                    <a:pt x="317" y="7745"/>
                  </a:cubicBezTo>
                  <a:lnTo>
                    <a:pt x="4491" y="7745"/>
                  </a:lnTo>
                  <a:cubicBezTo>
                    <a:pt x="4485" y="7875"/>
                    <a:pt x="4444" y="8658"/>
                    <a:pt x="4373" y="8870"/>
                  </a:cubicBezTo>
                  <a:cubicBezTo>
                    <a:pt x="4346" y="8949"/>
                    <a:pt x="4187" y="9051"/>
                    <a:pt x="4071" y="9126"/>
                  </a:cubicBezTo>
                  <a:cubicBezTo>
                    <a:pt x="4000" y="9172"/>
                    <a:pt x="3944" y="9209"/>
                    <a:pt x="3925" y="9233"/>
                  </a:cubicBezTo>
                  <a:cubicBezTo>
                    <a:pt x="3910" y="9251"/>
                    <a:pt x="3906" y="9266"/>
                    <a:pt x="3906" y="9278"/>
                  </a:cubicBezTo>
                  <a:cubicBezTo>
                    <a:pt x="3906" y="9279"/>
                    <a:pt x="3906" y="9279"/>
                    <a:pt x="3906" y="9279"/>
                  </a:cubicBezTo>
                  <a:lnTo>
                    <a:pt x="3906" y="9323"/>
                  </a:lnTo>
                  <a:lnTo>
                    <a:pt x="3906" y="9324"/>
                  </a:lnTo>
                  <a:cubicBezTo>
                    <a:pt x="3906" y="9336"/>
                    <a:pt x="3910" y="9347"/>
                    <a:pt x="3919" y="9356"/>
                  </a:cubicBezTo>
                  <a:cubicBezTo>
                    <a:pt x="3944" y="9383"/>
                    <a:pt x="4003" y="9396"/>
                    <a:pt x="4101" y="9396"/>
                  </a:cubicBezTo>
                  <a:lnTo>
                    <a:pt x="7142" y="9396"/>
                  </a:lnTo>
                  <a:cubicBezTo>
                    <a:pt x="7240" y="9396"/>
                    <a:pt x="7300" y="9383"/>
                    <a:pt x="7324" y="9356"/>
                  </a:cubicBezTo>
                  <a:cubicBezTo>
                    <a:pt x="7333" y="9347"/>
                    <a:pt x="7337" y="9336"/>
                    <a:pt x="7337" y="9324"/>
                  </a:cubicBezTo>
                  <a:lnTo>
                    <a:pt x="7337" y="9323"/>
                  </a:lnTo>
                  <a:lnTo>
                    <a:pt x="7337" y="9282"/>
                  </a:lnTo>
                  <a:cubicBezTo>
                    <a:pt x="7337" y="9281"/>
                    <a:pt x="7337" y="9281"/>
                    <a:pt x="7337" y="9280"/>
                  </a:cubicBezTo>
                  <a:cubicBezTo>
                    <a:pt x="7338" y="9268"/>
                    <a:pt x="7334" y="9252"/>
                    <a:pt x="7319" y="9233"/>
                  </a:cubicBezTo>
                  <a:cubicBezTo>
                    <a:pt x="7300" y="9209"/>
                    <a:pt x="7244" y="9172"/>
                    <a:pt x="7173" y="9126"/>
                  </a:cubicBezTo>
                  <a:cubicBezTo>
                    <a:pt x="7056" y="9051"/>
                    <a:pt x="6897" y="8949"/>
                    <a:pt x="6871" y="8870"/>
                  </a:cubicBezTo>
                  <a:cubicBezTo>
                    <a:pt x="6799" y="8659"/>
                    <a:pt x="6759" y="7872"/>
                    <a:pt x="6752" y="7745"/>
                  </a:cubicBezTo>
                  <a:lnTo>
                    <a:pt x="10926" y="7745"/>
                  </a:lnTo>
                  <a:cubicBezTo>
                    <a:pt x="11101" y="7745"/>
                    <a:pt x="11244" y="7602"/>
                    <a:pt x="11244" y="7427"/>
                  </a:cubicBezTo>
                  <a:lnTo>
                    <a:pt x="11244" y="318"/>
                  </a:lnTo>
                  <a:cubicBezTo>
                    <a:pt x="11244" y="143"/>
                    <a:pt x="11101" y="0"/>
                    <a:pt x="109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63FF0EF6-AF95-3C4C-B550-91E9C750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547"/>
              <a:ext cx="767" cy="12"/>
            </a:xfrm>
            <a:custGeom>
              <a:avLst/>
              <a:gdLst>
                <a:gd name="T0" fmla="*/ 3385 w 3387"/>
                <a:gd name="T1" fmla="*/ 4 h 57"/>
                <a:gd name="T2" fmla="*/ 3385 w 3387"/>
                <a:gd name="T3" fmla="*/ 6 h 57"/>
                <a:gd name="T4" fmla="*/ 3379 w 3387"/>
                <a:gd name="T5" fmla="*/ 24 h 57"/>
                <a:gd name="T6" fmla="*/ 3213 w 3387"/>
                <a:gd name="T7" fmla="*/ 56 h 57"/>
                <a:gd name="T8" fmla="*/ 172 w 3387"/>
                <a:gd name="T9" fmla="*/ 56 h 57"/>
                <a:gd name="T10" fmla="*/ 7 w 3387"/>
                <a:gd name="T11" fmla="*/ 24 h 57"/>
                <a:gd name="T12" fmla="*/ 0 w 3387"/>
                <a:gd name="T13" fmla="*/ 6 h 57"/>
                <a:gd name="T14" fmla="*/ 0 w 3387"/>
                <a:gd name="T15" fmla="*/ 4 h 57"/>
                <a:gd name="T16" fmla="*/ 0 w 3387"/>
                <a:gd name="T17" fmla="*/ 0 h 57"/>
                <a:gd name="T18" fmla="*/ 172 w 3387"/>
                <a:gd name="T19" fmla="*/ 30 h 57"/>
                <a:gd name="T20" fmla="*/ 3213 w 3387"/>
                <a:gd name="T21" fmla="*/ 30 h 57"/>
                <a:gd name="T22" fmla="*/ 3385 w 3387"/>
                <a:gd name="T23" fmla="*/ 0 h 57"/>
                <a:gd name="T24" fmla="*/ 3385 w 3387"/>
                <a:gd name="T25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7" h="57">
                  <a:moveTo>
                    <a:pt x="3385" y="4"/>
                  </a:moveTo>
                  <a:cubicBezTo>
                    <a:pt x="3385" y="5"/>
                    <a:pt x="3385" y="6"/>
                    <a:pt x="3385" y="6"/>
                  </a:cubicBezTo>
                  <a:cubicBezTo>
                    <a:pt x="3386" y="13"/>
                    <a:pt x="3384" y="19"/>
                    <a:pt x="3379" y="24"/>
                  </a:cubicBezTo>
                  <a:cubicBezTo>
                    <a:pt x="3365" y="38"/>
                    <a:pt x="3325" y="56"/>
                    <a:pt x="3213" y="56"/>
                  </a:cubicBezTo>
                  <a:lnTo>
                    <a:pt x="172" y="56"/>
                  </a:lnTo>
                  <a:cubicBezTo>
                    <a:pt x="60" y="56"/>
                    <a:pt x="20" y="38"/>
                    <a:pt x="7" y="24"/>
                  </a:cubicBezTo>
                  <a:cubicBezTo>
                    <a:pt x="2" y="19"/>
                    <a:pt x="0" y="13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lnTo>
                    <a:pt x="0" y="0"/>
                  </a:lnTo>
                  <a:cubicBezTo>
                    <a:pt x="29" y="20"/>
                    <a:pt x="86" y="30"/>
                    <a:pt x="172" y="30"/>
                  </a:cubicBezTo>
                  <a:lnTo>
                    <a:pt x="3213" y="30"/>
                  </a:lnTo>
                  <a:cubicBezTo>
                    <a:pt x="3300" y="30"/>
                    <a:pt x="3356" y="20"/>
                    <a:pt x="3385" y="0"/>
                  </a:cubicBezTo>
                  <a:lnTo>
                    <a:pt x="3385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EA533E6D-A577-0040-8141-A172860A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52"/>
              <a:ext cx="769" cy="97"/>
            </a:xfrm>
            <a:custGeom>
              <a:avLst/>
              <a:gdLst>
                <a:gd name="T0" fmla="*/ 3235 w 3395"/>
                <a:gd name="T1" fmla="*/ 250 h 431"/>
                <a:gd name="T2" fmla="*/ 3376 w 3395"/>
                <a:gd name="T3" fmla="*/ 352 h 431"/>
                <a:gd name="T4" fmla="*/ 3387 w 3395"/>
                <a:gd name="T5" fmla="*/ 391 h 431"/>
                <a:gd name="T6" fmla="*/ 3217 w 3395"/>
                <a:gd name="T7" fmla="*/ 430 h 431"/>
                <a:gd name="T8" fmla="*/ 176 w 3395"/>
                <a:gd name="T9" fmla="*/ 430 h 431"/>
                <a:gd name="T10" fmla="*/ 6 w 3395"/>
                <a:gd name="T11" fmla="*/ 391 h 431"/>
                <a:gd name="T12" fmla="*/ 17 w 3395"/>
                <a:gd name="T13" fmla="*/ 352 h 431"/>
                <a:gd name="T14" fmla="*/ 158 w 3395"/>
                <a:gd name="T15" fmla="*/ 250 h 431"/>
                <a:gd name="T16" fmla="*/ 462 w 3395"/>
                <a:gd name="T17" fmla="*/ 0 h 431"/>
                <a:gd name="T18" fmla="*/ 2932 w 3395"/>
                <a:gd name="T19" fmla="*/ 0 h 431"/>
                <a:gd name="T20" fmla="*/ 3235 w 3395"/>
                <a:gd name="T21" fmla="*/ 25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5" h="431">
                  <a:moveTo>
                    <a:pt x="3235" y="250"/>
                  </a:moveTo>
                  <a:cubicBezTo>
                    <a:pt x="3302" y="293"/>
                    <a:pt x="3359" y="331"/>
                    <a:pt x="3376" y="352"/>
                  </a:cubicBezTo>
                  <a:cubicBezTo>
                    <a:pt x="3385" y="363"/>
                    <a:pt x="3394" y="378"/>
                    <a:pt x="3387" y="391"/>
                  </a:cubicBezTo>
                  <a:cubicBezTo>
                    <a:pt x="3380" y="405"/>
                    <a:pt x="3349" y="430"/>
                    <a:pt x="3217" y="430"/>
                  </a:cubicBezTo>
                  <a:lnTo>
                    <a:pt x="176" y="430"/>
                  </a:lnTo>
                  <a:cubicBezTo>
                    <a:pt x="45" y="430"/>
                    <a:pt x="13" y="405"/>
                    <a:pt x="6" y="391"/>
                  </a:cubicBezTo>
                  <a:cubicBezTo>
                    <a:pt x="0" y="378"/>
                    <a:pt x="9" y="363"/>
                    <a:pt x="17" y="352"/>
                  </a:cubicBezTo>
                  <a:cubicBezTo>
                    <a:pt x="34" y="331"/>
                    <a:pt x="92" y="293"/>
                    <a:pt x="158" y="250"/>
                  </a:cubicBezTo>
                  <a:cubicBezTo>
                    <a:pt x="276" y="175"/>
                    <a:pt x="419" y="82"/>
                    <a:pt x="462" y="0"/>
                  </a:cubicBezTo>
                  <a:lnTo>
                    <a:pt x="2932" y="0"/>
                  </a:lnTo>
                  <a:cubicBezTo>
                    <a:pt x="2974" y="82"/>
                    <a:pt x="3118" y="175"/>
                    <a:pt x="3235" y="25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F5B0BDBC-EE68-DD4F-A273-C433F5953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191"/>
              <a:ext cx="555" cy="255"/>
            </a:xfrm>
            <a:custGeom>
              <a:avLst/>
              <a:gdLst>
                <a:gd name="T0" fmla="*/ 2451 w 2452"/>
                <a:gd name="T1" fmla="*/ 1127 h 1128"/>
                <a:gd name="T2" fmla="*/ 0 w 2452"/>
                <a:gd name="T3" fmla="*/ 1127 h 1128"/>
                <a:gd name="T4" fmla="*/ 118 w 2452"/>
                <a:gd name="T5" fmla="*/ 0 h 1128"/>
                <a:gd name="T6" fmla="*/ 2333 w 2452"/>
                <a:gd name="T7" fmla="*/ 0 h 1128"/>
                <a:gd name="T8" fmla="*/ 2451 w 2452"/>
                <a:gd name="T9" fmla="*/ 1127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2" h="1128">
                  <a:moveTo>
                    <a:pt x="2451" y="1127"/>
                  </a:moveTo>
                  <a:lnTo>
                    <a:pt x="0" y="1127"/>
                  </a:lnTo>
                  <a:cubicBezTo>
                    <a:pt x="72" y="904"/>
                    <a:pt x="112" y="127"/>
                    <a:pt x="118" y="0"/>
                  </a:cubicBezTo>
                  <a:lnTo>
                    <a:pt x="2333" y="0"/>
                  </a:lnTo>
                  <a:cubicBezTo>
                    <a:pt x="2340" y="144"/>
                    <a:pt x="2380" y="905"/>
                    <a:pt x="2451" y="112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0FFFEC2C-EC1B-044A-AA43-FAFF36F2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955"/>
              <a:ext cx="2538" cy="230"/>
            </a:xfrm>
            <a:custGeom>
              <a:avLst/>
              <a:gdLst>
                <a:gd name="T0" fmla="*/ 10904 w 11200"/>
                <a:gd name="T1" fmla="*/ 1019 h 1020"/>
                <a:gd name="T2" fmla="*/ 295 w 11200"/>
                <a:gd name="T3" fmla="*/ 1019 h 1020"/>
                <a:gd name="T4" fmla="*/ 0 w 11200"/>
                <a:gd name="T5" fmla="*/ 724 h 1020"/>
                <a:gd name="T6" fmla="*/ 0 w 11200"/>
                <a:gd name="T7" fmla="*/ 0 h 1020"/>
                <a:gd name="T8" fmla="*/ 11199 w 11200"/>
                <a:gd name="T9" fmla="*/ 0 h 1020"/>
                <a:gd name="T10" fmla="*/ 11199 w 11200"/>
                <a:gd name="T11" fmla="*/ 724 h 1020"/>
                <a:gd name="T12" fmla="*/ 10904 w 11200"/>
                <a:gd name="T13" fmla="*/ 1019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1020">
                  <a:moveTo>
                    <a:pt x="10904" y="1019"/>
                  </a:moveTo>
                  <a:lnTo>
                    <a:pt x="295" y="1019"/>
                  </a:lnTo>
                  <a:cubicBezTo>
                    <a:pt x="133" y="1019"/>
                    <a:pt x="0" y="887"/>
                    <a:pt x="0" y="724"/>
                  </a:cubicBezTo>
                  <a:lnTo>
                    <a:pt x="0" y="0"/>
                  </a:lnTo>
                  <a:lnTo>
                    <a:pt x="11199" y="0"/>
                  </a:lnTo>
                  <a:lnTo>
                    <a:pt x="11199" y="724"/>
                  </a:lnTo>
                  <a:cubicBezTo>
                    <a:pt x="11199" y="887"/>
                    <a:pt x="11067" y="1019"/>
                    <a:pt x="10904" y="10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0D71C480-E989-6F41-8351-38E791AA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440"/>
              <a:ext cx="2538" cy="1512"/>
            </a:xfrm>
            <a:custGeom>
              <a:avLst/>
              <a:gdLst>
                <a:gd name="T0" fmla="*/ 11199 w 11200"/>
                <a:gd name="T1" fmla="*/ 6657 h 6658"/>
                <a:gd name="T2" fmla="*/ 0 w 11200"/>
                <a:gd name="T3" fmla="*/ 6657 h 6658"/>
                <a:gd name="T4" fmla="*/ 0 w 11200"/>
                <a:gd name="T5" fmla="*/ 295 h 6658"/>
                <a:gd name="T6" fmla="*/ 295 w 11200"/>
                <a:gd name="T7" fmla="*/ 0 h 6658"/>
                <a:gd name="T8" fmla="*/ 10904 w 11200"/>
                <a:gd name="T9" fmla="*/ 0 h 6658"/>
                <a:gd name="T10" fmla="*/ 11199 w 11200"/>
                <a:gd name="T11" fmla="*/ 295 h 6658"/>
                <a:gd name="T12" fmla="*/ 11199 w 11200"/>
                <a:gd name="T13" fmla="*/ 6657 h 6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0" h="6658">
                  <a:moveTo>
                    <a:pt x="11199" y="6657"/>
                  </a:moveTo>
                  <a:lnTo>
                    <a:pt x="0" y="6657"/>
                  </a:lnTo>
                  <a:lnTo>
                    <a:pt x="0" y="295"/>
                  </a:lnTo>
                  <a:cubicBezTo>
                    <a:pt x="0" y="132"/>
                    <a:pt x="133" y="0"/>
                    <a:pt x="295" y="0"/>
                  </a:cubicBezTo>
                  <a:lnTo>
                    <a:pt x="10904" y="0"/>
                  </a:lnTo>
                  <a:cubicBezTo>
                    <a:pt x="11067" y="0"/>
                    <a:pt x="11199" y="132"/>
                    <a:pt x="11199" y="295"/>
                  </a:cubicBezTo>
                  <a:lnTo>
                    <a:pt x="11199" y="66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8C2AE2-0D5A-AC4B-A845-053903F6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544"/>
              <a:ext cx="2334" cy="1313"/>
            </a:xfrm>
            <a:custGeom>
              <a:avLst/>
              <a:gdLst>
                <a:gd name="T0" fmla="*/ 10286 w 10298"/>
                <a:gd name="T1" fmla="*/ 5795 h 5796"/>
                <a:gd name="T2" fmla="*/ 12 w 10298"/>
                <a:gd name="T3" fmla="*/ 5795 h 5796"/>
                <a:gd name="T4" fmla="*/ 0 w 10298"/>
                <a:gd name="T5" fmla="*/ 5784 h 5796"/>
                <a:gd name="T6" fmla="*/ 0 w 10298"/>
                <a:gd name="T7" fmla="*/ 11 h 5796"/>
                <a:gd name="T8" fmla="*/ 12 w 10298"/>
                <a:gd name="T9" fmla="*/ 0 h 5796"/>
                <a:gd name="T10" fmla="*/ 10286 w 10298"/>
                <a:gd name="T11" fmla="*/ 0 h 5796"/>
                <a:gd name="T12" fmla="*/ 10297 w 10298"/>
                <a:gd name="T13" fmla="*/ 11 h 5796"/>
                <a:gd name="T14" fmla="*/ 10297 w 10298"/>
                <a:gd name="T15" fmla="*/ 5784 h 5796"/>
                <a:gd name="T16" fmla="*/ 10286 w 10298"/>
                <a:gd name="T17" fmla="*/ 5795 h 5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98" h="5796">
                  <a:moveTo>
                    <a:pt x="10286" y="5795"/>
                  </a:moveTo>
                  <a:lnTo>
                    <a:pt x="12" y="5795"/>
                  </a:lnTo>
                  <a:cubicBezTo>
                    <a:pt x="5" y="5795"/>
                    <a:pt x="0" y="5790"/>
                    <a:pt x="0" y="5784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0286" y="0"/>
                  </a:lnTo>
                  <a:cubicBezTo>
                    <a:pt x="10292" y="0"/>
                    <a:pt x="10297" y="5"/>
                    <a:pt x="10297" y="11"/>
                  </a:cubicBezTo>
                  <a:lnTo>
                    <a:pt x="10297" y="5784"/>
                  </a:lnTo>
                  <a:cubicBezTo>
                    <a:pt x="10297" y="5790"/>
                    <a:pt x="10292" y="5795"/>
                    <a:pt x="10286" y="5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08C4AE3E-3731-4B4E-B2AA-D2818B6D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478"/>
              <a:ext cx="28" cy="28"/>
            </a:xfrm>
            <a:custGeom>
              <a:avLst/>
              <a:gdLst>
                <a:gd name="T0" fmla="*/ 63 w 126"/>
                <a:gd name="T1" fmla="*/ 125 h 126"/>
                <a:gd name="T2" fmla="*/ 0 w 126"/>
                <a:gd name="T3" fmla="*/ 62 h 126"/>
                <a:gd name="T4" fmla="*/ 63 w 126"/>
                <a:gd name="T5" fmla="*/ 0 h 126"/>
                <a:gd name="T6" fmla="*/ 125 w 126"/>
                <a:gd name="T7" fmla="*/ 62 h 126"/>
                <a:gd name="T8" fmla="*/ 63 w 12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E5489C06-AADD-5142-9FE8-CE128C21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483"/>
              <a:ext cx="17" cy="17"/>
            </a:xfrm>
            <a:custGeom>
              <a:avLst/>
              <a:gdLst>
                <a:gd name="T0" fmla="*/ 40 w 80"/>
                <a:gd name="T1" fmla="*/ 0 h 80"/>
                <a:gd name="T2" fmla="*/ 0 w 80"/>
                <a:gd name="T3" fmla="*/ 39 h 80"/>
                <a:gd name="T4" fmla="*/ 40 w 80"/>
                <a:gd name="T5" fmla="*/ 79 h 80"/>
                <a:gd name="T6" fmla="*/ 79 w 80"/>
                <a:gd name="T7" fmla="*/ 39 h 80"/>
                <a:gd name="T8" fmla="*/ 40 w 8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62822"/>
            <a:ext cx="3518509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5280991" y="1275906"/>
            <a:ext cx="5514470" cy="310474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535605C-4436-724F-A96A-8E806B5E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56309D4-F8A1-5A42-8CB4-5CF161FA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AA604E5-8733-7F4E-A641-ECF457BDC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368425"/>
            <a:ext cx="3527425" cy="465236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801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5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8" y="1889754"/>
            <a:ext cx="3518086" cy="4161308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C35AA8-E116-734F-89EB-E56676178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9875C55-1051-104B-AAC3-0185F331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grpSp>
        <p:nvGrpSpPr>
          <p:cNvPr id="34" name="Group 101">
            <a:extLst>
              <a:ext uri="{FF2B5EF4-FFF2-40B4-BE49-F238E27FC236}">
                <a16:creationId xmlns:a16="http://schemas.microsoft.com/office/drawing/2014/main" id="{6DB24B84-3B64-524E-AB86-799F8E3C8D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62646" y="1119486"/>
            <a:ext cx="8641843" cy="4931573"/>
            <a:chOff x="3231" y="1727"/>
            <a:chExt cx="1677" cy="957"/>
          </a:xfrm>
        </p:grpSpPr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FD7D9956-FD50-6440-A859-71AD4209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29BF5EB3-BE20-474E-BDDB-F67198EC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FDD796C2-E9D0-6F44-A84D-295D2EA0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5B9FA401-2548-CC46-BC7E-107F150D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AD846241-5D78-2A4B-8C01-8C7F2F0D4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43F7A5EE-29A0-5F42-8EB2-5E8823C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5E2CC459-48CE-194D-928F-09FB750BE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3EBB2241-BC4A-7340-9A36-F29C322826B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5964095" y="1387454"/>
            <a:ext cx="6221280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0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688" y="362822"/>
            <a:ext cx="3527425" cy="106695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1111" y="1889754"/>
            <a:ext cx="3527002" cy="4161305"/>
          </a:xfrm>
        </p:spPr>
        <p:txBody>
          <a:bodyPr r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D21BF0-8019-5D4B-979D-D179173E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3F82A7C-3746-9C42-B9EA-F45B5936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grpSp>
        <p:nvGrpSpPr>
          <p:cNvPr id="24" name="Group 101">
            <a:extLst>
              <a:ext uri="{FF2B5EF4-FFF2-40B4-BE49-F238E27FC236}">
                <a16:creationId xmlns:a16="http://schemas.microsoft.com/office/drawing/2014/main" id="{AF5B3C6B-0565-944A-AC5C-4D99473BA8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26262" y="1119486"/>
            <a:ext cx="8641843" cy="4931573"/>
            <a:chOff x="3231" y="1727"/>
            <a:chExt cx="1677" cy="957"/>
          </a:xfrm>
        </p:grpSpPr>
        <p:sp>
          <p:nvSpPr>
            <p:cNvPr id="25" name="Freeform 102">
              <a:extLst>
                <a:ext uri="{FF2B5EF4-FFF2-40B4-BE49-F238E27FC236}">
                  <a16:creationId xmlns:a16="http://schemas.microsoft.com/office/drawing/2014/main" id="{D7FA6FD7-2EE0-0B49-B665-1804B8C9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727"/>
              <a:ext cx="1359" cy="910"/>
            </a:xfrm>
            <a:custGeom>
              <a:avLst/>
              <a:gdLst>
                <a:gd name="T0" fmla="*/ 0 w 5998"/>
                <a:gd name="T1" fmla="*/ 185 h 4019"/>
                <a:gd name="T2" fmla="*/ 185 w 5998"/>
                <a:gd name="T3" fmla="*/ 0 h 4019"/>
                <a:gd name="T4" fmla="*/ 5812 w 5998"/>
                <a:gd name="T5" fmla="*/ 0 h 4019"/>
                <a:gd name="T6" fmla="*/ 5997 w 5998"/>
                <a:gd name="T7" fmla="*/ 185 h 4019"/>
                <a:gd name="T8" fmla="*/ 5997 w 5998"/>
                <a:gd name="T9" fmla="*/ 4018 h 4019"/>
                <a:gd name="T10" fmla="*/ 3514 w 5998"/>
                <a:gd name="T11" fmla="*/ 4018 h 4019"/>
                <a:gd name="T12" fmla="*/ 2483 w 5998"/>
                <a:gd name="T13" fmla="*/ 4018 h 4019"/>
                <a:gd name="T14" fmla="*/ 0 w 5998"/>
                <a:gd name="T15" fmla="*/ 4018 h 4019"/>
                <a:gd name="T16" fmla="*/ 0 w 5998"/>
                <a:gd name="T17" fmla="*/ 185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8" h="4019">
                  <a:moveTo>
                    <a:pt x="0" y="185"/>
                  </a:moveTo>
                  <a:cubicBezTo>
                    <a:pt x="0" y="83"/>
                    <a:pt x="83" y="0"/>
                    <a:pt x="185" y="0"/>
                  </a:cubicBezTo>
                  <a:lnTo>
                    <a:pt x="5812" y="0"/>
                  </a:lnTo>
                  <a:cubicBezTo>
                    <a:pt x="5914" y="0"/>
                    <a:pt x="5997" y="83"/>
                    <a:pt x="5997" y="185"/>
                  </a:cubicBezTo>
                  <a:lnTo>
                    <a:pt x="5997" y="4018"/>
                  </a:lnTo>
                  <a:lnTo>
                    <a:pt x="3514" y="4018"/>
                  </a:lnTo>
                  <a:lnTo>
                    <a:pt x="2483" y="4018"/>
                  </a:lnTo>
                  <a:lnTo>
                    <a:pt x="0" y="4018"/>
                  </a:lnTo>
                  <a:lnTo>
                    <a:pt x="0" y="18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D786CE2D-7ECA-A94E-8F7B-7C26E9A6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638"/>
              <a:ext cx="231" cy="13"/>
            </a:xfrm>
            <a:custGeom>
              <a:avLst/>
              <a:gdLst>
                <a:gd name="T0" fmla="*/ 999 w 1000"/>
                <a:gd name="T1" fmla="*/ 0 h 56"/>
                <a:gd name="T2" fmla="*/ 934 w 1000"/>
                <a:gd name="T3" fmla="*/ 55 h 56"/>
                <a:gd name="T4" fmla="*/ 65 w 1000"/>
                <a:gd name="T5" fmla="*/ 55 h 56"/>
                <a:gd name="T6" fmla="*/ 0 w 1000"/>
                <a:gd name="T7" fmla="*/ 0 h 56"/>
                <a:gd name="T8" fmla="*/ 999 w 100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56">
                  <a:moveTo>
                    <a:pt x="999" y="0"/>
                  </a:moveTo>
                  <a:cubicBezTo>
                    <a:pt x="994" y="31"/>
                    <a:pt x="966" y="55"/>
                    <a:pt x="934" y="55"/>
                  </a:cubicBezTo>
                  <a:lnTo>
                    <a:pt x="65" y="55"/>
                  </a:lnTo>
                  <a:cubicBezTo>
                    <a:pt x="33" y="55"/>
                    <a:pt x="5" y="31"/>
                    <a:pt x="0" y="0"/>
                  </a:cubicBezTo>
                  <a:lnTo>
                    <a:pt x="9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7" name="Freeform 104">
              <a:extLst>
                <a:ext uri="{FF2B5EF4-FFF2-40B4-BE49-F238E27FC236}">
                  <a16:creationId xmlns:a16="http://schemas.microsoft.com/office/drawing/2014/main" id="{E7534459-1B2B-DB4D-8DDE-451C301F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666"/>
              <a:ext cx="1671" cy="18"/>
            </a:xfrm>
            <a:custGeom>
              <a:avLst/>
              <a:gdLst>
                <a:gd name="T0" fmla="*/ 7115 w 7372"/>
                <a:gd name="T1" fmla="*/ 81 h 82"/>
                <a:gd name="T2" fmla="*/ 256 w 7372"/>
                <a:gd name="T3" fmla="*/ 81 h 82"/>
                <a:gd name="T4" fmla="*/ 0 w 7372"/>
                <a:gd name="T5" fmla="*/ 0 h 82"/>
                <a:gd name="T6" fmla="*/ 7371 w 7372"/>
                <a:gd name="T7" fmla="*/ 0 h 82"/>
                <a:gd name="T8" fmla="*/ 7115 w 7372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2" h="82">
                  <a:moveTo>
                    <a:pt x="7115" y="81"/>
                  </a:moveTo>
                  <a:lnTo>
                    <a:pt x="256" y="81"/>
                  </a:lnTo>
                  <a:cubicBezTo>
                    <a:pt x="149" y="81"/>
                    <a:pt x="51" y="32"/>
                    <a:pt x="0" y="0"/>
                  </a:cubicBezTo>
                  <a:lnTo>
                    <a:pt x="7371" y="0"/>
                  </a:lnTo>
                  <a:cubicBezTo>
                    <a:pt x="7320" y="32"/>
                    <a:pt x="7222" y="81"/>
                    <a:pt x="7115" y="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D77F6713-37E0-8C43-A33F-1CA27A76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38"/>
              <a:ext cx="1677" cy="27"/>
            </a:xfrm>
            <a:custGeom>
              <a:avLst/>
              <a:gdLst>
                <a:gd name="T0" fmla="*/ 0 w 7398"/>
                <a:gd name="T1" fmla="*/ 124 h 125"/>
                <a:gd name="T2" fmla="*/ 0 w 7398"/>
                <a:gd name="T3" fmla="*/ 0 h 125"/>
                <a:gd name="T4" fmla="*/ 692 w 7398"/>
                <a:gd name="T5" fmla="*/ 0 h 125"/>
                <a:gd name="T6" fmla="*/ 3184 w 7398"/>
                <a:gd name="T7" fmla="*/ 0 h 125"/>
                <a:gd name="T8" fmla="*/ 3264 w 7398"/>
                <a:gd name="T9" fmla="*/ 70 h 125"/>
                <a:gd name="T10" fmla="*/ 4133 w 7398"/>
                <a:gd name="T11" fmla="*/ 70 h 125"/>
                <a:gd name="T12" fmla="*/ 4213 w 7398"/>
                <a:gd name="T13" fmla="*/ 0 h 125"/>
                <a:gd name="T14" fmla="*/ 6705 w 7398"/>
                <a:gd name="T15" fmla="*/ 0 h 125"/>
                <a:gd name="T16" fmla="*/ 7397 w 7398"/>
                <a:gd name="T17" fmla="*/ 0 h 125"/>
                <a:gd name="T18" fmla="*/ 7397 w 7398"/>
                <a:gd name="T19" fmla="*/ 124 h 125"/>
                <a:gd name="T20" fmla="*/ 0 w 7398"/>
                <a:gd name="T2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98" h="125">
                  <a:moveTo>
                    <a:pt x="0" y="124"/>
                  </a:moveTo>
                  <a:lnTo>
                    <a:pt x="0" y="0"/>
                  </a:lnTo>
                  <a:lnTo>
                    <a:pt x="692" y="0"/>
                  </a:lnTo>
                  <a:lnTo>
                    <a:pt x="3184" y="0"/>
                  </a:lnTo>
                  <a:cubicBezTo>
                    <a:pt x="3189" y="40"/>
                    <a:pt x="3223" y="70"/>
                    <a:pt x="3264" y="70"/>
                  </a:cubicBezTo>
                  <a:lnTo>
                    <a:pt x="4133" y="70"/>
                  </a:lnTo>
                  <a:cubicBezTo>
                    <a:pt x="4174" y="70"/>
                    <a:pt x="4208" y="40"/>
                    <a:pt x="4213" y="0"/>
                  </a:cubicBezTo>
                  <a:lnTo>
                    <a:pt x="6705" y="0"/>
                  </a:lnTo>
                  <a:lnTo>
                    <a:pt x="7397" y="0"/>
                  </a:lnTo>
                  <a:lnTo>
                    <a:pt x="7397" y="124"/>
                  </a:lnTo>
                  <a:lnTo>
                    <a:pt x="0" y="12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D68A9B85-2019-E240-AADB-D629B6D5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80"/>
              <a:ext cx="1276" cy="794"/>
            </a:xfrm>
            <a:custGeom>
              <a:avLst/>
              <a:gdLst>
                <a:gd name="T0" fmla="*/ 2814 w 5630"/>
                <a:gd name="T1" fmla="*/ 3505 h 3506"/>
                <a:gd name="T2" fmla="*/ 0 w 5630"/>
                <a:gd name="T3" fmla="*/ 3505 h 3506"/>
                <a:gd name="T4" fmla="*/ 0 w 5630"/>
                <a:gd name="T5" fmla="*/ 0 h 3506"/>
                <a:gd name="T6" fmla="*/ 5629 w 5630"/>
                <a:gd name="T7" fmla="*/ 0 h 3506"/>
                <a:gd name="T8" fmla="*/ 5629 w 5630"/>
                <a:gd name="T9" fmla="*/ 3505 h 3506"/>
                <a:gd name="T10" fmla="*/ 2814 w 5630"/>
                <a:gd name="T11" fmla="*/ 3505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0" h="3506">
                  <a:moveTo>
                    <a:pt x="2814" y="3505"/>
                  </a:moveTo>
                  <a:lnTo>
                    <a:pt x="0" y="3505"/>
                  </a:lnTo>
                  <a:lnTo>
                    <a:pt x="0" y="0"/>
                  </a:lnTo>
                  <a:lnTo>
                    <a:pt x="5629" y="0"/>
                  </a:lnTo>
                  <a:lnTo>
                    <a:pt x="5629" y="3505"/>
                  </a:lnTo>
                  <a:lnTo>
                    <a:pt x="2814" y="3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107">
              <a:extLst>
                <a:ext uri="{FF2B5EF4-FFF2-40B4-BE49-F238E27FC236}">
                  <a16:creationId xmlns:a16="http://schemas.microsoft.com/office/drawing/2014/main" id="{C2D00FF9-2EC8-2647-9A30-814F4D16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747"/>
              <a:ext cx="14" cy="14"/>
            </a:xfrm>
            <a:custGeom>
              <a:avLst/>
              <a:gdLst>
                <a:gd name="T0" fmla="*/ 63 w 64"/>
                <a:gd name="T1" fmla="*/ 32 h 65"/>
                <a:gd name="T2" fmla="*/ 59 w 64"/>
                <a:gd name="T3" fmla="*/ 48 h 65"/>
                <a:gd name="T4" fmla="*/ 47 w 64"/>
                <a:gd name="T5" fmla="*/ 59 h 65"/>
                <a:gd name="T6" fmla="*/ 31 w 64"/>
                <a:gd name="T7" fmla="*/ 64 h 65"/>
                <a:gd name="T8" fmla="*/ 16 w 64"/>
                <a:gd name="T9" fmla="*/ 59 h 65"/>
                <a:gd name="T10" fmla="*/ 4 w 64"/>
                <a:gd name="T11" fmla="*/ 48 h 65"/>
                <a:gd name="T12" fmla="*/ 0 w 64"/>
                <a:gd name="T13" fmla="*/ 32 h 65"/>
                <a:gd name="T14" fmla="*/ 4 w 64"/>
                <a:gd name="T15" fmla="*/ 16 h 65"/>
                <a:gd name="T16" fmla="*/ 16 w 64"/>
                <a:gd name="T17" fmla="*/ 5 h 65"/>
                <a:gd name="T18" fmla="*/ 31 w 64"/>
                <a:gd name="T19" fmla="*/ 0 h 65"/>
                <a:gd name="T20" fmla="*/ 47 w 64"/>
                <a:gd name="T21" fmla="*/ 5 h 65"/>
                <a:gd name="T22" fmla="*/ 59 w 64"/>
                <a:gd name="T23" fmla="*/ 16 h 65"/>
                <a:gd name="T24" fmla="*/ 63 w 64"/>
                <a:gd name="T2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63" y="32"/>
                  </a:moveTo>
                  <a:cubicBezTo>
                    <a:pt x="63" y="38"/>
                    <a:pt x="62" y="43"/>
                    <a:pt x="59" y="48"/>
                  </a:cubicBezTo>
                  <a:cubicBezTo>
                    <a:pt x="56" y="53"/>
                    <a:pt x="52" y="56"/>
                    <a:pt x="47" y="59"/>
                  </a:cubicBezTo>
                  <a:cubicBezTo>
                    <a:pt x="42" y="61"/>
                    <a:pt x="37" y="64"/>
                    <a:pt x="31" y="64"/>
                  </a:cubicBezTo>
                  <a:cubicBezTo>
                    <a:pt x="26" y="64"/>
                    <a:pt x="21" y="61"/>
                    <a:pt x="16" y="59"/>
                  </a:cubicBezTo>
                  <a:cubicBezTo>
                    <a:pt x="11" y="56"/>
                    <a:pt x="7" y="53"/>
                    <a:pt x="4" y="48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6"/>
                    <a:pt x="1" y="21"/>
                    <a:pt x="4" y="16"/>
                  </a:cubicBezTo>
                  <a:cubicBezTo>
                    <a:pt x="7" y="11"/>
                    <a:pt x="11" y="7"/>
                    <a:pt x="16" y="5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7" y="0"/>
                    <a:pt x="42" y="2"/>
                    <a:pt x="47" y="5"/>
                  </a:cubicBezTo>
                  <a:cubicBezTo>
                    <a:pt x="52" y="7"/>
                    <a:pt x="56" y="11"/>
                    <a:pt x="59" y="16"/>
                  </a:cubicBezTo>
                  <a:cubicBezTo>
                    <a:pt x="62" y="21"/>
                    <a:pt x="63" y="26"/>
                    <a:pt x="63" y="32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108">
              <a:extLst>
                <a:ext uri="{FF2B5EF4-FFF2-40B4-BE49-F238E27FC236}">
                  <a16:creationId xmlns:a16="http://schemas.microsoft.com/office/drawing/2014/main" id="{BA3DC7CA-F4FF-674F-A14A-6F8F770D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49"/>
              <a:ext cx="7" cy="7"/>
            </a:xfrm>
            <a:custGeom>
              <a:avLst/>
              <a:gdLst>
                <a:gd name="T0" fmla="*/ 17 w 36"/>
                <a:gd name="T1" fmla="*/ 0 h 37"/>
                <a:gd name="T2" fmla="*/ 35 w 36"/>
                <a:gd name="T3" fmla="*/ 18 h 37"/>
                <a:gd name="T4" fmla="*/ 17 w 36"/>
                <a:gd name="T5" fmla="*/ 36 h 37"/>
                <a:gd name="T6" fmla="*/ 0 w 36"/>
                <a:gd name="T7" fmla="*/ 18 h 37"/>
                <a:gd name="T8" fmla="*/ 17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28"/>
                    <a:pt x="2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346D7301-D8CB-DF4D-903F-2C4BA6577C1E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0" y="1387454"/>
            <a:ext cx="6284949" cy="408309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70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[1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0">
            <a:extLst>
              <a:ext uri="{FF2B5EF4-FFF2-40B4-BE49-F238E27FC236}">
                <a16:creationId xmlns:a16="http://schemas.microsoft.com/office/drawing/2014/main" id="{12F135EA-69B1-6F43-B940-55A061A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059" y="556268"/>
            <a:ext cx="2702632" cy="5484496"/>
          </a:xfrm>
          <a:custGeom>
            <a:avLst/>
            <a:gdLst>
              <a:gd name="T0" fmla="*/ 1176 w 1360"/>
              <a:gd name="T1" fmla="*/ 2750 h 2751"/>
              <a:gd name="T2" fmla="*/ 184 w 1360"/>
              <a:gd name="T3" fmla="*/ 2750 h 2751"/>
              <a:gd name="T4" fmla="*/ 0 w 1360"/>
              <a:gd name="T5" fmla="*/ 2567 h 2751"/>
              <a:gd name="T6" fmla="*/ 0 w 1360"/>
              <a:gd name="T7" fmla="*/ 183 h 2751"/>
              <a:gd name="T8" fmla="*/ 184 w 1360"/>
              <a:gd name="T9" fmla="*/ 0 h 2751"/>
              <a:gd name="T10" fmla="*/ 1176 w 1360"/>
              <a:gd name="T11" fmla="*/ 0 h 2751"/>
              <a:gd name="T12" fmla="*/ 1359 w 1360"/>
              <a:gd name="T13" fmla="*/ 183 h 2751"/>
              <a:gd name="T14" fmla="*/ 1359 w 1360"/>
              <a:gd name="T15" fmla="*/ 2567 h 2751"/>
              <a:gd name="T16" fmla="*/ 1176 w 1360"/>
              <a:gd name="T17" fmla="*/ 2750 h 2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2751">
                <a:moveTo>
                  <a:pt x="1176" y="2750"/>
                </a:moveTo>
                <a:lnTo>
                  <a:pt x="184" y="2750"/>
                </a:lnTo>
                <a:cubicBezTo>
                  <a:pt x="83" y="2750"/>
                  <a:pt x="0" y="2668"/>
                  <a:pt x="0" y="2567"/>
                </a:cubicBezTo>
                <a:lnTo>
                  <a:pt x="0" y="183"/>
                </a:lnTo>
                <a:cubicBezTo>
                  <a:pt x="0" y="82"/>
                  <a:pt x="83" y="0"/>
                  <a:pt x="184" y="0"/>
                </a:cubicBezTo>
                <a:lnTo>
                  <a:pt x="1176" y="0"/>
                </a:lnTo>
                <a:cubicBezTo>
                  <a:pt x="1277" y="0"/>
                  <a:pt x="1359" y="82"/>
                  <a:pt x="1359" y="183"/>
                </a:cubicBezTo>
                <a:lnTo>
                  <a:pt x="1359" y="2567"/>
                </a:lnTo>
                <a:cubicBezTo>
                  <a:pt x="1359" y="2668"/>
                  <a:pt x="1277" y="2750"/>
                  <a:pt x="1176" y="27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1C1A6562-9462-E44C-A1D2-06F47266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575" y="569716"/>
            <a:ext cx="2667600" cy="5457600"/>
          </a:xfrm>
          <a:custGeom>
            <a:avLst/>
            <a:gdLst>
              <a:gd name="T0" fmla="*/ 0 w 1348"/>
              <a:gd name="T1" fmla="*/ 178 h 2741"/>
              <a:gd name="T2" fmla="*/ 0 w 1348"/>
              <a:gd name="T3" fmla="*/ 2562 h 2741"/>
              <a:gd name="T4" fmla="*/ 178 w 1348"/>
              <a:gd name="T5" fmla="*/ 2740 h 2741"/>
              <a:gd name="T6" fmla="*/ 1170 w 1348"/>
              <a:gd name="T7" fmla="*/ 2740 h 2741"/>
              <a:gd name="T8" fmla="*/ 1347 w 1348"/>
              <a:gd name="T9" fmla="*/ 2562 h 2741"/>
              <a:gd name="T10" fmla="*/ 1347 w 1348"/>
              <a:gd name="T11" fmla="*/ 178 h 2741"/>
              <a:gd name="T12" fmla="*/ 1170 w 1348"/>
              <a:gd name="T13" fmla="*/ 0 h 2741"/>
              <a:gd name="T14" fmla="*/ 178 w 1348"/>
              <a:gd name="T15" fmla="*/ 0 h 2741"/>
              <a:gd name="T16" fmla="*/ 0 w 1348"/>
              <a:gd name="T17" fmla="*/ 178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8" h="2741">
                <a:moveTo>
                  <a:pt x="0" y="178"/>
                </a:moveTo>
                <a:lnTo>
                  <a:pt x="0" y="2562"/>
                </a:lnTo>
                <a:cubicBezTo>
                  <a:pt x="0" y="2660"/>
                  <a:pt x="80" y="2740"/>
                  <a:pt x="178" y="2740"/>
                </a:cubicBezTo>
                <a:lnTo>
                  <a:pt x="1170" y="2740"/>
                </a:lnTo>
                <a:cubicBezTo>
                  <a:pt x="1268" y="2740"/>
                  <a:pt x="1347" y="2660"/>
                  <a:pt x="1347" y="2562"/>
                </a:cubicBezTo>
                <a:lnTo>
                  <a:pt x="1347" y="178"/>
                </a:lnTo>
                <a:cubicBezTo>
                  <a:pt x="1347" y="80"/>
                  <a:pt x="1268" y="0"/>
                  <a:pt x="1170" y="0"/>
                </a:cubicBezTo>
                <a:lnTo>
                  <a:pt x="178" y="0"/>
                </a:lnTo>
                <a:cubicBezTo>
                  <a:pt x="80" y="0"/>
                  <a:pt x="0" y="80"/>
                  <a:pt x="0" y="17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6CA69964-58FE-1342-9E51-D7D83E84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26" y="1179814"/>
            <a:ext cx="2359301" cy="4208008"/>
          </a:xfrm>
          <a:custGeom>
            <a:avLst/>
            <a:gdLst>
              <a:gd name="T0" fmla="*/ 594 w 1188"/>
              <a:gd name="T1" fmla="*/ 2110 h 2111"/>
              <a:gd name="T2" fmla="*/ 0 w 1188"/>
              <a:gd name="T3" fmla="*/ 2110 h 2111"/>
              <a:gd name="T4" fmla="*/ 0 w 1188"/>
              <a:gd name="T5" fmla="*/ 0 h 2111"/>
              <a:gd name="T6" fmla="*/ 1187 w 1188"/>
              <a:gd name="T7" fmla="*/ 0 h 2111"/>
              <a:gd name="T8" fmla="*/ 1187 w 1188"/>
              <a:gd name="T9" fmla="*/ 2110 h 2111"/>
              <a:gd name="T10" fmla="*/ 594 w 1188"/>
              <a:gd name="T11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8" h="2111">
                <a:moveTo>
                  <a:pt x="594" y="2110"/>
                </a:moveTo>
                <a:lnTo>
                  <a:pt x="0" y="2110"/>
                </a:lnTo>
                <a:lnTo>
                  <a:pt x="0" y="0"/>
                </a:lnTo>
                <a:lnTo>
                  <a:pt x="1187" y="0"/>
                </a:lnTo>
                <a:lnTo>
                  <a:pt x="1187" y="2110"/>
                </a:lnTo>
                <a:lnTo>
                  <a:pt x="594" y="21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03D6CEC6-09C7-BC46-9EDA-2635359A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513" y="5511070"/>
            <a:ext cx="343331" cy="343331"/>
          </a:xfrm>
          <a:custGeom>
            <a:avLst/>
            <a:gdLst>
              <a:gd name="T0" fmla="*/ 88 w 176"/>
              <a:gd name="T1" fmla="*/ 175 h 176"/>
              <a:gd name="T2" fmla="*/ 0 w 176"/>
              <a:gd name="T3" fmla="*/ 88 h 176"/>
              <a:gd name="T4" fmla="*/ 88 w 176"/>
              <a:gd name="T5" fmla="*/ 0 h 176"/>
              <a:gd name="T6" fmla="*/ 175 w 176"/>
              <a:gd name="T7" fmla="*/ 88 h 176"/>
              <a:gd name="T8" fmla="*/ 88 w 176"/>
              <a:gd name="T9" fmla="*/ 175 h 176"/>
              <a:gd name="T10" fmla="*/ 88 w 176"/>
              <a:gd name="T11" fmla="*/ 6 h 176"/>
              <a:gd name="T12" fmla="*/ 6 w 176"/>
              <a:gd name="T13" fmla="*/ 88 h 176"/>
              <a:gd name="T14" fmla="*/ 88 w 176"/>
              <a:gd name="T15" fmla="*/ 170 h 176"/>
              <a:gd name="T16" fmla="*/ 170 w 176"/>
              <a:gd name="T17" fmla="*/ 88 h 176"/>
              <a:gd name="T18" fmla="*/ 88 w 176"/>
              <a:gd name="T19" fmla="*/ 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175"/>
                </a:moveTo>
                <a:cubicBezTo>
                  <a:pt x="39" y="175"/>
                  <a:pt x="0" y="136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6" y="0"/>
                  <a:pt x="175" y="39"/>
                  <a:pt x="175" y="88"/>
                </a:cubicBezTo>
                <a:cubicBezTo>
                  <a:pt x="175" y="136"/>
                  <a:pt x="136" y="175"/>
                  <a:pt x="88" y="175"/>
                </a:cubicBezTo>
                <a:close/>
                <a:moveTo>
                  <a:pt x="88" y="6"/>
                </a:moveTo>
                <a:cubicBezTo>
                  <a:pt x="42" y="6"/>
                  <a:pt x="6" y="42"/>
                  <a:pt x="6" y="88"/>
                </a:cubicBezTo>
                <a:cubicBezTo>
                  <a:pt x="6" y="133"/>
                  <a:pt x="42" y="170"/>
                  <a:pt x="88" y="170"/>
                </a:cubicBezTo>
                <a:cubicBezTo>
                  <a:pt x="133" y="170"/>
                  <a:pt x="170" y="133"/>
                  <a:pt x="170" y="88"/>
                </a:cubicBezTo>
                <a:cubicBezTo>
                  <a:pt x="170" y="42"/>
                  <a:pt x="133" y="6"/>
                  <a:pt x="88" y="6"/>
                </a:cubicBezTo>
                <a:close/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83A5D6C0-9ED2-FD43-9B73-B20C76E6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06" y="898107"/>
            <a:ext cx="378545" cy="52820"/>
          </a:xfrm>
          <a:custGeom>
            <a:avLst/>
            <a:gdLst>
              <a:gd name="T0" fmla="*/ 176 w 192"/>
              <a:gd name="T1" fmla="*/ 30 h 31"/>
              <a:gd name="T2" fmla="*/ 15 w 192"/>
              <a:gd name="T3" fmla="*/ 30 h 31"/>
              <a:gd name="T4" fmla="*/ 0 w 192"/>
              <a:gd name="T5" fmla="*/ 15 h 31"/>
              <a:gd name="T6" fmla="*/ 15 w 192"/>
              <a:gd name="T7" fmla="*/ 0 h 31"/>
              <a:gd name="T8" fmla="*/ 176 w 192"/>
              <a:gd name="T9" fmla="*/ 0 h 31"/>
              <a:gd name="T10" fmla="*/ 191 w 192"/>
              <a:gd name="T11" fmla="*/ 15 h 31"/>
              <a:gd name="T12" fmla="*/ 176 w 192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31">
                <a:moveTo>
                  <a:pt x="176" y="30"/>
                </a:move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76" y="0"/>
                </a:lnTo>
                <a:cubicBezTo>
                  <a:pt x="184" y="0"/>
                  <a:pt x="191" y="7"/>
                  <a:pt x="191" y="15"/>
                </a:cubicBezTo>
                <a:cubicBezTo>
                  <a:pt x="191" y="23"/>
                  <a:pt x="184" y="30"/>
                  <a:pt x="176" y="3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2636D68B-0036-DC42-9A77-C62D6D19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9" y="906910"/>
            <a:ext cx="352134" cy="26410"/>
          </a:xfrm>
          <a:custGeom>
            <a:avLst/>
            <a:gdLst>
              <a:gd name="T0" fmla="*/ 9 w 180"/>
              <a:gd name="T1" fmla="*/ 0 h 19"/>
              <a:gd name="T2" fmla="*/ 0 w 180"/>
              <a:gd name="T3" fmla="*/ 9 h 19"/>
              <a:gd name="T4" fmla="*/ 9 w 180"/>
              <a:gd name="T5" fmla="*/ 18 h 19"/>
              <a:gd name="T6" fmla="*/ 170 w 180"/>
              <a:gd name="T7" fmla="*/ 18 h 19"/>
              <a:gd name="T8" fmla="*/ 179 w 180"/>
              <a:gd name="T9" fmla="*/ 9 h 19"/>
              <a:gd name="T10" fmla="*/ 170 w 180"/>
              <a:gd name="T11" fmla="*/ 0 h 19"/>
              <a:gd name="T12" fmla="*/ 9 w 18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9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lnTo>
                  <a:pt x="170" y="18"/>
                </a:lnTo>
                <a:cubicBezTo>
                  <a:pt x="175" y="18"/>
                  <a:pt x="179" y="14"/>
                  <a:pt x="179" y="9"/>
                </a:cubicBezTo>
                <a:cubicBezTo>
                  <a:pt x="179" y="4"/>
                  <a:pt x="175" y="0"/>
                  <a:pt x="170" y="0"/>
                </a:cubicBezTo>
                <a:lnTo>
                  <a:pt x="9" y="0"/>
                </a:ln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A420E53-5CE1-694B-A04E-C91C6DC4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35" y="889303"/>
            <a:ext cx="79230" cy="79230"/>
          </a:xfrm>
          <a:custGeom>
            <a:avLst/>
            <a:gdLst>
              <a:gd name="T0" fmla="*/ 43 w 44"/>
              <a:gd name="T1" fmla="*/ 21 h 43"/>
              <a:gd name="T2" fmla="*/ 40 w 44"/>
              <a:gd name="T3" fmla="*/ 32 h 43"/>
              <a:gd name="T4" fmla="*/ 32 w 44"/>
              <a:gd name="T5" fmla="*/ 40 h 43"/>
              <a:gd name="T6" fmla="*/ 21 w 44"/>
              <a:gd name="T7" fmla="*/ 42 h 43"/>
              <a:gd name="T8" fmla="*/ 11 w 44"/>
              <a:gd name="T9" fmla="*/ 40 h 43"/>
              <a:gd name="T10" fmla="*/ 3 w 44"/>
              <a:gd name="T11" fmla="*/ 32 h 43"/>
              <a:gd name="T12" fmla="*/ 0 w 44"/>
              <a:gd name="T13" fmla="*/ 21 h 43"/>
              <a:gd name="T14" fmla="*/ 3 w 44"/>
              <a:gd name="T15" fmla="*/ 10 h 43"/>
              <a:gd name="T16" fmla="*/ 11 w 44"/>
              <a:gd name="T17" fmla="*/ 2 h 43"/>
              <a:gd name="T18" fmla="*/ 21 w 44"/>
              <a:gd name="T19" fmla="*/ 0 h 43"/>
              <a:gd name="T20" fmla="*/ 32 w 44"/>
              <a:gd name="T21" fmla="*/ 2 h 43"/>
              <a:gd name="T22" fmla="*/ 40 w 44"/>
              <a:gd name="T23" fmla="*/ 10 h 43"/>
              <a:gd name="T24" fmla="*/ 43 w 44"/>
              <a:gd name="T25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43">
                <a:moveTo>
                  <a:pt x="43" y="21"/>
                </a:moveTo>
                <a:cubicBezTo>
                  <a:pt x="43" y="25"/>
                  <a:pt x="42" y="29"/>
                  <a:pt x="40" y="32"/>
                </a:cubicBezTo>
                <a:cubicBezTo>
                  <a:pt x="38" y="36"/>
                  <a:pt x="35" y="38"/>
                  <a:pt x="32" y="40"/>
                </a:cubicBezTo>
                <a:cubicBezTo>
                  <a:pt x="29" y="42"/>
                  <a:pt x="25" y="42"/>
                  <a:pt x="21" y="42"/>
                </a:cubicBezTo>
                <a:cubicBezTo>
                  <a:pt x="17" y="42"/>
                  <a:pt x="14" y="42"/>
                  <a:pt x="11" y="40"/>
                </a:cubicBezTo>
                <a:cubicBezTo>
                  <a:pt x="7" y="38"/>
                  <a:pt x="5" y="36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4"/>
                  <a:pt x="3" y="10"/>
                </a:cubicBezTo>
                <a:cubicBezTo>
                  <a:pt x="5" y="7"/>
                  <a:pt x="7" y="4"/>
                  <a:pt x="11" y="2"/>
                </a:cubicBezTo>
                <a:cubicBezTo>
                  <a:pt x="14" y="0"/>
                  <a:pt x="17" y="0"/>
                  <a:pt x="21" y="0"/>
                </a:cubicBezTo>
                <a:cubicBezTo>
                  <a:pt x="25" y="0"/>
                  <a:pt x="29" y="0"/>
                  <a:pt x="32" y="2"/>
                </a:cubicBezTo>
                <a:cubicBezTo>
                  <a:pt x="35" y="4"/>
                  <a:pt x="38" y="7"/>
                  <a:pt x="40" y="10"/>
                </a:cubicBezTo>
                <a:cubicBezTo>
                  <a:pt x="42" y="14"/>
                  <a:pt x="43" y="17"/>
                  <a:pt x="43" y="2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22E92E6B-B0E9-D84B-8AF9-BC727E73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839" y="898107"/>
            <a:ext cx="52820" cy="52820"/>
          </a:xfrm>
          <a:custGeom>
            <a:avLst/>
            <a:gdLst>
              <a:gd name="T0" fmla="*/ 31 w 32"/>
              <a:gd name="T1" fmla="*/ 16 h 33"/>
              <a:gd name="T2" fmla="*/ 29 w 32"/>
              <a:gd name="T3" fmla="*/ 24 h 33"/>
              <a:gd name="T4" fmla="*/ 23 w 32"/>
              <a:gd name="T5" fmla="*/ 30 h 33"/>
              <a:gd name="T6" fmla="*/ 15 w 32"/>
              <a:gd name="T7" fmla="*/ 32 h 33"/>
              <a:gd name="T8" fmla="*/ 7 w 32"/>
              <a:gd name="T9" fmla="*/ 30 h 33"/>
              <a:gd name="T10" fmla="*/ 2 w 32"/>
              <a:gd name="T11" fmla="*/ 24 h 33"/>
              <a:gd name="T12" fmla="*/ 0 w 32"/>
              <a:gd name="T13" fmla="*/ 16 h 33"/>
              <a:gd name="T14" fmla="*/ 2 w 32"/>
              <a:gd name="T15" fmla="*/ 8 h 33"/>
              <a:gd name="T16" fmla="*/ 7 w 32"/>
              <a:gd name="T17" fmla="*/ 2 h 33"/>
              <a:gd name="T18" fmla="*/ 15 w 32"/>
              <a:gd name="T19" fmla="*/ 0 h 33"/>
              <a:gd name="T20" fmla="*/ 23 w 32"/>
              <a:gd name="T21" fmla="*/ 2 h 33"/>
              <a:gd name="T22" fmla="*/ 29 w 32"/>
              <a:gd name="T23" fmla="*/ 8 h 33"/>
              <a:gd name="T24" fmla="*/ 31 w 32"/>
              <a:gd name="T2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3">
                <a:moveTo>
                  <a:pt x="31" y="16"/>
                </a:moveTo>
                <a:cubicBezTo>
                  <a:pt x="31" y="19"/>
                  <a:pt x="30" y="22"/>
                  <a:pt x="29" y="24"/>
                </a:cubicBezTo>
                <a:cubicBezTo>
                  <a:pt x="27" y="27"/>
                  <a:pt x="25" y="29"/>
                  <a:pt x="23" y="30"/>
                </a:cubicBezTo>
                <a:cubicBezTo>
                  <a:pt x="20" y="32"/>
                  <a:pt x="18" y="32"/>
                  <a:pt x="15" y="32"/>
                </a:cubicBezTo>
                <a:cubicBezTo>
                  <a:pt x="12" y="32"/>
                  <a:pt x="9" y="32"/>
                  <a:pt x="7" y="30"/>
                </a:cubicBezTo>
                <a:cubicBezTo>
                  <a:pt x="4" y="29"/>
                  <a:pt x="3" y="27"/>
                  <a:pt x="2" y="24"/>
                </a:cubicBezTo>
                <a:cubicBezTo>
                  <a:pt x="0" y="22"/>
                  <a:pt x="0" y="19"/>
                  <a:pt x="0" y="16"/>
                </a:cubicBezTo>
                <a:cubicBezTo>
                  <a:pt x="0" y="13"/>
                  <a:pt x="0" y="11"/>
                  <a:pt x="2" y="8"/>
                </a:cubicBezTo>
                <a:cubicBezTo>
                  <a:pt x="3" y="6"/>
                  <a:pt x="4" y="4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18" y="0"/>
                  <a:pt x="20" y="1"/>
                  <a:pt x="23" y="2"/>
                </a:cubicBezTo>
                <a:cubicBezTo>
                  <a:pt x="25" y="4"/>
                  <a:pt x="27" y="6"/>
                  <a:pt x="29" y="8"/>
                </a:cubicBezTo>
                <a:cubicBezTo>
                  <a:pt x="30" y="11"/>
                  <a:pt x="31" y="13"/>
                  <a:pt x="31" y="16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6" name="Freeform 38">
            <a:extLst>
              <a:ext uri="{FF2B5EF4-FFF2-40B4-BE49-F238E27FC236}">
                <a16:creationId xmlns:a16="http://schemas.microsoft.com/office/drawing/2014/main" id="{F8650BEF-456A-1C4E-BC6D-D228C1B0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367" y="766056"/>
            <a:ext cx="52820" cy="52820"/>
          </a:xfrm>
          <a:custGeom>
            <a:avLst/>
            <a:gdLst>
              <a:gd name="T0" fmla="*/ 16 w 32"/>
              <a:gd name="T1" fmla="*/ 31 h 32"/>
              <a:gd name="T2" fmla="*/ 0 w 32"/>
              <a:gd name="T3" fmla="*/ 16 h 32"/>
              <a:gd name="T4" fmla="*/ 16 w 32"/>
              <a:gd name="T5" fmla="*/ 0 h 32"/>
              <a:gd name="T6" fmla="*/ 31 w 32"/>
              <a:gd name="T7" fmla="*/ 16 h 32"/>
              <a:gd name="T8" fmla="*/ 16 w 32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16" y="31"/>
                </a:move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5ED35CF4-4ADA-9C4F-B8A1-0130989F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70" y="774860"/>
            <a:ext cx="35213" cy="35213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19 h 20"/>
              <a:gd name="T6" fmla="*/ 19 w 20"/>
              <a:gd name="T7" fmla="*/ 10 h 20"/>
              <a:gd name="T8" fmla="*/ 10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19"/>
                  <a:pt x="10" y="19"/>
                </a:cubicBezTo>
                <a:cubicBezTo>
                  <a:pt x="15" y="19"/>
                  <a:pt x="19" y="15"/>
                  <a:pt x="19" y="10"/>
                </a:cubicBezTo>
                <a:cubicBezTo>
                  <a:pt x="19" y="5"/>
                  <a:pt x="15" y="0"/>
                  <a:pt x="10" y="0"/>
                </a:cubicBezTo>
              </a:path>
            </a:pathLst>
          </a:custGeom>
          <a:solidFill>
            <a:srgbClr val="3D3D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 i="0" dirty="0">
              <a:latin typeface="Arial Regular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DC120-4A10-CE45-8976-170789D6F814}"/>
              </a:ext>
            </a:extLst>
          </p:cNvPr>
          <p:cNvGrpSpPr/>
          <p:nvPr userDrawn="1"/>
        </p:nvGrpSpPr>
        <p:grpSpPr>
          <a:xfrm>
            <a:off x="9270334" y="1417505"/>
            <a:ext cx="26410" cy="651449"/>
            <a:chOff x="9282691" y="1417505"/>
            <a:chExt cx="26410" cy="65144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56011E36-4E89-CE46-8336-F89037F5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804853"/>
              <a:ext cx="26410" cy="264101"/>
            </a:xfrm>
            <a:custGeom>
              <a:avLst/>
              <a:gdLst>
                <a:gd name="T0" fmla="*/ 0 w 18"/>
                <a:gd name="T1" fmla="*/ 133 h 136"/>
                <a:gd name="T2" fmla="*/ 0 w 18"/>
                <a:gd name="T3" fmla="*/ 2 h 136"/>
                <a:gd name="T4" fmla="*/ 3 w 18"/>
                <a:gd name="T5" fmla="*/ 0 h 136"/>
                <a:gd name="T6" fmla="*/ 6 w 18"/>
                <a:gd name="T7" fmla="*/ 0 h 136"/>
                <a:gd name="T8" fmla="*/ 17 w 18"/>
                <a:gd name="T9" fmla="*/ 12 h 136"/>
                <a:gd name="T10" fmla="*/ 17 w 18"/>
                <a:gd name="T11" fmla="*/ 122 h 136"/>
                <a:gd name="T12" fmla="*/ 6 w 18"/>
                <a:gd name="T13" fmla="*/ 135 h 136"/>
                <a:gd name="T14" fmla="*/ 3 w 18"/>
                <a:gd name="T15" fmla="*/ 135 h 136"/>
                <a:gd name="T16" fmla="*/ 0 w 18"/>
                <a:gd name="T17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6">
                  <a:moveTo>
                    <a:pt x="0" y="133"/>
                  </a:moveTo>
                  <a:lnTo>
                    <a:pt x="0" y="2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2"/>
                  </a:cubicBezTo>
                  <a:lnTo>
                    <a:pt x="17" y="122"/>
                  </a:lnTo>
                  <a:cubicBezTo>
                    <a:pt x="17" y="129"/>
                    <a:pt x="12" y="135"/>
                    <a:pt x="6" y="135"/>
                  </a:cubicBezTo>
                  <a:lnTo>
                    <a:pt x="3" y="135"/>
                  </a:lnTo>
                  <a:cubicBezTo>
                    <a:pt x="2" y="135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AEE1DBA-4990-9646-93F3-BE88E8E5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813657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7 h 126"/>
                <a:gd name="T6" fmla="*/ 6 w 7"/>
                <a:gd name="T7" fmla="*/ 7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7"/>
                  </a:cubicBezTo>
                  <a:lnTo>
                    <a:pt x="6" y="7"/>
                  </a:lnTo>
                  <a:cubicBezTo>
                    <a:pt x="6" y="3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9FADAF08-D4B0-5949-9865-44B676F7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691" y="1417505"/>
              <a:ext cx="26410" cy="264101"/>
            </a:xfrm>
            <a:custGeom>
              <a:avLst/>
              <a:gdLst>
                <a:gd name="T0" fmla="*/ 0 w 18"/>
                <a:gd name="T1" fmla="*/ 133 h 137"/>
                <a:gd name="T2" fmla="*/ 0 w 18"/>
                <a:gd name="T3" fmla="*/ 3 h 137"/>
                <a:gd name="T4" fmla="*/ 3 w 18"/>
                <a:gd name="T5" fmla="*/ 0 h 137"/>
                <a:gd name="T6" fmla="*/ 6 w 18"/>
                <a:gd name="T7" fmla="*/ 0 h 137"/>
                <a:gd name="T8" fmla="*/ 17 w 18"/>
                <a:gd name="T9" fmla="*/ 13 h 137"/>
                <a:gd name="T10" fmla="*/ 17 w 18"/>
                <a:gd name="T11" fmla="*/ 123 h 137"/>
                <a:gd name="T12" fmla="*/ 6 w 18"/>
                <a:gd name="T13" fmla="*/ 136 h 137"/>
                <a:gd name="T14" fmla="*/ 3 w 18"/>
                <a:gd name="T15" fmla="*/ 136 h 137"/>
                <a:gd name="T16" fmla="*/ 0 w 18"/>
                <a:gd name="T1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7">
                  <a:moveTo>
                    <a:pt x="0" y="133"/>
                  </a:moveTo>
                  <a:lnTo>
                    <a:pt x="0" y="3"/>
                  </a:lnTo>
                  <a:cubicBezTo>
                    <a:pt x="0" y="1"/>
                    <a:pt x="2" y="0"/>
                    <a:pt x="3" y="0"/>
                  </a:cubicBezTo>
                  <a:lnTo>
                    <a:pt x="6" y="0"/>
                  </a:lnTo>
                  <a:cubicBezTo>
                    <a:pt x="12" y="0"/>
                    <a:pt x="17" y="6"/>
                    <a:pt x="17" y="13"/>
                  </a:cubicBezTo>
                  <a:lnTo>
                    <a:pt x="17" y="123"/>
                  </a:lnTo>
                  <a:cubicBezTo>
                    <a:pt x="17" y="130"/>
                    <a:pt x="12" y="136"/>
                    <a:pt x="6" y="136"/>
                  </a:cubicBezTo>
                  <a:lnTo>
                    <a:pt x="3" y="136"/>
                  </a:lnTo>
                  <a:cubicBezTo>
                    <a:pt x="2" y="136"/>
                    <a:pt x="0" y="134"/>
                    <a:pt x="0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3ECE2885-CBB6-864C-805B-17111DA0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1494" y="1426309"/>
              <a:ext cx="8803" cy="246494"/>
            </a:xfrm>
            <a:custGeom>
              <a:avLst/>
              <a:gdLst>
                <a:gd name="T0" fmla="*/ 0 w 7"/>
                <a:gd name="T1" fmla="*/ 125 h 126"/>
                <a:gd name="T2" fmla="*/ 0 w 7"/>
                <a:gd name="T3" fmla="*/ 125 h 126"/>
                <a:gd name="T4" fmla="*/ 6 w 7"/>
                <a:gd name="T5" fmla="*/ 118 h 126"/>
                <a:gd name="T6" fmla="*/ 6 w 7"/>
                <a:gd name="T7" fmla="*/ 8 h 126"/>
                <a:gd name="T8" fmla="*/ 0 w 7"/>
                <a:gd name="T9" fmla="*/ 0 h 126"/>
                <a:gd name="T10" fmla="*/ 0 w 7"/>
                <a:gd name="T11" fmla="*/ 0 h 126"/>
                <a:gd name="T12" fmla="*/ 0 w 7"/>
                <a:gd name="T13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6">
                  <a:moveTo>
                    <a:pt x="0" y="125"/>
                  </a:moveTo>
                  <a:lnTo>
                    <a:pt x="0" y="125"/>
                  </a:lnTo>
                  <a:cubicBezTo>
                    <a:pt x="3" y="125"/>
                    <a:pt x="6" y="122"/>
                    <a:pt x="6" y="118"/>
                  </a:cubicBezTo>
                  <a:lnTo>
                    <a:pt x="6" y="8"/>
                  </a:lnTo>
                  <a:cubicBezTo>
                    <a:pt x="6" y="4"/>
                    <a:pt x="3" y="0"/>
                    <a:pt x="0" y="0"/>
                  </a:cubicBezTo>
                  <a:lnTo>
                    <a:pt x="0" y="0"/>
                  </a:lnTo>
                  <a:lnTo>
                    <a:pt x="0" y="125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EE6BB-F44B-294A-8F5E-5B2F620F9431}"/>
              </a:ext>
            </a:extLst>
          </p:cNvPr>
          <p:cNvGrpSpPr/>
          <p:nvPr userDrawn="1"/>
        </p:nvGrpSpPr>
        <p:grpSpPr>
          <a:xfrm>
            <a:off x="8543209" y="536038"/>
            <a:ext cx="316921" cy="26410"/>
            <a:chOff x="8543209" y="519562"/>
            <a:chExt cx="316921" cy="26410"/>
          </a:xfrm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E12893A0-885B-8247-84A4-7426BE45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209" y="519562"/>
              <a:ext cx="316921" cy="26410"/>
            </a:xfrm>
            <a:custGeom>
              <a:avLst/>
              <a:gdLst>
                <a:gd name="T0" fmla="*/ 160 w 164"/>
                <a:gd name="T1" fmla="*/ 17 h 18"/>
                <a:gd name="T2" fmla="*/ 2 w 164"/>
                <a:gd name="T3" fmla="*/ 17 h 18"/>
                <a:gd name="T4" fmla="*/ 0 w 164"/>
                <a:gd name="T5" fmla="*/ 15 h 18"/>
                <a:gd name="T6" fmla="*/ 0 w 164"/>
                <a:gd name="T7" fmla="*/ 11 h 18"/>
                <a:gd name="T8" fmla="*/ 12 w 164"/>
                <a:gd name="T9" fmla="*/ 0 h 18"/>
                <a:gd name="T10" fmla="*/ 150 w 164"/>
                <a:gd name="T11" fmla="*/ 0 h 18"/>
                <a:gd name="T12" fmla="*/ 163 w 164"/>
                <a:gd name="T13" fmla="*/ 11 h 18"/>
                <a:gd name="T14" fmla="*/ 163 w 164"/>
                <a:gd name="T15" fmla="*/ 15 h 18"/>
                <a:gd name="T16" fmla="*/ 160 w 164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8">
                  <a:moveTo>
                    <a:pt x="160" y="17"/>
                  </a:moveTo>
                  <a:lnTo>
                    <a:pt x="2" y="17"/>
                  </a:lnTo>
                  <a:cubicBezTo>
                    <a:pt x="1" y="17"/>
                    <a:pt x="0" y="16"/>
                    <a:pt x="0" y="15"/>
                  </a:cubicBezTo>
                  <a:lnTo>
                    <a:pt x="0" y="11"/>
                  </a:lnTo>
                  <a:cubicBezTo>
                    <a:pt x="0" y="6"/>
                    <a:pt x="6" y="0"/>
                    <a:pt x="12" y="0"/>
                  </a:cubicBezTo>
                  <a:lnTo>
                    <a:pt x="150" y="0"/>
                  </a:lnTo>
                  <a:cubicBezTo>
                    <a:pt x="157" y="0"/>
                    <a:pt x="163" y="6"/>
                    <a:pt x="163" y="11"/>
                  </a:cubicBezTo>
                  <a:lnTo>
                    <a:pt x="163" y="15"/>
                  </a:lnTo>
                  <a:cubicBezTo>
                    <a:pt x="163" y="16"/>
                    <a:pt x="162" y="17"/>
                    <a:pt x="160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F572BD81-F749-494C-A89C-D5F8FCBE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815" y="528365"/>
              <a:ext cx="288000" cy="8803"/>
            </a:xfrm>
            <a:custGeom>
              <a:avLst/>
              <a:gdLst>
                <a:gd name="T0" fmla="*/ 152 w 153"/>
                <a:gd name="T1" fmla="*/ 6 h 7"/>
                <a:gd name="T2" fmla="*/ 152 w 153"/>
                <a:gd name="T3" fmla="*/ 5 h 7"/>
                <a:gd name="T4" fmla="*/ 145 w 153"/>
                <a:gd name="T5" fmla="*/ 0 h 7"/>
                <a:gd name="T6" fmla="*/ 7 w 153"/>
                <a:gd name="T7" fmla="*/ 0 h 7"/>
                <a:gd name="T8" fmla="*/ 0 w 153"/>
                <a:gd name="T9" fmla="*/ 5 h 7"/>
                <a:gd name="T10" fmla="*/ 0 w 153"/>
                <a:gd name="T11" fmla="*/ 6 h 7"/>
                <a:gd name="T12" fmla="*/ 152 w 15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7">
                  <a:moveTo>
                    <a:pt x="152" y="6"/>
                  </a:moveTo>
                  <a:lnTo>
                    <a:pt x="152" y="5"/>
                  </a:lnTo>
                  <a:cubicBezTo>
                    <a:pt x="152" y="3"/>
                    <a:pt x="149" y="0"/>
                    <a:pt x="145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5"/>
                  </a:cubicBezTo>
                  <a:lnTo>
                    <a:pt x="0" y="6"/>
                  </a:lnTo>
                  <a:lnTo>
                    <a:pt x="152" y="6"/>
                  </a:lnTo>
                </a:path>
              </a:pathLst>
            </a:custGeom>
            <a:solidFill>
              <a:srgbClr val="BDBD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33227" y="362822"/>
            <a:ext cx="3518086" cy="1066952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33228" y="1889754"/>
            <a:ext cx="3518086" cy="4161307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D33E993-928E-F44D-B587-9D2C78A19744}"/>
              </a:ext>
            </a:extLst>
          </p:cNvPr>
          <p:cNvSpPr>
            <a:spLocks noGrp="1"/>
          </p:cNvSpPr>
          <p:nvPr userDrawn="1">
            <p:ph type="pic" sz="quarter" idx="91"/>
          </p:nvPr>
        </p:nvSpPr>
        <p:spPr>
          <a:xfrm>
            <a:off x="6757082" y="1182877"/>
            <a:ext cx="2358000" cy="4201200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6FD0D5-614B-BA4F-9D9C-B282D0539267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ED8B87F-E3B5-1C4E-ADBA-E06757BBAAC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61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0">
            <a:extLst>
              <a:ext uri="{FF2B5EF4-FFF2-40B4-BE49-F238E27FC236}">
                <a16:creationId xmlns:a16="http://schemas.microsoft.com/office/drawing/2014/main" id="{DDB6938C-0BE9-0C46-828C-2711A38BE1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1328173"/>
            <a:ext cx="6311900" cy="8921446"/>
            <a:chOff x="2996" y="2917"/>
            <a:chExt cx="670" cy="947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7989A7D-7185-6441-8F15-F6ACCE80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03BF979-22E8-A34A-99A5-6BF20C5A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C73FC85-81C3-A44E-A519-2DFB6D77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853C71D-53F2-3F49-A3D0-BC375750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6411E7-3623-1140-BAC4-707F8715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7F58325-07EB-A045-AB8B-A2DBB977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7D6B03-9D8A-B441-B128-356D690C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17CD0B7-FC68-F947-9F3F-FA824C2E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51DB9B7-0007-8045-A9C2-EE330B21D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0D0320A-E583-6441-9D8F-86B42C3C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0FD078F-829F-D04E-89A9-C4F7F3EF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76A6B02-7461-4B42-9E12-C08BD4AC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E61543A-D4BA-704B-BAD0-6823048C849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2151287"/>
            <a:ext cx="5486400" cy="4758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33EE87-1248-1D40-A596-9277D3C1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5225C46-9126-F446-AE0A-A745F63F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92A0A6-605C-BD44-B94D-ECD4237C92EF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7A5D15-F593-2E4D-8964-74E38D7FADE6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7">
            <a:extLst>
              <a:ext uri="{FF2B5EF4-FFF2-40B4-BE49-F238E27FC236}">
                <a16:creationId xmlns:a16="http://schemas.microsoft.com/office/drawing/2014/main" id="{8EED144A-0932-C046-AE67-D2065DD44AD6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7182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[1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B1AAB2-240F-9E49-85DD-3209EC3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52439"/>
            <a:ext cx="5472113" cy="596423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b="1" spc="-15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282BA5C-56E0-BE46-9D23-87AC872743C6}"/>
              </a:ext>
            </a:extLst>
          </p:cNvPr>
          <p:cNvSpPr/>
          <p:nvPr userDrawn="1"/>
        </p:nvSpPr>
        <p:spPr>
          <a:xfrm>
            <a:off x="6066835" y="0"/>
            <a:ext cx="6125164" cy="4959458"/>
          </a:xfrm>
          <a:custGeom>
            <a:avLst/>
            <a:gdLst>
              <a:gd name="connsiteX0" fmla="*/ 4234083 w 7345360"/>
              <a:gd name="connsiteY0" fmla="*/ 275408 h 5947434"/>
              <a:gd name="connsiteX1" fmla="*/ 2816239 w 7345360"/>
              <a:gd name="connsiteY1" fmla="*/ 1693901 h 5947434"/>
              <a:gd name="connsiteX2" fmla="*/ 4234083 w 7345360"/>
              <a:gd name="connsiteY2" fmla="*/ 3131194 h 5947434"/>
              <a:gd name="connsiteX3" fmla="*/ 5672025 w 7345360"/>
              <a:gd name="connsiteY3" fmla="*/ 1693901 h 5947434"/>
              <a:gd name="connsiteX4" fmla="*/ 4234083 w 7345360"/>
              <a:gd name="connsiteY4" fmla="*/ 275408 h 5947434"/>
              <a:gd name="connsiteX5" fmla="*/ 357815 w 7345360"/>
              <a:gd name="connsiteY5" fmla="*/ 0 h 5947434"/>
              <a:gd name="connsiteX6" fmla="*/ 7345360 w 7345360"/>
              <a:gd name="connsiteY6" fmla="*/ 0 h 5947434"/>
              <a:gd name="connsiteX7" fmla="*/ 7345360 w 7345360"/>
              <a:gd name="connsiteY7" fmla="*/ 4588257 h 5947434"/>
              <a:gd name="connsiteX8" fmla="*/ 7242221 w 7345360"/>
              <a:gd name="connsiteY8" fmla="*/ 4701715 h 5947434"/>
              <a:gd name="connsiteX9" fmla="*/ 4234083 w 7345360"/>
              <a:gd name="connsiteY9" fmla="*/ 5947434 h 5947434"/>
              <a:gd name="connsiteX10" fmla="*/ 0 w 7345360"/>
              <a:gd name="connsiteY10" fmla="*/ 1693901 h 5947434"/>
              <a:gd name="connsiteX11" fmla="*/ 334009 w 7345360"/>
              <a:gd name="connsiteY11" fmla="*/ 49251 h 59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5360" h="5947434">
                <a:moveTo>
                  <a:pt x="4234083" y="275408"/>
                </a:moveTo>
                <a:cubicBezTo>
                  <a:pt x="3464544" y="275408"/>
                  <a:pt x="2816239" y="923713"/>
                  <a:pt x="2816239" y="1693901"/>
                </a:cubicBezTo>
                <a:cubicBezTo>
                  <a:pt x="2816239" y="2482889"/>
                  <a:pt x="3464544" y="3131194"/>
                  <a:pt x="4234083" y="3131194"/>
                </a:cubicBezTo>
                <a:cubicBezTo>
                  <a:pt x="5023720" y="3131194"/>
                  <a:pt x="5672025" y="2482889"/>
                  <a:pt x="5672025" y="1693901"/>
                </a:cubicBezTo>
                <a:cubicBezTo>
                  <a:pt x="5672025" y="923713"/>
                  <a:pt x="5023720" y="275408"/>
                  <a:pt x="4234083" y="275408"/>
                </a:cubicBezTo>
                <a:close/>
                <a:moveTo>
                  <a:pt x="357815" y="0"/>
                </a:moveTo>
                <a:lnTo>
                  <a:pt x="7345360" y="0"/>
                </a:lnTo>
                <a:lnTo>
                  <a:pt x="7345360" y="4588257"/>
                </a:lnTo>
                <a:lnTo>
                  <a:pt x="7242221" y="4701715"/>
                </a:lnTo>
                <a:cubicBezTo>
                  <a:pt x="6472358" y="5471416"/>
                  <a:pt x="5408813" y="5947434"/>
                  <a:pt x="4234083" y="5947434"/>
                </a:cubicBezTo>
                <a:cubicBezTo>
                  <a:pt x="1904721" y="5947434"/>
                  <a:pt x="0" y="4043360"/>
                  <a:pt x="0" y="1693901"/>
                </a:cubicBezTo>
                <a:cubicBezTo>
                  <a:pt x="0" y="1111398"/>
                  <a:pt x="119045" y="555476"/>
                  <a:pt x="334009" y="49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b="0" i="0" dirty="0" err="1">
              <a:solidFill>
                <a:schemeClr val="tx2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02563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Mockup [2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0027A83F-5C1C-D249-8786-9FBB757D4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1060013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661DB4C-67DE-C04F-BFCA-E5EE1345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F22911F-72CA-BA47-AB1A-DC19DEAA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7D7B319-4FA9-5C41-9640-F81A5C4A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B82C508-B580-6347-8419-EDE95829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DEC4D75-D42F-784F-9C4B-CEF932A4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90DB88D-C4F1-BE47-8B0F-DFBBF9A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58A3398B-F9FE-6D4A-B406-F92BBDBB9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CD0E7EA-7713-BA49-A958-EE5582E5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684F2FD0-8771-BC46-869F-79F5D7A1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D78AEBFF-57FB-CA4C-9D79-0E81E546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EC46EA59-34BF-D441-A9A2-B6E4652F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A6AB5D8-2028-8349-936E-73919AAA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AFAC02-5703-9648-BB40-CDAFF9BE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F835741-44ED-4845-BADC-EED2BF0DB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87C5880-63DF-9C4C-BF77-653B8C499B32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54E73-4D3E-E845-9D50-A5F17D2A0DEA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F8AB4B-0244-304A-8350-6E2EE84B0935}"/>
              </a:ext>
            </a:extLst>
          </p:cNvPr>
          <p:cNvCxnSpPr>
            <a:cxnSpLocks/>
          </p:cNvCxnSpPr>
          <p:nvPr userDrawn="1"/>
        </p:nvCxnSpPr>
        <p:spPr>
          <a:xfrm>
            <a:off x="9486250" y="6315077"/>
            <a:ext cx="20893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7">
            <a:extLst>
              <a:ext uri="{FF2B5EF4-FFF2-40B4-BE49-F238E27FC236}">
                <a16:creationId xmlns:a16="http://schemas.microsoft.com/office/drawing/2014/main" id="{61EDE531-14E4-104A-A183-7746E1A9E08B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195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[3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B118C1C8-35C4-AB4E-B9C3-8A0779D239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40050" y="-3377792"/>
            <a:ext cx="6311900" cy="8921446"/>
            <a:chOff x="2996" y="2917"/>
            <a:chExt cx="670" cy="947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2936D1F-3718-FF41-A3FD-3E0727C9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921"/>
              <a:ext cx="667" cy="943"/>
            </a:xfrm>
            <a:custGeom>
              <a:avLst/>
              <a:gdLst>
                <a:gd name="T0" fmla="*/ 2763 w 2946"/>
                <a:gd name="T1" fmla="*/ 4160 h 4161"/>
                <a:gd name="T2" fmla="*/ 182 w 2946"/>
                <a:gd name="T3" fmla="*/ 4160 h 4161"/>
                <a:gd name="T4" fmla="*/ 0 w 2946"/>
                <a:gd name="T5" fmla="*/ 3978 h 4161"/>
                <a:gd name="T6" fmla="*/ 0 w 2946"/>
                <a:gd name="T7" fmla="*/ 182 h 4161"/>
                <a:gd name="T8" fmla="*/ 182 w 2946"/>
                <a:gd name="T9" fmla="*/ 0 h 4161"/>
                <a:gd name="T10" fmla="*/ 2763 w 2946"/>
                <a:gd name="T11" fmla="*/ 0 h 4161"/>
                <a:gd name="T12" fmla="*/ 2945 w 2946"/>
                <a:gd name="T13" fmla="*/ 182 h 4161"/>
                <a:gd name="T14" fmla="*/ 2945 w 2946"/>
                <a:gd name="T15" fmla="*/ 3978 h 4161"/>
                <a:gd name="T16" fmla="*/ 2763 w 2946"/>
                <a:gd name="T17" fmla="*/ 416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4161">
                  <a:moveTo>
                    <a:pt x="2763" y="4160"/>
                  </a:moveTo>
                  <a:lnTo>
                    <a:pt x="182" y="4160"/>
                  </a:lnTo>
                  <a:cubicBezTo>
                    <a:pt x="82" y="4160"/>
                    <a:pt x="0" y="4079"/>
                    <a:pt x="0" y="3978"/>
                  </a:cubicBez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2763" y="0"/>
                  </a:lnTo>
                  <a:cubicBezTo>
                    <a:pt x="2863" y="0"/>
                    <a:pt x="2945" y="82"/>
                    <a:pt x="2945" y="182"/>
                  </a:cubicBezTo>
                  <a:lnTo>
                    <a:pt x="2945" y="3978"/>
                  </a:lnTo>
                  <a:cubicBezTo>
                    <a:pt x="2945" y="4079"/>
                    <a:pt x="2863" y="4160"/>
                    <a:pt x="2763" y="4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14A24B9-41C5-2148-B9F9-D5B98F58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2923"/>
              <a:ext cx="663" cy="939"/>
            </a:xfrm>
            <a:custGeom>
              <a:avLst/>
              <a:gdLst>
                <a:gd name="T0" fmla="*/ 174 w 2930"/>
                <a:gd name="T1" fmla="*/ 0 h 4145"/>
                <a:gd name="T2" fmla="*/ 0 w 2930"/>
                <a:gd name="T3" fmla="*/ 174 h 4145"/>
                <a:gd name="T4" fmla="*/ 0 w 2930"/>
                <a:gd name="T5" fmla="*/ 3970 h 4145"/>
                <a:gd name="T6" fmla="*/ 174 w 2930"/>
                <a:gd name="T7" fmla="*/ 4144 h 4145"/>
                <a:gd name="T8" fmla="*/ 2755 w 2930"/>
                <a:gd name="T9" fmla="*/ 4144 h 4145"/>
                <a:gd name="T10" fmla="*/ 2929 w 2930"/>
                <a:gd name="T11" fmla="*/ 3970 h 4145"/>
                <a:gd name="T12" fmla="*/ 2929 w 2930"/>
                <a:gd name="T13" fmla="*/ 174 h 4145"/>
                <a:gd name="T14" fmla="*/ 2755 w 2930"/>
                <a:gd name="T15" fmla="*/ 0 h 4145"/>
                <a:gd name="T16" fmla="*/ 174 w 2930"/>
                <a:gd name="T17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0" h="4145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lnTo>
                    <a:pt x="0" y="3970"/>
                  </a:lnTo>
                  <a:cubicBezTo>
                    <a:pt x="0" y="4066"/>
                    <a:pt x="78" y="4144"/>
                    <a:pt x="174" y="4144"/>
                  </a:cubicBezTo>
                  <a:lnTo>
                    <a:pt x="2755" y="4144"/>
                  </a:lnTo>
                  <a:cubicBezTo>
                    <a:pt x="2851" y="4144"/>
                    <a:pt x="2929" y="4066"/>
                    <a:pt x="2929" y="3970"/>
                  </a:cubicBezTo>
                  <a:lnTo>
                    <a:pt x="2929" y="174"/>
                  </a:lnTo>
                  <a:cubicBezTo>
                    <a:pt x="2929" y="78"/>
                    <a:pt x="2851" y="0"/>
                    <a:pt x="2755" y="0"/>
                  </a:cubicBezTo>
                  <a:lnTo>
                    <a:pt x="17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1E55402-6807-B54F-B983-A05CEB8D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6"/>
              <a:ext cx="579" cy="773"/>
            </a:xfrm>
            <a:custGeom>
              <a:avLst/>
              <a:gdLst>
                <a:gd name="T0" fmla="*/ 2553 w 2558"/>
                <a:gd name="T1" fmla="*/ 3410 h 3411"/>
                <a:gd name="T2" fmla="*/ 4 w 2558"/>
                <a:gd name="T3" fmla="*/ 3410 h 3411"/>
                <a:gd name="T4" fmla="*/ 0 w 2558"/>
                <a:gd name="T5" fmla="*/ 3406 h 3411"/>
                <a:gd name="T6" fmla="*/ 0 w 2558"/>
                <a:gd name="T7" fmla="*/ 5 h 3411"/>
                <a:gd name="T8" fmla="*/ 4 w 2558"/>
                <a:gd name="T9" fmla="*/ 0 h 3411"/>
                <a:gd name="T10" fmla="*/ 2553 w 2558"/>
                <a:gd name="T11" fmla="*/ 0 h 3411"/>
                <a:gd name="T12" fmla="*/ 2557 w 2558"/>
                <a:gd name="T13" fmla="*/ 5 h 3411"/>
                <a:gd name="T14" fmla="*/ 2557 w 2558"/>
                <a:gd name="T15" fmla="*/ 3406 h 3411"/>
                <a:gd name="T16" fmla="*/ 2553 w 2558"/>
                <a:gd name="T17" fmla="*/ 341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3411">
                  <a:moveTo>
                    <a:pt x="2553" y="3410"/>
                  </a:moveTo>
                  <a:lnTo>
                    <a:pt x="4" y="3410"/>
                  </a:lnTo>
                  <a:cubicBezTo>
                    <a:pt x="2" y="3410"/>
                    <a:pt x="0" y="3408"/>
                    <a:pt x="0" y="3406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2553" y="0"/>
                  </a:lnTo>
                  <a:cubicBezTo>
                    <a:pt x="2555" y="0"/>
                    <a:pt x="2557" y="2"/>
                    <a:pt x="2557" y="5"/>
                  </a:cubicBezTo>
                  <a:lnTo>
                    <a:pt x="2557" y="3406"/>
                  </a:lnTo>
                  <a:cubicBezTo>
                    <a:pt x="2557" y="3408"/>
                    <a:pt x="2555" y="3410"/>
                    <a:pt x="2553" y="34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FD6755B5-1E36-334C-B73D-F0ECC841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794"/>
              <a:ext cx="49" cy="48"/>
            </a:xfrm>
            <a:custGeom>
              <a:avLst/>
              <a:gdLst>
                <a:gd name="T0" fmla="*/ 109 w 219"/>
                <a:gd name="T1" fmla="*/ 217 h 218"/>
                <a:gd name="T2" fmla="*/ 0 w 219"/>
                <a:gd name="T3" fmla="*/ 108 h 218"/>
                <a:gd name="T4" fmla="*/ 109 w 219"/>
                <a:gd name="T5" fmla="*/ 0 h 218"/>
                <a:gd name="T6" fmla="*/ 218 w 219"/>
                <a:gd name="T7" fmla="*/ 108 h 218"/>
                <a:gd name="T8" fmla="*/ 109 w 219"/>
                <a:gd name="T9" fmla="*/ 217 h 218"/>
                <a:gd name="T10" fmla="*/ 109 w 219"/>
                <a:gd name="T11" fmla="*/ 8 h 218"/>
                <a:gd name="T12" fmla="*/ 9 w 219"/>
                <a:gd name="T13" fmla="*/ 108 h 218"/>
                <a:gd name="T14" fmla="*/ 109 w 219"/>
                <a:gd name="T15" fmla="*/ 208 h 218"/>
                <a:gd name="T16" fmla="*/ 209 w 219"/>
                <a:gd name="T17" fmla="*/ 108 h 218"/>
                <a:gd name="T18" fmla="*/ 109 w 219"/>
                <a:gd name="T19" fmla="*/ 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09" y="217"/>
                  </a:moveTo>
                  <a:cubicBezTo>
                    <a:pt x="49" y="217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9" y="0"/>
                    <a:pt x="218" y="48"/>
                    <a:pt x="218" y="108"/>
                  </a:cubicBezTo>
                  <a:cubicBezTo>
                    <a:pt x="218" y="168"/>
                    <a:pt x="169" y="217"/>
                    <a:pt x="109" y="217"/>
                  </a:cubicBezTo>
                  <a:close/>
                  <a:moveTo>
                    <a:pt x="109" y="8"/>
                  </a:moveTo>
                  <a:cubicBezTo>
                    <a:pt x="54" y="8"/>
                    <a:pt x="9" y="53"/>
                    <a:pt x="9" y="108"/>
                  </a:cubicBezTo>
                  <a:cubicBezTo>
                    <a:pt x="9" y="163"/>
                    <a:pt x="54" y="208"/>
                    <a:pt x="109" y="208"/>
                  </a:cubicBezTo>
                  <a:cubicBezTo>
                    <a:pt x="164" y="208"/>
                    <a:pt x="209" y="163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lose/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39A990B3-2752-F642-8C7C-637F99DA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961"/>
              <a:ext cx="15" cy="15"/>
            </a:xfrm>
            <a:custGeom>
              <a:avLst/>
              <a:gdLst>
                <a:gd name="T0" fmla="*/ 34 w 69"/>
                <a:gd name="T1" fmla="*/ 68 h 69"/>
                <a:gd name="T2" fmla="*/ 0 w 69"/>
                <a:gd name="T3" fmla="*/ 34 h 69"/>
                <a:gd name="T4" fmla="*/ 34 w 69"/>
                <a:gd name="T5" fmla="*/ 0 h 69"/>
                <a:gd name="T6" fmla="*/ 68 w 69"/>
                <a:gd name="T7" fmla="*/ 34 h 69"/>
                <a:gd name="T8" fmla="*/ 34 w 69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8" y="16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8D790DAE-6D88-4A4D-92D3-2C108218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963"/>
              <a:ext cx="11" cy="11"/>
            </a:xfrm>
            <a:custGeom>
              <a:avLst/>
              <a:gdLst>
                <a:gd name="T0" fmla="*/ 26 w 53"/>
                <a:gd name="T1" fmla="*/ 0 h 52"/>
                <a:gd name="T2" fmla="*/ 0 w 53"/>
                <a:gd name="T3" fmla="*/ 25 h 52"/>
                <a:gd name="T4" fmla="*/ 26 w 53"/>
                <a:gd name="T5" fmla="*/ 51 h 52"/>
                <a:gd name="T6" fmla="*/ 52 w 53"/>
                <a:gd name="T7" fmla="*/ 25 h 52"/>
                <a:gd name="T8" fmla="*/ 26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40" y="51"/>
                    <a:pt x="52" y="39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</a:path>
              </a:pathLst>
            </a:custGeom>
            <a:solidFill>
              <a:srgbClr val="3D3D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814A261-7DBB-EA48-86AB-AC5CE733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90"/>
              <a:ext cx="4" cy="31"/>
            </a:xfrm>
            <a:custGeom>
              <a:avLst/>
              <a:gdLst>
                <a:gd name="T0" fmla="*/ 8 w 24"/>
                <a:gd name="T1" fmla="*/ 140 h 141"/>
                <a:gd name="T2" fmla="*/ 4 w 24"/>
                <a:gd name="T3" fmla="*/ 140 h 141"/>
                <a:gd name="T4" fmla="*/ 0 w 24"/>
                <a:gd name="T5" fmla="*/ 136 h 141"/>
                <a:gd name="T6" fmla="*/ 0 w 24"/>
                <a:gd name="T7" fmla="*/ 4 h 141"/>
                <a:gd name="T8" fmla="*/ 4 w 24"/>
                <a:gd name="T9" fmla="*/ 0 h 141"/>
                <a:gd name="T10" fmla="*/ 8 w 24"/>
                <a:gd name="T11" fmla="*/ 0 h 141"/>
                <a:gd name="T12" fmla="*/ 23 w 24"/>
                <a:gd name="T13" fmla="*/ 20 h 141"/>
                <a:gd name="T14" fmla="*/ 23 w 24"/>
                <a:gd name="T15" fmla="*/ 121 h 141"/>
                <a:gd name="T16" fmla="*/ 17 w 24"/>
                <a:gd name="T17" fmla="*/ 136 h 141"/>
                <a:gd name="T18" fmla="*/ 8 w 24"/>
                <a:gd name="T19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1">
                  <a:moveTo>
                    <a:pt x="8" y="140"/>
                  </a:moveTo>
                  <a:lnTo>
                    <a:pt x="4" y="140"/>
                  </a:lnTo>
                  <a:cubicBezTo>
                    <a:pt x="1" y="140"/>
                    <a:pt x="0" y="139"/>
                    <a:pt x="0" y="136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21"/>
                  </a:lnTo>
                  <a:cubicBezTo>
                    <a:pt x="23" y="127"/>
                    <a:pt x="21" y="132"/>
                    <a:pt x="17" y="136"/>
                  </a:cubicBezTo>
                  <a:cubicBezTo>
                    <a:pt x="15" y="139"/>
                    <a:pt x="11" y="140"/>
                    <a:pt x="8" y="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F2E6CF3C-AEFE-A649-B7FB-D7230DF6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92"/>
              <a:ext cx="1" cy="27"/>
            </a:xfrm>
            <a:custGeom>
              <a:avLst/>
              <a:gdLst>
                <a:gd name="T0" fmla="*/ 0 w 8"/>
                <a:gd name="T1" fmla="*/ 0 h 125"/>
                <a:gd name="T2" fmla="*/ 0 w 8"/>
                <a:gd name="T3" fmla="*/ 124 h 125"/>
                <a:gd name="T4" fmla="*/ 4 w 8"/>
                <a:gd name="T5" fmla="*/ 122 h 125"/>
                <a:gd name="T6" fmla="*/ 7 w 8"/>
                <a:gd name="T7" fmla="*/ 113 h 125"/>
                <a:gd name="T8" fmla="*/ 7 w 8"/>
                <a:gd name="T9" fmla="*/ 12 h 125"/>
                <a:gd name="T10" fmla="*/ 0 w 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5">
                  <a:moveTo>
                    <a:pt x="0" y="0"/>
                  </a:moveTo>
                  <a:lnTo>
                    <a:pt x="0" y="124"/>
                  </a:lnTo>
                  <a:cubicBezTo>
                    <a:pt x="1" y="124"/>
                    <a:pt x="3" y="123"/>
                    <a:pt x="4" y="122"/>
                  </a:cubicBezTo>
                  <a:cubicBezTo>
                    <a:pt x="6" y="120"/>
                    <a:pt x="7" y="117"/>
                    <a:pt x="7" y="113"/>
                  </a:cubicBezTo>
                  <a:lnTo>
                    <a:pt x="7" y="12"/>
                  </a:lnTo>
                  <a:cubicBezTo>
                    <a:pt x="7" y="5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134CCF5-84D2-3946-8355-C64D953A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40"/>
              <a:ext cx="4" cy="29"/>
            </a:xfrm>
            <a:custGeom>
              <a:avLst/>
              <a:gdLst>
                <a:gd name="T0" fmla="*/ 8 w 24"/>
                <a:gd name="T1" fmla="*/ 133 h 134"/>
                <a:gd name="T2" fmla="*/ 4 w 24"/>
                <a:gd name="T3" fmla="*/ 133 h 134"/>
                <a:gd name="T4" fmla="*/ 0 w 24"/>
                <a:gd name="T5" fmla="*/ 129 h 134"/>
                <a:gd name="T6" fmla="*/ 0 w 24"/>
                <a:gd name="T7" fmla="*/ 4 h 134"/>
                <a:gd name="T8" fmla="*/ 4 w 24"/>
                <a:gd name="T9" fmla="*/ 0 h 134"/>
                <a:gd name="T10" fmla="*/ 8 w 24"/>
                <a:gd name="T11" fmla="*/ 0 h 134"/>
                <a:gd name="T12" fmla="*/ 23 w 24"/>
                <a:gd name="T13" fmla="*/ 20 h 134"/>
                <a:gd name="T14" fmla="*/ 23 w 24"/>
                <a:gd name="T15" fmla="*/ 114 h 134"/>
                <a:gd name="T16" fmla="*/ 17 w 24"/>
                <a:gd name="T17" fmla="*/ 129 h 134"/>
                <a:gd name="T18" fmla="*/ 8 w 24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34">
                  <a:moveTo>
                    <a:pt x="8" y="133"/>
                  </a:moveTo>
                  <a:lnTo>
                    <a:pt x="4" y="133"/>
                  </a:lnTo>
                  <a:cubicBezTo>
                    <a:pt x="1" y="133"/>
                    <a:pt x="0" y="131"/>
                    <a:pt x="0" y="129"/>
                  </a:cubicBezTo>
                  <a:lnTo>
                    <a:pt x="0" y="4"/>
                  </a:lnTo>
                  <a:cubicBezTo>
                    <a:pt x="0" y="2"/>
                    <a:pt x="1" y="0"/>
                    <a:pt x="4" y="0"/>
                  </a:cubicBezTo>
                  <a:lnTo>
                    <a:pt x="8" y="0"/>
                  </a:lnTo>
                  <a:cubicBezTo>
                    <a:pt x="16" y="0"/>
                    <a:pt x="23" y="9"/>
                    <a:pt x="23" y="20"/>
                  </a:cubicBezTo>
                  <a:lnTo>
                    <a:pt x="23" y="114"/>
                  </a:lnTo>
                  <a:cubicBezTo>
                    <a:pt x="23" y="120"/>
                    <a:pt x="21" y="125"/>
                    <a:pt x="17" y="129"/>
                  </a:cubicBezTo>
                  <a:cubicBezTo>
                    <a:pt x="15" y="132"/>
                    <a:pt x="11" y="133"/>
                    <a:pt x="8" y="1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196EB3E2-A80C-714B-8008-6AD4BDDD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042"/>
              <a:ext cx="1" cy="26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7 h 118"/>
                <a:gd name="T4" fmla="*/ 4 w 8"/>
                <a:gd name="T5" fmla="*/ 115 h 118"/>
                <a:gd name="T6" fmla="*/ 7 w 8"/>
                <a:gd name="T7" fmla="*/ 106 h 118"/>
                <a:gd name="T8" fmla="*/ 7 w 8"/>
                <a:gd name="T9" fmla="*/ 12 h 118"/>
                <a:gd name="T10" fmla="*/ 0 w 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7"/>
                  </a:lnTo>
                  <a:cubicBezTo>
                    <a:pt x="1" y="117"/>
                    <a:pt x="3" y="116"/>
                    <a:pt x="4" y="115"/>
                  </a:cubicBezTo>
                  <a:cubicBezTo>
                    <a:pt x="6" y="113"/>
                    <a:pt x="7" y="110"/>
                    <a:pt x="7" y="106"/>
                  </a:cubicBezTo>
                  <a:lnTo>
                    <a:pt x="7" y="12"/>
                  </a:lnTo>
                  <a:cubicBezTo>
                    <a:pt x="7" y="6"/>
                    <a:pt x="4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4DFEBB67-D522-1D40-AF6E-8A76A6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917"/>
              <a:ext cx="52" cy="5"/>
            </a:xfrm>
            <a:custGeom>
              <a:avLst/>
              <a:gdLst>
                <a:gd name="T0" fmla="*/ 230 w 235"/>
                <a:gd name="T1" fmla="*/ 25 h 26"/>
                <a:gd name="T2" fmla="*/ 4 w 235"/>
                <a:gd name="T3" fmla="*/ 25 h 26"/>
                <a:gd name="T4" fmla="*/ 0 w 235"/>
                <a:gd name="T5" fmla="*/ 21 h 26"/>
                <a:gd name="T6" fmla="*/ 0 w 235"/>
                <a:gd name="T7" fmla="*/ 15 h 26"/>
                <a:gd name="T8" fmla="*/ 19 w 235"/>
                <a:gd name="T9" fmla="*/ 0 h 26"/>
                <a:gd name="T10" fmla="*/ 214 w 235"/>
                <a:gd name="T11" fmla="*/ 0 h 26"/>
                <a:gd name="T12" fmla="*/ 234 w 235"/>
                <a:gd name="T13" fmla="*/ 15 h 26"/>
                <a:gd name="T14" fmla="*/ 234 w 235"/>
                <a:gd name="T15" fmla="*/ 21 h 26"/>
                <a:gd name="T16" fmla="*/ 230 w 23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6">
                  <a:moveTo>
                    <a:pt x="230" y="25"/>
                  </a:moveTo>
                  <a:lnTo>
                    <a:pt x="4" y="25"/>
                  </a:lnTo>
                  <a:cubicBezTo>
                    <a:pt x="2" y="25"/>
                    <a:pt x="0" y="24"/>
                    <a:pt x="0" y="21"/>
                  </a:cubicBezTo>
                  <a:lnTo>
                    <a:pt x="0" y="15"/>
                  </a:lnTo>
                  <a:cubicBezTo>
                    <a:pt x="0" y="7"/>
                    <a:pt x="9" y="0"/>
                    <a:pt x="19" y="0"/>
                  </a:cubicBezTo>
                  <a:lnTo>
                    <a:pt x="214" y="0"/>
                  </a:lnTo>
                  <a:cubicBezTo>
                    <a:pt x="225" y="0"/>
                    <a:pt x="234" y="7"/>
                    <a:pt x="234" y="15"/>
                  </a:cubicBezTo>
                  <a:lnTo>
                    <a:pt x="234" y="21"/>
                  </a:lnTo>
                  <a:cubicBezTo>
                    <a:pt x="234" y="24"/>
                    <a:pt x="232" y="25"/>
                    <a:pt x="230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9B41D12B-B065-DA4A-B2DD-9F671EBD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2919"/>
              <a:ext cx="49" cy="1"/>
            </a:xfrm>
            <a:custGeom>
              <a:avLst/>
              <a:gdLst>
                <a:gd name="T0" fmla="*/ 0 w 219"/>
                <a:gd name="T1" fmla="*/ 9 h 10"/>
                <a:gd name="T2" fmla="*/ 218 w 219"/>
                <a:gd name="T3" fmla="*/ 9 h 10"/>
                <a:gd name="T4" fmla="*/ 218 w 219"/>
                <a:gd name="T5" fmla="*/ 7 h 10"/>
                <a:gd name="T6" fmla="*/ 206 w 219"/>
                <a:gd name="T7" fmla="*/ 0 h 10"/>
                <a:gd name="T8" fmla="*/ 11 w 219"/>
                <a:gd name="T9" fmla="*/ 0 h 10"/>
                <a:gd name="T10" fmla="*/ 0 w 219"/>
                <a:gd name="T11" fmla="*/ 7 h 10"/>
                <a:gd name="T12" fmla="*/ 0 w 219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0">
                  <a:moveTo>
                    <a:pt x="0" y="9"/>
                  </a:moveTo>
                  <a:lnTo>
                    <a:pt x="218" y="9"/>
                  </a:lnTo>
                  <a:lnTo>
                    <a:pt x="218" y="7"/>
                  </a:lnTo>
                  <a:cubicBezTo>
                    <a:pt x="218" y="3"/>
                    <a:pt x="212" y="0"/>
                    <a:pt x="206" y="0"/>
                  </a:cubicBezTo>
                  <a:lnTo>
                    <a:pt x="11" y="0"/>
                  </a:lnTo>
                  <a:cubicBezTo>
                    <a:pt x="5" y="0"/>
                    <a:pt x="0" y="3"/>
                    <a:pt x="0" y="7"/>
                  </a:cubicBezTo>
                  <a:lnTo>
                    <a:pt x="0" y="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="0" i="0" dirty="0">
                <a:latin typeface="Arial Regular"/>
              </a:endParaRPr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2C7E9D-367E-954C-8017-712270FF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835DE98-C2C4-414B-B938-EEB3A4593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CFE5B8-CD9D-A744-8BD3-4129AA9AD6F7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32777" y="1"/>
            <a:ext cx="5486400" cy="475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1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layout [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3888" y="550333"/>
            <a:ext cx="10944225" cy="3806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2062"/>
            <a:ext cx="352742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5003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2062"/>
            <a:ext cx="3518085" cy="1226490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5003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39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image layout [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A6358F-CA3F-1D49-ADBB-3CF25F03F6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2289" y="398446"/>
            <a:ext cx="7242800" cy="5652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4" y="398447"/>
            <a:ext cx="3518086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227" y="1883535"/>
            <a:ext cx="3518086" cy="4167525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BA6343-4107-B240-8357-B11D2136476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822EC29-90FC-364B-8620-AE5494B8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DD319187-B554-DD4E-BE0E-D308B28B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868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426A0AE-8532-9F49-A17C-94B6B05962F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38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C79369F-954E-4445-B079-BFDC03FED1BA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238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7EB67E-25AB-204E-A448-DF8911A05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99EA720-68C0-EE41-AE9A-8B3F6BA7B39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332288" y="4901147"/>
            <a:ext cx="352742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ABD005B-7E2D-FA4B-BC03-63FE0BA1526E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332291" y="4574088"/>
            <a:ext cx="352742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C81B7AE-AA8D-1149-BB6D-56BA89A3EED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8040688" y="4901147"/>
            <a:ext cx="3518085" cy="1227404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C8765DA-47F4-724A-AE2B-13B46586EE3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040691" y="4574088"/>
            <a:ext cx="3518082" cy="356555"/>
          </a:xfrm>
          <a:prstGeom prst="rect">
            <a:avLst/>
          </a:prstGeo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D13C80-DAB2-594F-A738-A6230CF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43EAADD-AE00-E94A-B63B-C7DA12EF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smtClean="0"/>
            </a:lvl1pPr>
          </a:lstStyle>
          <a:p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BF20614-F7B4-C045-9EA1-292114E24B0F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4162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7797CF5-A2A1-3E49-B587-E1F9FE63A476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040687" y="659219"/>
            <a:ext cx="3518086" cy="3706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8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D5A7DDA-94E7-1D46-A188-52DD4902422C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8468996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B1E1338-7FDC-9845-8C40-E2131946B99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8468995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2C6B737-BBE9-934D-A11E-0516BC145B3E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5144549" y="398447"/>
            <a:ext cx="3099117" cy="2706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A25C52C-A34D-A24C-8D26-2AB454B201B5}"/>
              </a:ext>
            </a:extLst>
          </p:cNvPr>
          <p:cNvSpPr>
            <a:spLocks noGrp="1"/>
          </p:cNvSpPr>
          <p:nvPr>
            <p:ph type="pic" sz="quarter" idx="94"/>
          </p:nvPr>
        </p:nvSpPr>
        <p:spPr>
          <a:xfrm>
            <a:off x="5144548" y="3317358"/>
            <a:ext cx="3099117" cy="2750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20509-8E95-B342-9E2D-9D24BC44B08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E95A62-B5C2-7141-AE0E-46C66DC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56A64139-84AB-9B42-8C3D-7CAD50399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4BA5509-03D7-2E46-830A-5483A9CDC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2644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65228" y="398446"/>
            <a:ext cx="330288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72046" y="398446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9" y="3273287"/>
            <a:ext cx="5564876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06856" y="3273287"/>
            <a:ext cx="5161257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17B4A-1A4E-E245-A2CB-2070A3AAFFC7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4090542-06B6-4F42-A1E7-4F35798D6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963A882A-F0C7-FA42-8B68-E613D4C0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208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7368209" y="398445"/>
            <a:ext cx="4451756" cy="2439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3475326" y="1415740"/>
            <a:ext cx="3672025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623888" y="4268044"/>
            <a:ext cx="3338511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7368151" y="3047999"/>
            <a:ext cx="4188523" cy="3087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1467889-718A-464D-9AB7-888D6C9F3FF2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4170003" y="4283625"/>
            <a:ext cx="2977348" cy="18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F6B2235-5D79-ED40-80B7-B1BBEFD9B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19F10D-02B4-0745-A7B0-A548463F932E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17741B-876F-D146-8297-F0D70DD2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A55E1F9-9BC6-EA4F-8554-98095C91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733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BC542-0CEE-4148-A90D-9066413A2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014182" y="451455"/>
            <a:ext cx="3553931" cy="2386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178496" y="432631"/>
            <a:ext cx="3602372" cy="2404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4178495" y="3052037"/>
            <a:ext cx="7389618" cy="3095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28C005-0696-1B41-AE11-F91A724FE8F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ACFCF8F-F653-7A4C-B231-952607F2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B0F144E-19B4-5D45-8B20-6333048F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413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2 image layout [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4658-03B6-E64B-8227-88C6F263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6" y="398447"/>
            <a:ext cx="3518087" cy="1543066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242A77C-F37D-6645-8DBA-2749432363BD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8291732" y="398447"/>
            <a:ext cx="357289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82ED00C-077D-1C4F-9167-D70C1F6FE33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4366465" y="398447"/>
            <a:ext cx="3704110" cy="2664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B1DA137-1D16-5A4A-BEE1-165424A68E13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4366465" y="3273288"/>
            <a:ext cx="1848803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21DA21-FBF1-194D-ACE3-AFCFC2B7B84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6422066" y="3273288"/>
            <a:ext cx="4564251" cy="2862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A1C2124-E2F5-A64E-9030-04FFFB78A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411987"/>
            <a:ext cx="3518087" cy="899422"/>
          </a:xfrm>
        </p:spPr>
        <p:txBody>
          <a:bodyPr rIns="18000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6A2BD9D-386F-C942-91AC-DCA25053FD8B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23888" y="3273287"/>
            <a:ext cx="3527000" cy="2862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36AC7D-68E9-AF46-AF8F-63D1F1B4C8C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A2742E2-DC70-884E-B69C-BC9766AF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9FEFE0D6-EC10-CC46-8CB0-5491B2A1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78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102.xml"/><Relationship Id="rId47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110.xml"/><Relationship Id="rId55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37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113.xml"/><Relationship Id="rId58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65.xml"/><Relationship Id="rId61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5.xml"/><Relationship Id="rId43" Type="http://schemas.openxmlformats.org/officeDocument/2006/relationships/slideLayout" Target="../slideLayouts/slideLayout103.xml"/><Relationship Id="rId48" Type="http://schemas.openxmlformats.org/officeDocument/2006/relationships/slideLayout" Target="../slideLayouts/slideLayout108.xml"/><Relationship Id="rId56" Type="http://schemas.openxmlformats.org/officeDocument/2006/relationships/slideLayout" Target="../slideLayouts/slideLayout116.xml"/><Relationship Id="rId64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106.xml"/><Relationship Id="rId59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101.xml"/><Relationship Id="rId54" Type="http://schemas.openxmlformats.org/officeDocument/2006/relationships/slideLayout" Target="../slideLayouts/slideLayout114.xml"/><Relationship Id="rId6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96.xml"/><Relationship Id="rId49" Type="http://schemas.openxmlformats.org/officeDocument/2006/relationships/slideLayout" Target="../slideLayouts/slideLayout109.xml"/><Relationship Id="rId57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104.xml"/><Relationship Id="rId52" Type="http://schemas.openxmlformats.org/officeDocument/2006/relationships/slideLayout" Target="../slideLayouts/slideLayout112.xml"/><Relationship Id="rId60" Type="http://schemas.openxmlformats.org/officeDocument/2006/relationships/slideLayout" Target="../slideLayouts/slideLayout120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9" Type="http://schemas.openxmlformats.org/officeDocument/2006/relationships/slideLayout" Target="../slideLayouts/slideLayout9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9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71.xml"/><Relationship Id="rId50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61.xml"/><Relationship Id="rId40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9.xml"/><Relationship Id="rId53" Type="http://schemas.openxmlformats.org/officeDocument/2006/relationships/slideLayout" Target="../slideLayouts/slideLayout177.xml"/><Relationship Id="rId58" Type="http://schemas.openxmlformats.org/officeDocument/2006/relationships/theme" Target="../theme/theme3.xml"/><Relationship Id="rId5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72.xml"/><Relationship Id="rId56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32.xml"/><Relationship Id="rId51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62.xml"/><Relationship Id="rId46" Type="http://schemas.openxmlformats.org/officeDocument/2006/relationships/slideLayout" Target="../slideLayouts/slideLayout170.xml"/><Relationship Id="rId20" Type="http://schemas.openxmlformats.org/officeDocument/2006/relationships/slideLayout" Target="../slideLayouts/slideLayout144.xml"/><Relationship Id="rId41" Type="http://schemas.openxmlformats.org/officeDocument/2006/relationships/slideLayout" Target="../slideLayouts/slideLayout165.xml"/><Relationship Id="rId54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60.xml"/><Relationship Id="rId49" Type="http://schemas.openxmlformats.org/officeDocument/2006/relationships/slideLayout" Target="../slideLayouts/slideLayout173.xml"/><Relationship Id="rId57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34.xml"/><Relationship Id="rId31" Type="http://schemas.openxmlformats.org/officeDocument/2006/relationships/slideLayout" Target="../slideLayouts/slideLayout155.xml"/><Relationship Id="rId44" Type="http://schemas.openxmlformats.org/officeDocument/2006/relationships/slideLayout" Target="../slideLayouts/slideLayout168.xml"/><Relationship Id="rId52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26" Type="http://schemas.openxmlformats.org/officeDocument/2006/relationships/slideLayout" Target="../slideLayouts/slideLayout207.xml"/><Relationship Id="rId39" Type="http://schemas.openxmlformats.org/officeDocument/2006/relationships/slideLayout" Target="../slideLayouts/slideLayout220.xml"/><Relationship Id="rId21" Type="http://schemas.openxmlformats.org/officeDocument/2006/relationships/slideLayout" Target="../slideLayouts/slideLayout202.xml"/><Relationship Id="rId34" Type="http://schemas.openxmlformats.org/officeDocument/2006/relationships/slideLayout" Target="../slideLayouts/slideLayout215.xml"/><Relationship Id="rId42" Type="http://schemas.openxmlformats.org/officeDocument/2006/relationships/slideLayout" Target="../slideLayouts/slideLayout223.xml"/><Relationship Id="rId47" Type="http://schemas.openxmlformats.org/officeDocument/2006/relationships/slideLayout" Target="../slideLayouts/slideLayout228.xml"/><Relationship Id="rId50" Type="http://schemas.openxmlformats.org/officeDocument/2006/relationships/slideLayout" Target="../slideLayouts/slideLayout231.xml"/><Relationship Id="rId55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9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192.xml"/><Relationship Id="rId24" Type="http://schemas.openxmlformats.org/officeDocument/2006/relationships/slideLayout" Target="../slideLayouts/slideLayout205.xml"/><Relationship Id="rId32" Type="http://schemas.openxmlformats.org/officeDocument/2006/relationships/slideLayout" Target="../slideLayouts/slideLayout213.xml"/><Relationship Id="rId37" Type="http://schemas.openxmlformats.org/officeDocument/2006/relationships/slideLayout" Target="../slideLayouts/slideLayout218.xml"/><Relationship Id="rId40" Type="http://schemas.openxmlformats.org/officeDocument/2006/relationships/slideLayout" Target="../slideLayouts/slideLayout221.xml"/><Relationship Id="rId45" Type="http://schemas.openxmlformats.org/officeDocument/2006/relationships/slideLayout" Target="../slideLayouts/slideLayout226.xml"/><Relationship Id="rId53" Type="http://schemas.openxmlformats.org/officeDocument/2006/relationships/slideLayout" Target="../slideLayouts/slideLayout234.xml"/><Relationship Id="rId58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186.xml"/><Relationship Id="rId61" Type="http://schemas.openxmlformats.org/officeDocument/2006/relationships/theme" Target="../theme/theme4.xml"/><Relationship Id="rId1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195.xml"/><Relationship Id="rId22" Type="http://schemas.openxmlformats.org/officeDocument/2006/relationships/slideLayout" Target="../slideLayouts/slideLayout203.xml"/><Relationship Id="rId27" Type="http://schemas.openxmlformats.org/officeDocument/2006/relationships/slideLayout" Target="../slideLayouts/slideLayout208.xml"/><Relationship Id="rId30" Type="http://schemas.openxmlformats.org/officeDocument/2006/relationships/slideLayout" Target="../slideLayouts/slideLayout211.xml"/><Relationship Id="rId35" Type="http://schemas.openxmlformats.org/officeDocument/2006/relationships/slideLayout" Target="../slideLayouts/slideLayout216.xml"/><Relationship Id="rId43" Type="http://schemas.openxmlformats.org/officeDocument/2006/relationships/slideLayout" Target="../slideLayouts/slideLayout224.xml"/><Relationship Id="rId48" Type="http://schemas.openxmlformats.org/officeDocument/2006/relationships/slideLayout" Target="../slideLayouts/slideLayout229.xml"/><Relationship Id="rId56" Type="http://schemas.openxmlformats.org/officeDocument/2006/relationships/slideLayout" Target="../slideLayouts/slideLayout237.xml"/><Relationship Id="rId8" Type="http://schemas.openxmlformats.org/officeDocument/2006/relationships/slideLayout" Target="../slideLayouts/slideLayout189.xml"/><Relationship Id="rId51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5" Type="http://schemas.openxmlformats.org/officeDocument/2006/relationships/slideLayout" Target="../slideLayouts/slideLayout206.xml"/><Relationship Id="rId33" Type="http://schemas.openxmlformats.org/officeDocument/2006/relationships/slideLayout" Target="../slideLayouts/slideLayout214.xml"/><Relationship Id="rId38" Type="http://schemas.openxmlformats.org/officeDocument/2006/relationships/slideLayout" Target="../slideLayouts/slideLayout219.xml"/><Relationship Id="rId46" Type="http://schemas.openxmlformats.org/officeDocument/2006/relationships/slideLayout" Target="../slideLayouts/slideLayout227.xml"/><Relationship Id="rId59" Type="http://schemas.openxmlformats.org/officeDocument/2006/relationships/slideLayout" Target="../slideLayouts/slideLayout240.xml"/><Relationship Id="rId20" Type="http://schemas.openxmlformats.org/officeDocument/2006/relationships/slideLayout" Target="../slideLayouts/slideLayout201.xml"/><Relationship Id="rId41" Type="http://schemas.openxmlformats.org/officeDocument/2006/relationships/slideLayout" Target="../slideLayouts/slideLayout222.xml"/><Relationship Id="rId54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6.xml"/><Relationship Id="rId23" Type="http://schemas.openxmlformats.org/officeDocument/2006/relationships/slideLayout" Target="../slideLayouts/slideLayout204.xml"/><Relationship Id="rId28" Type="http://schemas.openxmlformats.org/officeDocument/2006/relationships/slideLayout" Target="../slideLayouts/slideLayout209.xml"/><Relationship Id="rId36" Type="http://schemas.openxmlformats.org/officeDocument/2006/relationships/slideLayout" Target="../slideLayouts/slideLayout217.xml"/><Relationship Id="rId49" Type="http://schemas.openxmlformats.org/officeDocument/2006/relationships/slideLayout" Target="../slideLayouts/slideLayout230.xml"/><Relationship Id="rId57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191.xml"/><Relationship Id="rId31" Type="http://schemas.openxmlformats.org/officeDocument/2006/relationships/slideLayout" Target="../slideLayouts/slideLayout212.xml"/><Relationship Id="rId44" Type="http://schemas.openxmlformats.org/officeDocument/2006/relationships/slideLayout" Target="../slideLayouts/slideLayout225.xml"/><Relationship Id="rId52" Type="http://schemas.openxmlformats.org/officeDocument/2006/relationships/slideLayout" Target="../slideLayouts/slideLayout233.xml"/><Relationship Id="rId6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4.xml"/><Relationship Id="rId18" Type="http://schemas.openxmlformats.org/officeDocument/2006/relationships/slideLayout" Target="../slideLayouts/slideLayout259.xml"/><Relationship Id="rId26" Type="http://schemas.openxmlformats.org/officeDocument/2006/relationships/slideLayout" Target="../slideLayouts/slideLayout267.xml"/><Relationship Id="rId39" Type="http://schemas.openxmlformats.org/officeDocument/2006/relationships/slideLayout" Target="../slideLayouts/slideLayout280.xml"/><Relationship Id="rId21" Type="http://schemas.openxmlformats.org/officeDocument/2006/relationships/slideLayout" Target="../slideLayouts/slideLayout262.xml"/><Relationship Id="rId34" Type="http://schemas.openxmlformats.org/officeDocument/2006/relationships/slideLayout" Target="../slideLayouts/slideLayout275.xml"/><Relationship Id="rId42" Type="http://schemas.openxmlformats.org/officeDocument/2006/relationships/slideLayout" Target="../slideLayouts/slideLayout283.xml"/><Relationship Id="rId47" Type="http://schemas.openxmlformats.org/officeDocument/2006/relationships/slideLayout" Target="../slideLayouts/slideLayout288.xml"/><Relationship Id="rId50" Type="http://schemas.openxmlformats.org/officeDocument/2006/relationships/slideLayout" Target="../slideLayouts/slideLayout291.xml"/><Relationship Id="rId55" Type="http://schemas.openxmlformats.org/officeDocument/2006/relationships/slideLayout" Target="../slideLayouts/slideLayout296.xml"/><Relationship Id="rId6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43.xml"/><Relationship Id="rId16" Type="http://schemas.openxmlformats.org/officeDocument/2006/relationships/slideLayout" Target="../slideLayouts/slideLayout257.xml"/><Relationship Id="rId29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52.xml"/><Relationship Id="rId24" Type="http://schemas.openxmlformats.org/officeDocument/2006/relationships/slideLayout" Target="../slideLayouts/slideLayout265.xml"/><Relationship Id="rId32" Type="http://schemas.openxmlformats.org/officeDocument/2006/relationships/slideLayout" Target="../slideLayouts/slideLayout273.xml"/><Relationship Id="rId37" Type="http://schemas.openxmlformats.org/officeDocument/2006/relationships/slideLayout" Target="../slideLayouts/slideLayout278.xml"/><Relationship Id="rId40" Type="http://schemas.openxmlformats.org/officeDocument/2006/relationships/slideLayout" Target="../slideLayouts/slideLayout281.xml"/><Relationship Id="rId45" Type="http://schemas.openxmlformats.org/officeDocument/2006/relationships/slideLayout" Target="../slideLayouts/slideLayout286.xml"/><Relationship Id="rId53" Type="http://schemas.openxmlformats.org/officeDocument/2006/relationships/slideLayout" Target="../slideLayouts/slideLayout294.xml"/><Relationship Id="rId58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46.xml"/><Relationship Id="rId61" Type="http://schemas.openxmlformats.org/officeDocument/2006/relationships/slideLayout" Target="../slideLayouts/slideLayout302.xml"/><Relationship Id="rId19" Type="http://schemas.openxmlformats.org/officeDocument/2006/relationships/slideLayout" Target="../slideLayouts/slideLayout260.xml"/><Relationship Id="rId14" Type="http://schemas.openxmlformats.org/officeDocument/2006/relationships/slideLayout" Target="../slideLayouts/slideLayout255.xml"/><Relationship Id="rId22" Type="http://schemas.openxmlformats.org/officeDocument/2006/relationships/slideLayout" Target="../slideLayouts/slideLayout263.xml"/><Relationship Id="rId27" Type="http://schemas.openxmlformats.org/officeDocument/2006/relationships/slideLayout" Target="../slideLayouts/slideLayout268.xml"/><Relationship Id="rId30" Type="http://schemas.openxmlformats.org/officeDocument/2006/relationships/slideLayout" Target="../slideLayouts/slideLayout271.xml"/><Relationship Id="rId35" Type="http://schemas.openxmlformats.org/officeDocument/2006/relationships/slideLayout" Target="../slideLayouts/slideLayout276.xml"/><Relationship Id="rId43" Type="http://schemas.openxmlformats.org/officeDocument/2006/relationships/slideLayout" Target="../slideLayouts/slideLayout284.xml"/><Relationship Id="rId48" Type="http://schemas.openxmlformats.org/officeDocument/2006/relationships/slideLayout" Target="../slideLayouts/slideLayout289.xml"/><Relationship Id="rId56" Type="http://schemas.openxmlformats.org/officeDocument/2006/relationships/slideLayout" Target="../slideLayouts/slideLayout297.xml"/><Relationship Id="rId64" Type="http://schemas.openxmlformats.org/officeDocument/2006/relationships/theme" Target="../theme/theme5.xml"/><Relationship Id="rId8" Type="http://schemas.openxmlformats.org/officeDocument/2006/relationships/slideLayout" Target="../slideLayouts/slideLayout249.xml"/><Relationship Id="rId51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53.xml"/><Relationship Id="rId17" Type="http://schemas.openxmlformats.org/officeDocument/2006/relationships/slideLayout" Target="../slideLayouts/slideLayout258.xml"/><Relationship Id="rId25" Type="http://schemas.openxmlformats.org/officeDocument/2006/relationships/slideLayout" Target="../slideLayouts/slideLayout266.xml"/><Relationship Id="rId33" Type="http://schemas.openxmlformats.org/officeDocument/2006/relationships/slideLayout" Target="../slideLayouts/slideLayout274.xml"/><Relationship Id="rId38" Type="http://schemas.openxmlformats.org/officeDocument/2006/relationships/slideLayout" Target="../slideLayouts/slideLayout279.xml"/><Relationship Id="rId46" Type="http://schemas.openxmlformats.org/officeDocument/2006/relationships/slideLayout" Target="../slideLayouts/slideLayout287.xml"/><Relationship Id="rId59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261.xml"/><Relationship Id="rId41" Type="http://schemas.openxmlformats.org/officeDocument/2006/relationships/slideLayout" Target="../slideLayouts/slideLayout282.xml"/><Relationship Id="rId54" Type="http://schemas.openxmlformats.org/officeDocument/2006/relationships/slideLayout" Target="../slideLayouts/slideLayout295.xml"/><Relationship Id="rId6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5" Type="http://schemas.openxmlformats.org/officeDocument/2006/relationships/slideLayout" Target="../slideLayouts/slideLayout256.xml"/><Relationship Id="rId23" Type="http://schemas.openxmlformats.org/officeDocument/2006/relationships/slideLayout" Target="../slideLayouts/slideLayout264.xml"/><Relationship Id="rId28" Type="http://schemas.openxmlformats.org/officeDocument/2006/relationships/slideLayout" Target="../slideLayouts/slideLayout269.xml"/><Relationship Id="rId36" Type="http://schemas.openxmlformats.org/officeDocument/2006/relationships/slideLayout" Target="../slideLayouts/slideLayout277.xml"/><Relationship Id="rId49" Type="http://schemas.openxmlformats.org/officeDocument/2006/relationships/slideLayout" Target="../slideLayouts/slideLayout290.xml"/><Relationship Id="rId57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251.xml"/><Relationship Id="rId31" Type="http://schemas.openxmlformats.org/officeDocument/2006/relationships/slideLayout" Target="../slideLayouts/slideLayout272.xml"/><Relationship Id="rId44" Type="http://schemas.openxmlformats.org/officeDocument/2006/relationships/slideLayout" Target="../slideLayouts/slideLayout285.xml"/><Relationship Id="rId52" Type="http://schemas.openxmlformats.org/officeDocument/2006/relationships/slideLayout" Target="../slideLayouts/slideLayout293.xml"/><Relationship Id="rId60" Type="http://schemas.openxmlformats.org/officeDocument/2006/relationships/slideLayout" Target="../slideLayouts/slideLayout30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388225"/>
            <a:ext cx="10944224" cy="4683963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6E8EF-6FC2-0D44-86BD-5C20CD1FB4BE}"/>
              </a:ext>
            </a:extLst>
          </p:cNvPr>
          <p:cNvGrpSpPr/>
          <p:nvPr userDrawn="1"/>
        </p:nvGrpSpPr>
        <p:grpSpPr>
          <a:xfrm>
            <a:off x="0" y="-351936"/>
            <a:ext cx="3989823" cy="238813"/>
            <a:chOff x="0" y="-263952"/>
            <a:chExt cx="2992367" cy="1791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7C7E31-4D1F-AB4A-AD5C-22121E93D717}"/>
                </a:ext>
              </a:extLst>
            </p:cNvPr>
            <p:cNvSpPr/>
            <p:nvPr userDrawn="1"/>
          </p:nvSpPr>
          <p:spPr>
            <a:xfrm>
              <a:off x="0" y="-263951"/>
              <a:ext cx="179109" cy="179109"/>
            </a:xfrm>
            <a:prstGeom prst="ellipse">
              <a:avLst/>
            </a:prstGeom>
            <a:solidFill>
              <a:srgbClr val="48A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7AC68B3-5D6E-BE4F-97DA-BA4B4C4FDD8D}"/>
                </a:ext>
              </a:extLst>
            </p:cNvPr>
            <p:cNvSpPr/>
            <p:nvPr userDrawn="1"/>
          </p:nvSpPr>
          <p:spPr>
            <a:xfrm>
              <a:off x="237460" y="-263952"/>
              <a:ext cx="179109" cy="179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3BD27B9-8FBD-4347-84E2-90723834E1C8}"/>
                </a:ext>
              </a:extLst>
            </p:cNvPr>
            <p:cNvSpPr/>
            <p:nvPr userDrawn="1"/>
          </p:nvSpPr>
          <p:spPr>
            <a:xfrm>
              <a:off x="474920" y="-263951"/>
              <a:ext cx="179109" cy="179109"/>
            </a:xfrm>
            <a:prstGeom prst="ellipse">
              <a:avLst/>
            </a:prstGeom>
            <a:solidFill>
              <a:srgbClr val="008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742F3D-0DB9-864E-9D72-B9844F42BB7F}"/>
                </a:ext>
              </a:extLst>
            </p:cNvPr>
            <p:cNvSpPr/>
            <p:nvPr userDrawn="1"/>
          </p:nvSpPr>
          <p:spPr>
            <a:xfrm>
              <a:off x="712380" y="-263952"/>
              <a:ext cx="179109" cy="179109"/>
            </a:xfrm>
            <a:prstGeom prst="ellipse">
              <a:avLst/>
            </a:prstGeom>
            <a:solidFill>
              <a:srgbClr val="E30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D8027BB-0232-964A-BD54-C623AC84B7B0}"/>
                </a:ext>
              </a:extLst>
            </p:cNvPr>
            <p:cNvSpPr/>
            <p:nvPr userDrawn="1"/>
          </p:nvSpPr>
          <p:spPr>
            <a:xfrm>
              <a:off x="949840" y="-263951"/>
              <a:ext cx="179109" cy="179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BD69A75-8EAD-4F4D-BF36-5D88FFB7D4AD}"/>
                </a:ext>
              </a:extLst>
            </p:cNvPr>
            <p:cNvSpPr/>
            <p:nvPr userDrawn="1"/>
          </p:nvSpPr>
          <p:spPr>
            <a:xfrm>
              <a:off x="1187300" y="-263952"/>
              <a:ext cx="179109" cy="179109"/>
            </a:xfrm>
            <a:prstGeom prst="ellipse">
              <a:avLst/>
            </a:prstGeom>
            <a:solidFill>
              <a:srgbClr val="228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2E7FC5D-55C2-F043-A2FB-DE3E242E130A}"/>
                </a:ext>
              </a:extLst>
            </p:cNvPr>
            <p:cNvSpPr/>
            <p:nvPr userDrawn="1"/>
          </p:nvSpPr>
          <p:spPr>
            <a:xfrm>
              <a:off x="1424760" y="-263951"/>
              <a:ext cx="179109" cy="179109"/>
            </a:xfrm>
            <a:prstGeom prst="ellipse">
              <a:avLst/>
            </a:prstGeom>
            <a:solidFill>
              <a:srgbClr val="004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1DCA63A-8C3A-CB48-8031-CD4A928576B7}"/>
                </a:ext>
              </a:extLst>
            </p:cNvPr>
            <p:cNvSpPr/>
            <p:nvPr userDrawn="1"/>
          </p:nvSpPr>
          <p:spPr>
            <a:xfrm>
              <a:off x="1662220" y="-263952"/>
              <a:ext cx="179109" cy="179109"/>
            </a:xfrm>
            <a:prstGeom prst="ellipse">
              <a:avLst/>
            </a:prstGeom>
            <a:solidFill>
              <a:srgbClr val="870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14E572-C09C-D14D-897A-532D300047C9}"/>
                </a:ext>
              </a:extLst>
            </p:cNvPr>
            <p:cNvSpPr/>
            <p:nvPr userDrawn="1"/>
          </p:nvSpPr>
          <p:spPr>
            <a:xfrm>
              <a:off x="1899680" y="-263951"/>
              <a:ext cx="179109" cy="179109"/>
            </a:xfrm>
            <a:prstGeom prst="ellipse">
              <a:avLst/>
            </a:prstGeom>
            <a:solidFill>
              <a:srgbClr val="FF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7B1584-F09F-644A-9740-2C3F13E8900F}"/>
                </a:ext>
              </a:extLst>
            </p:cNvPr>
            <p:cNvSpPr/>
            <p:nvPr userDrawn="1"/>
          </p:nvSpPr>
          <p:spPr>
            <a:xfrm>
              <a:off x="2137140" y="-263952"/>
              <a:ext cx="179109" cy="179109"/>
            </a:xfrm>
            <a:prstGeom prst="ellipse">
              <a:avLst/>
            </a:prstGeom>
            <a:solidFill>
              <a:srgbClr val="286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320B66D-3DB4-E84A-B873-A32B086A0794}"/>
                </a:ext>
              </a:extLst>
            </p:cNvPr>
            <p:cNvSpPr/>
            <p:nvPr userDrawn="1"/>
          </p:nvSpPr>
          <p:spPr>
            <a:xfrm>
              <a:off x="2374600" y="-263951"/>
              <a:ext cx="179109" cy="179109"/>
            </a:xfrm>
            <a:prstGeom prst="ellipse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8050B24-B678-BE4C-8DE4-12D515768FCC}"/>
                </a:ext>
              </a:extLst>
            </p:cNvPr>
            <p:cNvSpPr/>
            <p:nvPr userDrawn="1"/>
          </p:nvSpPr>
          <p:spPr>
            <a:xfrm>
              <a:off x="2593929" y="-263952"/>
              <a:ext cx="179109" cy="179109"/>
            </a:xfrm>
            <a:prstGeom prst="ellipse">
              <a:avLst/>
            </a:prstGeom>
            <a:solidFill>
              <a:srgbClr val="3C1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955A0FB-0000-3541-832A-72AECB139F00}"/>
                </a:ext>
              </a:extLst>
            </p:cNvPr>
            <p:cNvSpPr/>
            <p:nvPr userDrawn="1"/>
          </p:nvSpPr>
          <p:spPr>
            <a:xfrm>
              <a:off x="2813258" y="-263952"/>
              <a:ext cx="179109" cy="179109"/>
            </a:xfrm>
            <a:prstGeom prst="ellipse">
              <a:avLst/>
            </a:prstGeom>
            <a:solidFill>
              <a:srgbClr val="EC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</p:grpSp>
      <p:sp>
        <p:nvSpPr>
          <p:cNvPr id="22" name="Freeform 27">
            <a:extLst>
              <a:ext uri="{FF2B5EF4-FFF2-40B4-BE49-F238E27FC236}">
                <a16:creationId xmlns:a16="http://schemas.microsoft.com/office/drawing/2014/main" id="{FE7C14EE-F23D-B941-957C-B88DA01A98A8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C9A07-F976-2844-A778-FE8D816940C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DEE02939-5455-D846-8BCC-C23787B4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6" name="Footer Placeholder 2">
            <a:extLst>
              <a:ext uri="{FF2B5EF4-FFF2-40B4-BE49-F238E27FC236}">
                <a16:creationId xmlns:a16="http://schemas.microsoft.com/office/drawing/2014/main" id="{9ACB5EF6-7C25-2444-BD03-1BE4ADC0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6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991" r:id="rId60"/>
  </p:sldLayoutIdLst>
  <p:hf hdr="0" dt="0"/>
  <p:txStyles>
    <p:titleStyle>
      <a:lvl1pPr algn="l" defTabSz="484828" rtl="0" eaLnBrk="1" latinLnBrk="0" hangingPunct="1">
        <a:lnSpc>
          <a:spcPct val="100000"/>
        </a:lnSpc>
        <a:spcBef>
          <a:spcPct val="0"/>
        </a:spcBef>
        <a:buNone/>
        <a:defRPr lang="en-US" sz="2800" b="1" i="0" kern="1200" cap="none" spc="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484828" rtl="0" eaLnBrk="1" latinLnBrk="0" hangingPunct="1">
        <a:lnSpc>
          <a:spcPct val="100000"/>
        </a:lnSpc>
        <a:spcBef>
          <a:spcPts val="1200"/>
        </a:spcBef>
        <a:spcAft>
          <a:spcPts val="8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7792" indent="-17779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1934" indent="-18414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724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7515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33277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575691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818105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2060519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2415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8482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27242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69657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1207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54484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69689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39313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7287">
          <p15:clr>
            <a:srgbClr val="F26B43"/>
          </p15:clr>
        </p15:guide>
        <p15:guide id="6" orient="horz" pos="278">
          <p15:clr>
            <a:srgbClr val="F26B43"/>
          </p15:clr>
        </p15:guide>
        <p15:guide id="8" orient="horz" pos="4042">
          <p15:clr>
            <a:srgbClr val="F26B43"/>
          </p15:clr>
        </p15:guide>
        <p15:guide id="11" pos="4951">
          <p15:clr>
            <a:srgbClr val="F26B43"/>
          </p15:clr>
        </p15:guide>
        <p15:guide id="37" pos="393">
          <p15:clr>
            <a:srgbClr val="F26B43"/>
          </p15:clr>
        </p15:guide>
        <p15:guide id="41" pos="2729">
          <p15:clr>
            <a:srgbClr val="F26B43"/>
          </p15:clr>
        </p15:guide>
        <p15:guide id="43" pos="2615">
          <p15:clr>
            <a:srgbClr val="F26B43"/>
          </p15:clr>
        </p15:guide>
        <p15:guide id="47" pos="5065">
          <p15:clr>
            <a:srgbClr val="F26B43"/>
          </p15:clr>
        </p15:guide>
        <p15:guide id="53" orient="horz" pos="822">
          <p15:clr>
            <a:srgbClr val="F26B43"/>
          </p15:clr>
        </p15:guide>
        <p15:guide id="54" orient="horz" pos="913">
          <p15:clr>
            <a:srgbClr val="F26B43"/>
          </p15:clr>
        </p15:guide>
        <p15:guide id="58" orient="horz" pos="1457">
          <p15:clr>
            <a:srgbClr val="F26B43"/>
          </p15:clr>
        </p15:guide>
        <p15:guide id="59" orient="horz" pos="1570">
          <p15:clr>
            <a:srgbClr val="F26B43"/>
          </p15:clr>
        </p15:guide>
        <p15:guide id="62" orient="horz" pos="2092">
          <p15:clr>
            <a:srgbClr val="F26B43"/>
          </p15:clr>
        </p15:guide>
        <p15:guide id="63" orient="horz" pos="2205">
          <p15:clr>
            <a:srgbClr val="F26B43"/>
          </p15:clr>
        </p15:guide>
        <p15:guide id="66" orient="horz" pos="2750">
          <p15:clr>
            <a:srgbClr val="F26B43"/>
          </p15:clr>
        </p15:guide>
        <p15:guide id="67" orient="horz" pos="2863">
          <p15:clr>
            <a:srgbClr val="F26B43"/>
          </p15:clr>
        </p15:guide>
        <p15:guide id="70" orient="horz" pos="3385">
          <p15:clr>
            <a:srgbClr val="F26B43"/>
          </p15:clr>
        </p15:guide>
        <p15:guide id="71" orient="horz" pos="349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388225"/>
            <a:ext cx="10944224" cy="4683963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6E8EF-6FC2-0D44-86BD-5C20CD1FB4BE}"/>
              </a:ext>
            </a:extLst>
          </p:cNvPr>
          <p:cNvGrpSpPr/>
          <p:nvPr userDrawn="1"/>
        </p:nvGrpSpPr>
        <p:grpSpPr>
          <a:xfrm>
            <a:off x="0" y="-351936"/>
            <a:ext cx="3989823" cy="238813"/>
            <a:chOff x="0" y="-263952"/>
            <a:chExt cx="2992367" cy="1791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7C7E31-4D1F-AB4A-AD5C-22121E93D717}"/>
                </a:ext>
              </a:extLst>
            </p:cNvPr>
            <p:cNvSpPr/>
            <p:nvPr userDrawn="1"/>
          </p:nvSpPr>
          <p:spPr>
            <a:xfrm>
              <a:off x="0" y="-263951"/>
              <a:ext cx="179109" cy="179109"/>
            </a:xfrm>
            <a:prstGeom prst="ellipse">
              <a:avLst/>
            </a:prstGeom>
            <a:solidFill>
              <a:srgbClr val="48A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7AC68B3-5D6E-BE4F-97DA-BA4B4C4FDD8D}"/>
                </a:ext>
              </a:extLst>
            </p:cNvPr>
            <p:cNvSpPr/>
            <p:nvPr userDrawn="1"/>
          </p:nvSpPr>
          <p:spPr>
            <a:xfrm>
              <a:off x="237460" y="-263952"/>
              <a:ext cx="179109" cy="179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3BD27B9-8FBD-4347-84E2-90723834E1C8}"/>
                </a:ext>
              </a:extLst>
            </p:cNvPr>
            <p:cNvSpPr/>
            <p:nvPr userDrawn="1"/>
          </p:nvSpPr>
          <p:spPr>
            <a:xfrm>
              <a:off x="474920" y="-263951"/>
              <a:ext cx="179109" cy="179109"/>
            </a:xfrm>
            <a:prstGeom prst="ellipse">
              <a:avLst/>
            </a:prstGeom>
            <a:solidFill>
              <a:srgbClr val="008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742F3D-0DB9-864E-9D72-B9844F42BB7F}"/>
                </a:ext>
              </a:extLst>
            </p:cNvPr>
            <p:cNvSpPr/>
            <p:nvPr userDrawn="1"/>
          </p:nvSpPr>
          <p:spPr>
            <a:xfrm>
              <a:off x="712380" y="-263952"/>
              <a:ext cx="179109" cy="179109"/>
            </a:xfrm>
            <a:prstGeom prst="ellipse">
              <a:avLst/>
            </a:prstGeom>
            <a:solidFill>
              <a:srgbClr val="E30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D8027BB-0232-964A-BD54-C623AC84B7B0}"/>
                </a:ext>
              </a:extLst>
            </p:cNvPr>
            <p:cNvSpPr/>
            <p:nvPr userDrawn="1"/>
          </p:nvSpPr>
          <p:spPr>
            <a:xfrm>
              <a:off x="949840" y="-263951"/>
              <a:ext cx="179109" cy="179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BD69A75-8EAD-4F4D-BF36-5D88FFB7D4AD}"/>
                </a:ext>
              </a:extLst>
            </p:cNvPr>
            <p:cNvSpPr/>
            <p:nvPr userDrawn="1"/>
          </p:nvSpPr>
          <p:spPr>
            <a:xfrm>
              <a:off x="1187300" y="-263952"/>
              <a:ext cx="179109" cy="179109"/>
            </a:xfrm>
            <a:prstGeom prst="ellipse">
              <a:avLst/>
            </a:prstGeom>
            <a:solidFill>
              <a:srgbClr val="228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2E7FC5D-55C2-F043-A2FB-DE3E242E130A}"/>
                </a:ext>
              </a:extLst>
            </p:cNvPr>
            <p:cNvSpPr/>
            <p:nvPr userDrawn="1"/>
          </p:nvSpPr>
          <p:spPr>
            <a:xfrm>
              <a:off x="1424760" y="-263951"/>
              <a:ext cx="179109" cy="179109"/>
            </a:xfrm>
            <a:prstGeom prst="ellipse">
              <a:avLst/>
            </a:prstGeom>
            <a:solidFill>
              <a:srgbClr val="004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1DCA63A-8C3A-CB48-8031-CD4A928576B7}"/>
                </a:ext>
              </a:extLst>
            </p:cNvPr>
            <p:cNvSpPr/>
            <p:nvPr userDrawn="1"/>
          </p:nvSpPr>
          <p:spPr>
            <a:xfrm>
              <a:off x="1662220" y="-263952"/>
              <a:ext cx="179109" cy="179109"/>
            </a:xfrm>
            <a:prstGeom prst="ellipse">
              <a:avLst/>
            </a:prstGeom>
            <a:solidFill>
              <a:srgbClr val="870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14E572-C09C-D14D-897A-532D300047C9}"/>
                </a:ext>
              </a:extLst>
            </p:cNvPr>
            <p:cNvSpPr/>
            <p:nvPr userDrawn="1"/>
          </p:nvSpPr>
          <p:spPr>
            <a:xfrm>
              <a:off x="1899680" y="-263951"/>
              <a:ext cx="179109" cy="179109"/>
            </a:xfrm>
            <a:prstGeom prst="ellipse">
              <a:avLst/>
            </a:prstGeom>
            <a:solidFill>
              <a:srgbClr val="FF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7B1584-F09F-644A-9740-2C3F13E8900F}"/>
                </a:ext>
              </a:extLst>
            </p:cNvPr>
            <p:cNvSpPr/>
            <p:nvPr userDrawn="1"/>
          </p:nvSpPr>
          <p:spPr>
            <a:xfrm>
              <a:off x="2137140" y="-263952"/>
              <a:ext cx="179109" cy="179109"/>
            </a:xfrm>
            <a:prstGeom prst="ellipse">
              <a:avLst/>
            </a:prstGeom>
            <a:solidFill>
              <a:srgbClr val="286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320B66D-3DB4-E84A-B873-A32B086A0794}"/>
                </a:ext>
              </a:extLst>
            </p:cNvPr>
            <p:cNvSpPr/>
            <p:nvPr userDrawn="1"/>
          </p:nvSpPr>
          <p:spPr>
            <a:xfrm>
              <a:off x="2374600" y="-263951"/>
              <a:ext cx="179109" cy="179109"/>
            </a:xfrm>
            <a:prstGeom prst="ellipse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8050B24-B678-BE4C-8DE4-12D515768FCC}"/>
                </a:ext>
              </a:extLst>
            </p:cNvPr>
            <p:cNvSpPr/>
            <p:nvPr userDrawn="1"/>
          </p:nvSpPr>
          <p:spPr>
            <a:xfrm>
              <a:off x="2593929" y="-263952"/>
              <a:ext cx="179109" cy="179109"/>
            </a:xfrm>
            <a:prstGeom prst="ellipse">
              <a:avLst/>
            </a:prstGeom>
            <a:solidFill>
              <a:srgbClr val="3C1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955A0FB-0000-3541-832A-72AECB139F00}"/>
                </a:ext>
              </a:extLst>
            </p:cNvPr>
            <p:cNvSpPr/>
            <p:nvPr userDrawn="1"/>
          </p:nvSpPr>
          <p:spPr>
            <a:xfrm>
              <a:off x="2813258" y="-263952"/>
              <a:ext cx="179109" cy="179109"/>
            </a:xfrm>
            <a:prstGeom prst="ellipse">
              <a:avLst/>
            </a:prstGeom>
            <a:solidFill>
              <a:srgbClr val="EC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</p:grpSp>
      <p:sp>
        <p:nvSpPr>
          <p:cNvPr id="22" name="Freeform 27">
            <a:extLst>
              <a:ext uri="{FF2B5EF4-FFF2-40B4-BE49-F238E27FC236}">
                <a16:creationId xmlns:a16="http://schemas.microsoft.com/office/drawing/2014/main" id="{FE7C14EE-F23D-B941-957C-B88DA01A98A8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C9A07-F976-2844-A778-FE8D816940C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DEE02939-5455-D846-8BCC-C23787B4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6" name="Footer Placeholder 2">
            <a:extLst>
              <a:ext uri="{FF2B5EF4-FFF2-40B4-BE49-F238E27FC236}">
                <a16:creationId xmlns:a16="http://schemas.microsoft.com/office/drawing/2014/main" id="{9ACB5EF6-7C25-2444-BD03-1BE4ADC0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9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  <p:sldLayoutId id="2147483763" r:id="rId43"/>
    <p:sldLayoutId id="2147483764" r:id="rId44"/>
    <p:sldLayoutId id="2147483765" r:id="rId45"/>
    <p:sldLayoutId id="2147483766" r:id="rId46"/>
    <p:sldLayoutId id="2147483767" r:id="rId47"/>
    <p:sldLayoutId id="2147483768" r:id="rId48"/>
    <p:sldLayoutId id="2147483769" r:id="rId49"/>
    <p:sldLayoutId id="2147483770" r:id="rId50"/>
    <p:sldLayoutId id="2147483771" r:id="rId51"/>
    <p:sldLayoutId id="2147483772" r:id="rId52"/>
    <p:sldLayoutId id="2147483773" r:id="rId53"/>
    <p:sldLayoutId id="2147483774" r:id="rId54"/>
    <p:sldLayoutId id="2147483775" r:id="rId55"/>
    <p:sldLayoutId id="2147483776" r:id="rId56"/>
    <p:sldLayoutId id="2147483777" r:id="rId57"/>
    <p:sldLayoutId id="2147483779" r:id="rId58"/>
    <p:sldLayoutId id="2147483780" r:id="rId59"/>
    <p:sldLayoutId id="2147483781" r:id="rId60"/>
    <p:sldLayoutId id="2147483782" r:id="rId61"/>
    <p:sldLayoutId id="2147483783" r:id="rId62"/>
    <p:sldLayoutId id="2147483784" r:id="rId63"/>
    <p:sldLayoutId id="2147483865" r:id="rId64"/>
  </p:sldLayoutIdLst>
  <p:hf hdr="0" ftr="0" dt="0"/>
  <p:txStyles>
    <p:titleStyle>
      <a:lvl1pPr algn="l" defTabSz="484828" rtl="0" eaLnBrk="1" latinLnBrk="0" hangingPunct="1">
        <a:lnSpc>
          <a:spcPct val="100000"/>
        </a:lnSpc>
        <a:spcBef>
          <a:spcPct val="0"/>
        </a:spcBef>
        <a:buNone/>
        <a:defRPr lang="en-US" sz="2800" b="1" i="0" kern="1200" cap="none" spc="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484828" rtl="0" eaLnBrk="1" latinLnBrk="0" hangingPunct="1">
        <a:lnSpc>
          <a:spcPct val="100000"/>
        </a:lnSpc>
        <a:spcBef>
          <a:spcPts val="1200"/>
        </a:spcBef>
        <a:spcAft>
          <a:spcPts val="8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7792" indent="-17779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1934" indent="-18414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724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7515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33277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575691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818105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2060519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2415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8482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27242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69657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1207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54484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69689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39313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7287">
          <p15:clr>
            <a:srgbClr val="F26B43"/>
          </p15:clr>
        </p15:guide>
        <p15:guide id="6" orient="horz" pos="278">
          <p15:clr>
            <a:srgbClr val="F26B43"/>
          </p15:clr>
        </p15:guide>
        <p15:guide id="8" orient="horz" pos="4042">
          <p15:clr>
            <a:srgbClr val="F26B43"/>
          </p15:clr>
        </p15:guide>
        <p15:guide id="11" pos="4951">
          <p15:clr>
            <a:srgbClr val="F26B43"/>
          </p15:clr>
        </p15:guide>
        <p15:guide id="37" pos="393">
          <p15:clr>
            <a:srgbClr val="F26B43"/>
          </p15:clr>
        </p15:guide>
        <p15:guide id="41" pos="2729">
          <p15:clr>
            <a:srgbClr val="F26B43"/>
          </p15:clr>
        </p15:guide>
        <p15:guide id="43" pos="2615">
          <p15:clr>
            <a:srgbClr val="F26B43"/>
          </p15:clr>
        </p15:guide>
        <p15:guide id="47" pos="5065">
          <p15:clr>
            <a:srgbClr val="F26B43"/>
          </p15:clr>
        </p15:guide>
        <p15:guide id="53" orient="horz" pos="822">
          <p15:clr>
            <a:srgbClr val="F26B43"/>
          </p15:clr>
        </p15:guide>
        <p15:guide id="54" orient="horz" pos="913">
          <p15:clr>
            <a:srgbClr val="F26B43"/>
          </p15:clr>
        </p15:guide>
        <p15:guide id="58" orient="horz" pos="1457">
          <p15:clr>
            <a:srgbClr val="F26B43"/>
          </p15:clr>
        </p15:guide>
        <p15:guide id="59" orient="horz" pos="1570">
          <p15:clr>
            <a:srgbClr val="F26B43"/>
          </p15:clr>
        </p15:guide>
        <p15:guide id="62" orient="horz" pos="2092">
          <p15:clr>
            <a:srgbClr val="F26B43"/>
          </p15:clr>
        </p15:guide>
        <p15:guide id="63" orient="horz" pos="2205">
          <p15:clr>
            <a:srgbClr val="F26B43"/>
          </p15:clr>
        </p15:guide>
        <p15:guide id="66" orient="horz" pos="2750">
          <p15:clr>
            <a:srgbClr val="F26B43"/>
          </p15:clr>
        </p15:guide>
        <p15:guide id="67" orient="horz" pos="2863">
          <p15:clr>
            <a:srgbClr val="F26B43"/>
          </p15:clr>
        </p15:guide>
        <p15:guide id="70" orient="horz" pos="3385">
          <p15:clr>
            <a:srgbClr val="F26B43"/>
          </p15:clr>
        </p15:guide>
        <p15:guide id="71" orient="horz" pos="349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388225"/>
            <a:ext cx="10944224" cy="4683963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6E8EF-6FC2-0D44-86BD-5C20CD1FB4BE}"/>
              </a:ext>
            </a:extLst>
          </p:cNvPr>
          <p:cNvGrpSpPr/>
          <p:nvPr userDrawn="1"/>
        </p:nvGrpSpPr>
        <p:grpSpPr>
          <a:xfrm>
            <a:off x="0" y="-351936"/>
            <a:ext cx="3989823" cy="238813"/>
            <a:chOff x="0" y="-263952"/>
            <a:chExt cx="2992367" cy="1791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7C7E31-4D1F-AB4A-AD5C-22121E93D717}"/>
                </a:ext>
              </a:extLst>
            </p:cNvPr>
            <p:cNvSpPr/>
            <p:nvPr userDrawn="1"/>
          </p:nvSpPr>
          <p:spPr>
            <a:xfrm>
              <a:off x="0" y="-263951"/>
              <a:ext cx="179109" cy="179109"/>
            </a:xfrm>
            <a:prstGeom prst="ellipse">
              <a:avLst/>
            </a:prstGeom>
            <a:solidFill>
              <a:srgbClr val="48A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7AC68B3-5D6E-BE4F-97DA-BA4B4C4FDD8D}"/>
                </a:ext>
              </a:extLst>
            </p:cNvPr>
            <p:cNvSpPr/>
            <p:nvPr userDrawn="1"/>
          </p:nvSpPr>
          <p:spPr>
            <a:xfrm>
              <a:off x="237460" y="-263952"/>
              <a:ext cx="179109" cy="179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3BD27B9-8FBD-4347-84E2-90723834E1C8}"/>
                </a:ext>
              </a:extLst>
            </p:cNvPr>
            <p:cNvSpPr/>
            <p:nvPr userDrawn="1"/>
          </p:nvSpPr>
          <p:spPr>
            <a:xfrm>
              <a:off x="474920" y="-263951"/>
              <a:ext cx="179109" cy="179109"/>
            </a:xfrm>
            <a:prstGeom prst="ellipse">
              <a:avLst/>
            </a:prstGeom>
            <a:solidFill>
              <a:srgbClr val="008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742F3D-0DB9-864E-9D72-B9844F42BB7F}"/>
                </a:ext>
              </a:extLst>
            </p:cNvPr>
            <p:cNvSpPr/>
            <p:nvPr userDrawn="1"/>
          </p:nvSpPr>
          <p:spPr>
            <a:xfrm>
              <a:off x="712380" y="-263952"/>
              <a:ext cx="179109" cy="179109"/>
            </a:xfrm>
            <a:prstGeom prst="ellipse">
              <a:avLst/>
            </a:prstGeom>
            <a:solidFill>
              <a:srgbClr val="E30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D8027BB-0232-964A-BD54-C623AC84B7B0}"/>
                </a:ext>
              </a:extLst>
            </p:cNvPr>
            <p:cNvSpPr/>
            <p:nvPr userDrawn="1"/>
          </p:nvSpPr>
          <p:spPr>
            <a:xfrm>
              <a:off x="949840" y="-263951"/>
              <a:ext cx="179109" cy="179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BD69A75-8EAD-4F4D-BF36-5D88FFB7D4AD}"/>
                </a:ext>
              </a:extLst>
            </p:cNvPr>
            <p:cNvSpPr/>
            <p:nvPr userDrawn="1"/>
          </p:nvSpPr>
          <p:spPr>
            <a:xfrm>
              <a:off x="1187300" y="-263952"/>
              <a:ext cx="179109" cy="179109"/>
            </a:xfrm>
            <a:prstGeom prst="ellipse">
              <a:avLst/>
            </a:prstGeom>
            <a:solidFill>
              <a:srgbClr val="228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2E7FC5D-55C2-F043-A2FB-DE3E242E130A}"/>
                </a:ext>
              </a:extLst>
            </p:cNvPr>
            <p:cNvSpPr/>
            <p:nvPr userDrawn="1"/>
          </p:nvSpPr>
          <p:spPr>
            <a:xfrm>
              <a:off x="1424760" y="-263951"/>
              <a:ext cx="179109" cy="179109"/>
            </a:xfrm>
            <a:prstGeom prst="ellipse">
              <a:avLst/>
            </a:prstGeom>
            <a:solidFill>
              <a:srgbClr val="004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1DCA63A-8C3A-CB48-8031-CD4A928576B7}"/>
                </a:ext>
              </a:extLst>
            </p:cNvPr>
            <p:cNvSpPr/>
            <p:nvPr userDrawn="1"/>
          </p:nvSpPr>
          <p:spPr>
            <a:xfrm>
              <a:off x="1662220" y="-263952"/>
              <a:ext cx="179109" cy="179109"/>
            </a:xfrm>
            <a:prstGeom prst="ellipse">
              <a:avLst/>
            </a:prstGeom>
            <a:solidFill>
              <a:srgbClr val="870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14E572-C09C-D14D-897A-532D300047C9}"/>
                </a:ext>
              </a:extLst>
            </p:cNvPr>
            <p:cNvSpPr/>
            <p:nvPr userDrawn="1"/>
          </p:nvSpPr>
          <p:spPr>
            <a:xfrm>
              <a:off x="1899680" y="-263951"/>
              <a:ext cx="179109" cy="179109"/>
            </a:xfrm>
            <a:prstGeom prst="ellipse">
              <a:avLst/>
            </a:prstGeom>
            <a:solidFill>
              <a:srgbClr val="FF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7B1584-F09F-644A-9740-2C3F13E8900F}"/>
                </a:ext>
              </a:extLst>
            </p:cNvPr>
            <p:cNvSpPr/>
            <p:nvPr userDrawn="1"/>
          </p:nvSpPr>
          <p:spPr>
            <a:xfrm>
              <a:off x="2137140" y="-263952"/>
              <a:ext cx="179109" cy="179109"/>
            </a:xfrm>
            <a:prstGeom prst="ellipse">
              <a:avLst/>
            </a:prstGeom>
            <a:solidFill>
              <a:srgbClr val="286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320B66D-3DB4-E84A-B873-A32B086A0794}"/>
                </a:ext>
              </a:extLst>
            </p:cNvPr>
            <p:cNvSpPr/>
            <p:nvPr userDrawn="1"/>
          </p:nvSpPr>
          <p:spPr>
            <a:xfrm>
              <a:off x="2374600" y="-263951"/>
              <a:ext cx="179109" cy="179109"/>
            </a:xfrm>
            <a:prstGeom prst="ellipse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8050B24-B678-BE4C-8DE4-12D515768FCC}"/>
                </a:ext>
              </a:extLst>
            </p:cNvPr>
            <p:cNvSpPr/>
            <p:nvPr userDrawn="1"/>
          </p:nvSpPr>
          <p:spPr>
            <a:xfrm>
              <a:off x="2593929" y="-263952"/>
              <a:ext cx="179109" cy="179109"/>
            </a:xfrm>
            <a:prstGeom prst="ellipse">
              <a:avLst/>
            </a:prstGeom>
            <a:solidFill>
              <a:srgbClr val="3C1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955A0FB-0000-3541-832A-72AECB139F00}"/>
                </a:ext>
              </a:extLst>
            </p:cNvPr>
            <p:cNvSpPr/>
            <p:nvPr userDrawn="1"/>
          </p:nvSpPr>
          <p:spPr>
            <a:xfrm>
              <a:off x="2813258" y="-263952"/>
              <a:ext cx="179109" cy="179109"/>
            </a:xfrm>
            <a:prstGeom prst="ellipse">
              <a:avLst/>
            </a:prstGeom>
            <a:solidFill>
              <a:srgbClr val="EC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</p:grpSp>
      <p:sp>
        <p:nvSpPr>
          <p:cNvPr id="22" name="Freeform 27">
            <a:extLst>
              <a:ext uri="{FF2B5EF4-FFF2-40B4-BE49-F238E27FC236}">
                <a16:creationId xmlns:a16="http://schemas.microsoft.com/office/drawing/2014/main" id="{FE7C14EE-F23D-B941-957C-B88DA01A98A8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C9A07-F976-2844-A778-FE8D816940C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DEE02939-5455-D846-8BCC-C23787B4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6" name="Footer Placeholder 2">
            <a:extLst>
              <a:ext uri="{FF2B5EF4-FFF2-40B4-BE49-F238E27FC236}">
                <a16:creationId xmlns:a16="http://schemas.microsoft.com/office/drawing/2014/main" id="{9ACB5EF6-7C25-2444-BD03-1BE4ADC0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GB" dirty="0"/>
              <a:t>Presentation Title   |  Client</a:t>
            </a:r>
          </a:p>
        </p:txBody>
      </p:sp>
    </p:spTree>
    <p:extLst>
      <p:ext uri="{BB962C8B-B14F-4D97-AF65-F5344CB8AC3E}">
        <p14:creationId xmlns:p14="http://schemas.microsoft.com/office/powerpoint/2010/main" val="30353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  <p:sldLayoutId id="2147483824" r:id="rId39"/>
    <p:sldLayoutId id="2147483825" r:id="rId40"/>
    <p:sldLayoutId id="2147483826" r:id="rId41"/>
    <p:sldLayoutId id="2147483827" r:id="rId42"/>
    <p:sldLayoutId id="2147483828" r:id="rId43"/>
    <p:sldLayoutId id="2147483829" r:id="rId44"/>
    <p:sldLayoutId id="2147483830" r:id="rId45"/>
    <p:sldLayoutId id="2147483831" r:id="rId46"/>
    <p:sldLayoutId id="2147483832" r:id="rId47"/>
    <p:sldLayoutId id="2147483833" r:id="rId48"/>
    <p:sldLayoutId id="2147483834" r:id="rId49"/>
    <p:sldLayoutId id="2147483835" r:id="rId50"/>
    <p:sldLayoutId id="2147483836" r:id="rId51"/>
    <p:sldLayoutId id="2147483837" r:id="rId52"/>
    <p:sldLayoutId id="2147483838" r:id="rId53"/>
    <p:sldLayoutId id="2147483839" r:id="rId54"/>
    <p:sldLayoutId id="2147483840" r:id="rId55"/>
    <p:sldLayoutId id="2147483841" r:id="rId56"/>
    <p:sldLayoutId id="2147483842" r:id="rId57"/>
  </p:sldLayoutIdLst>
  <p:hf hdr="0" dt="0"/>
  <p:txStyles>
    <p:titleStyle>
      <a:lvl1pPr algn="l" defTabSz="484828" rtl="0" eaLnBrk="1" latinLnBrk="0" hangingPunct="1">
        <a:lnSpc>
          <a:spcPct val="100000"/>
        </a:lnSpc>
        <a:spcBef>
          <a:spcPct val="0"/>
        </a:spcBef>
        <a:buNone/>
        <a:defRPr lang="en-US" sz="2800" b="1" i="0" kern="1200" cap="none" spc="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484828" rtl="0" eaLnBrk="1" latinLnBrk="0" hangingPunct="1">
        <a:lnSpc>
          <a:spcPct val="100000"/>
        </a:lnSpc>
        <a:spcBef>
          <a:spcPts val="1200"/>
        </a:spcBef>
        <a:spcAft>
          <a:spcPts val="8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7792" indent="-17779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1934" indent="-18414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724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7515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33277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575691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818105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2060519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2415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8482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27242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69657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1207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54484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69689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39313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7287">
          <p15:clr>
            <a:srgbClr val="F26B43"/>
          </p15:clr>
        </p15:guide>
        <p15:guide id="6" orient="horz" pos="278">
          <p15:clr>
            <a:srgbClr val="F26B43"/>
          </p15:clr>
        </p15:guide>
        <p15:guide id="8" orient="horz" pos="4042">
          <p15:clr>
            <a:srgbClr val="F26B43"/>
          </p15:clr>
        </p15:guide>
        <p15:guide id="11" pos="4951">
          <p15:clr>
            <a:srgbClr val="F26B43"/>
          </p15:clr>
        </p15:guide>
        <p15:guide id="37" pos="393">
          <p15:clr>
            <a:srgbClr val="F26B43"/>
          </p15:clr>
        </p15:guide>
        <p15:guide id="41" pos="2729">
          <p15:clr>
            <a:srgbClr val="F26B43"/>
          </p15:clr>
        </p15:guide>
        <p15:guide id="43" pos="2615">
          <p15:clr>
            <a:srgbClr val="F26B43"/>
          </p15:clr>
        </p15:guide>
        <p15:guide id="47" pos="5065">
          <p15:clr>
            <a:srgbClr val="F26B43"/>
          </p15:clr>
        </p15:guide>
        <p15:guide id="53" orient="horz" pos="822">
          <p15:clr>
            <a:srgbClr val="F26B43"/>
          </p15:clr>
        </p15:guide>
        <p15:guide id="54" orient="horz" pos="913">
          <p15:clr>
            <a:srgbClr val="F26B43"/>
          </p15:clr>
        </p15:guide>
        <p15:guide id="58" orient="horz" pos="1457">
          <p15:clr>
            <a:srgbClr val="F26B43"/>
          </p15:clr>
        </p15:guide>
        <p15:guide id="59" orient="horz" pos="1570">
          <p15:clr>
            <a:srgbClr val="F26B43"/>
          </p15:clr>
        </p15:guide>
        <p15:guide id="62" orient="horz" pos="2092">
          <p15:clr>
            <a:srgbClr val="F26B43"/>
          </p15:clr>
        </p15:guide>
        <p15:guide id="63" orient="horz" pos="2205">
          <p15:clr>
            <a:srgbClr val="F26B43"/>
          </p15:clr>
        </p15:guide>
        <p15:guide id="66" orient="horz" pos="2750">
          <p15:clr>
            <a:srgbClr val="F26B43"/>
          </p15:clr>
        </p15:guide>
        <p15:guide id="67" orient="horz" pos="2863">
          <p15:clr>
            <a:srgbClr val="F26B43"/>
          </p15:clr>
        </p15:guide>
        <p15:guide id="70" orient="horz" pos="3385">
          <p15:clr>
            <a:srgbClr val="F26B43"/>
          </p15:clr>
        </p15:guide>
        <p15:guide id="71" orient="horz" pos="349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388225"/>
            <a:ext cx="10944224" cy="4683963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6E8EF-6FC2-0D44-86BD-5C20CD1FB4BE}"/>
              </a:ext>
            </a:extLst>
          </p:cNvPr>
          <p:cNvGrpSpPr/>
          <p:nvPr userDrawn="1"/>
        </p:nvGrpSpPr>
        <p:grpSpPr>
          <a:xfrm>
            <a:off x="0" y="-351936"/>
            <a:ext cx="3989823" cy="238813"/>
            <a:chOff x="0" y="-263952"/>
            <a:chExt cx="2992367" cy="1791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7C7E31-4D1F-AB4A-AD5C-22121E93D717}"/>
                </a:ext>
              </a:extLst>
            </p:cNvPr>
            <p:cNvSpPr/>
            <p:nvPr userDrawn="1"/>
          </p:nvSpPr>
          <p:spPr>
            <a:xfrm>
              <a:off x="0" y="-263951"/>
              <a:ext cx="179109" cy="179109"/>
            </a:xfrm>
            <a:prstGeom prst="ellipse">
              <a:avLst/>
            </a:prstGeom>
            <a:solidFill>
              <a:srgbClr val="48A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7AC68B3-5D6E-BE4F-97DA-BA4B4C4FDD8D}"/>
                </a:ext>
              </a:extLst>
            </p:cNvPr>
            <p:cNvSpPr/>
            <p:nvPr userDrawn="1"/>
          </p:nvSpPr>
          <p:spPr>
            <a:xfrm>
              <a:off x="237460" y="-263952"/>
              <a:ext cx="179109" cy="179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3BD27B9-8FBD-4347-84E2-90723834E1C8}"/>
                </a:ext>
              </a:extLst>
            </p:cNvPr>
            <p:cNvSpPr/>
            <p:nvPr userDrawn="1"/>
          </p:nvSpPr>
          <p:spPr>
            <a:xfrm>
              <a:off x="474920" y="-263951"/>
              <a:ext cx="179109" cy="179109"/>
            </a:xfrm>
            <a:prstGeom prst="ellipse">
              <a:avLst/>
            </a:prstGeom>
            <a:solidFill>
              <a:srgbClr val="008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742F3D-0DB9-864E-9D72-B9844F42BB7F}"/>
                </a:ext>
              </a:extLst>
            </p:cNvPr>
            <p:cNvSpPr/>
            <p:nvPr userDrawn="1"/>
          </p:nvSpPr>
          <p:spPr>
            <a:xfrm>
              <a:off x="712380" y="-263952"/>
              <a:ext cx="179109" cy="179109"/>
            </a:xfrm>
            <a:prstGeom prst="ellipse">
              <a:avLst/>
            </a:prstGeom>
            <a:solidFill>
              <a:srgbClr val="E30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D8027BB-0232-964A-BD54-C623AC84B7B0}"/>
                </a:ext>
              </a:extLst>
            </p:cNvPr>
            <p:cNvSpPr/>
            <p:nvPr userDrawn="1"/>
          </p:nvSpPr>
          <p:spPr>
            <a:xfrm>
              <a:off x="949840" y="-263951"/>
              <a:ext cx="179109" cy="179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BD69A75-8EAD-4F4D-BF36-5D88FFB7D4AD}"/>
                </a:ext>
              </a:extLst>
            </p:cNvPr>
            <p:cNvSpPr/>
            <p:nvPr userDrawn="1"/>
          </p:nvSpPr>
          <p:spPr>
            <a:xfrm>
              <a:off x="1187300" y="-263952"/>
              <a:ext cx="179109" cy="179109"/>
            </a:xfrm>
            <a:prstGeom prst="ellipse">
              <a:avLst/>
            </a:prstGeom>
            <a:solidFill>
              <a:srgbClr val="228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2E7FC5D-55C2-F043-A2FB-DE3E242E130A}"/>
                </a:ext>
              </a:extLst>
            </p:cNvPr>
            <p:cNvSpPr/>
            <p:nvPr userDrawn="1"/>
          </p:nvSpPr>
          <p:spPr>
            <a:xfrm>
              <a:off x="1424760" y="-263951"/>
              <a:ext cx="179109" cy="179109"/>
            </a:xfrm>
            <a:prstGeom prst="ellipse">
              <a:avLst/>
            </a:prstGeom>
            <a:solidFill>
              <a:srgbClr val="004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1DCA63A-8C3A-CB48-8031-CD4A928576B7}"/>
                </a:ext>
              </a:extLst>
            </p:cNvPr>
            <p:cNvSpPr/>
            <p:nvPr userDrawn="1"/>
          </p:nvSpPr>
          <p:spPr>
            <a:xfrm>
              <a:off x="1662220" y="-263952"/>
              <a:ext cx="179109" cy="179109"/>
            </a:xfrm>
            <a:prstGeom prst="ellipse">
              <a:avLst/>
            </a:prstGeom>
            <a:solidFill>
              <a:srgbClr val="870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14E572-C09C-D14D-897A-532D300047C9}"/>
                </a:ext>
              </a:extLst>
            </p:cNvPr>
            <p:cNvSpPr/>
            <p:nvPr userDrawn="1"/>
          </p:nvSpPr>
          <p:spPr>
            <a:xfrm>
              <a:off x="1899680" y="-263951"/>
              <a:ext cx="179109" cy="179109"/>
            </a:xfrm>
            <a:prstGeom prst="ellipse">
              <a:avLst/>
            </a:prstGeom>
            <a:solidFill>
              <a:srgbClr val="FF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7B1584-F09F-644A-9740-2C3F13E8900F}"/>
                </a:ext>
              </a:extLst>
            </p:cNvPr>
            <p:cNvSpPr/>
            <p:nvPr userDrawn="1"/>
          </p:nvSpPr>
          <p:spPr>
            <a:xfrm>
              <a:off x="2137140" y="-263952"/>
              <a:ext cx="179109" cy="179109"/>
            </a:xfrm>
            <a:prstGeom prst="ellipse">
              <a:avLst/>
            </a:prstGeom>
            <a:solidFill>
              <a:srgbClr val="286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320B66D-3DB4-E84A-B873-A32B086A0794}"/>
                </a:ext>
              </a:extLst>
            </p:cNvPr>
            <p:cNvSpPr/>
            <p:nvPr userDrawn="1"/>
          </p:nvSpPr>
          <p:spPr>
            <a:xfrm>
              <a:off x="2374600" y="-263951"/>
              <a:ext cx="179109" cy="179109"/>
            </a:xfrm>
            <a:prstGeom prst="ellipse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8050B24-B678-BE4C-8DE4-12D515768FCC}"/>
                </a:ext>
              </a:extLst>
            </p:cNvPr>
            <p:cNvSpPr/>
            <p:nvPr userDrawn="1"/>
          </p:nvSpPr>
          <p:spPr>
            <a:xfrm>
              <a:off x="2593929" y="-263952"/>
              <a:ext cx="179109" cy="179109"/>
            </a:xfrm>
            <a:prstGeom prst="ellipse">
              <a:avLst/>
            </a:prstGeom>
            <a:solidFill>
              <a:srgbClr val="3C1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955A0FB-0000-3541-832A-72AECB139F00}"/>
                </a:ext>
              </a:extLst>
            </p:cNvPr>
            <p:cNvSpPr/>
            <p:nvPr userDrawn="1"/>
          </p:nvSpPr>
          <p:spPr>
            <a:xfrm>
              <a:off x="2813258" y="-263952"/>
              <a:ext cx="179109" cy="179109"/>
            </a:xfrm>
            <a:prstGeom prst="ellipse">
              <a:avLst/>
            </a:prstGeom>
            <a:solidFill>
              <a:srgbClr val="EC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</p:grpSp>
      <p:sp>
        <p:nvSpPr>
          <p:cNvPr id="22" name="Freeform 27">
            <a:extLst>
              <a:ext uri="{FF2B5EF4-FFF2-40B4-BE49-F238E27FC236}">
                <a16:creationId xmlns:a16="http://schemas.microsoft.com/office/drawing/2014/main" id="{FE7C14EE-F23D-B941-957C-B88DA01A98A8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C9A07-F976-2844-A778-FE8D816940C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DEE02939-5455-D846-8BCC-C23787B4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6" name="Footer Placeholder 2">
            <a:extLst>
              <a:ext uri="{FF2B5EF4-FFF2-40B4-BE49-F238E27FC236}">
                <a16:creationId xmlns:a16="http://schemas.microsoft.com/office/drawing/2014/main" id="{9ACB5EF6-7C25-2444-BD03-1BE4ADC0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227" y="6346240"/>
            <a:ext cx="10331824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700" b="0" i="0" smtClean="0">
                <a:latin typeface="Arial Regular"/>
              </a:defRPr>
            </a:lvl1pPr>
          </a:lstStyle>
          <a:p>
            <a:r>
              <a:rPr lang="en-US" dirty="0"/>
              <a:t>2019 Measurement Workshop | Lilly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3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  <p:sldLayoutId id="2147483887" r:id="rId21"/>
    <p:sldLayoutId id="2147483888" r:id="rId22"/>
    <p:sldLayoutId id="2147483889" r:id="rId23"/>
    <p:sldLayoutId id="2147483890" r:id="rId24"/>
    <p:sldLayoutId id="2147483891" r:id="rId25"/>
    <p:sldLayoutId id="2147483892" r:id="rId26"/>
    <p:sldLayoutId id="2147483893" r:id="rId27"/>
    <p:sldLayoutId id="2147483894" r:id="rId28"/>
    <p:sldLayoutId id="2147483895" r:id="rId29"/>
    <p:sldLayoutId id="2147483896" r:id="rId30"/>
    <p:sldLayoutId id="2147483897" r:id="rId31"/>
    <p:sldLayoutId id="2147483898" r:id="rId32"/>
    <p:sldLayoutId id="2147483899" r:id="rId33"/>
    <p:sldLayoutId id="2147483900" r:id="rId34"/>
    <p:sldLayoutId id="2147483901" r:id="rId35"/>
    <p:sldLayoutId id="2147483902" r:id="rId36"/>
    <p:sldLayoutId id="2147483903" r:id="rId37"/>
    <p:sldLayoutId id="2147483904" r:id="rId38"/>
    <p:sldLayoutId id="2147483905" r:id="rId39"/>
    <p:sldLayoutId id="2147483906" r:id="rId40"/>
    <p:sldLayoutId id="2147483907" r:id="rId41"/>
    <p:sldLayoutId id="2147483908" r:id="rId42"/>
    <p:sldLayoutId id="2147483909" r:id="rId43"/>
    <p:sldLayoutId id="2147483910" r:id="rId44"/>
    <p:sldLayoutId id="2147483911" r:id="rId45"/>
    <p:sldLayoutId id="2147483912" r:id="rId46"/>
    <p:sldLayoutId id="2147483913" r:id="rId47"/>
    <p:sldLayoutId id="2147483914" r:id="rId48"/>
    <p:sldLayoutId id="2147483915" r:id="rId49"/>
    <p:sldLayoutId id="2147483916" r:id="rId50"/>
    <p:sldLayoutId id="2147483917" r:id="rId51"/>
    <p:sldLayoutId id="2147483918" r:id="rId52"/>
    <p:sldLayoutId id="2147483919" r:id="rId53"/>
    <p:sldLayoutId id="2147483920" r:id="rId54"/>
    <p:sldLayoutId id="2147483921" r:id="rId55"/>
    <p:sldLayoutId id="2147483922" r:id="rId56"/>
    <p:sldLayoutId id="2147483923" r:id="rId57"/>
    <p:sldLayoutId id="2147483924" r:id="rId58"/>
    <p:sldLayoutId id="2147483925" r:id="rId59"/>
    <p:sldLayoutId id="2147483926" r:id="rId60"/>
  </p:sldLayoutIdLst>
  <p:hf hdr="0" dt="0"/>
  <p:txStyles>
    <p:titleStyle>
      <a:lvl1pPr algn="l" defTabSz="484828" rtl="0" eaLnBrk="1" latinLnBrk="0" hangingPunct="1">
        <a:lnSpc>
          <a:spcPct val="100000"/>
        </a:lnSpc>
        <a:spcBef>
          <a:spcPct val="0"/>
        </a:spcBef>
        <a:buNone/>
        <a:defRPr lang="en-US" sz="2800" b="1" i="0" kern="1200" cap="none" spc="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484828" rtl="0" eaLnBrk="1" latinLnBrk="0" hangingPunct="1">
        <a:lnSpc>
          <a:spcPct val="100000"/>
        </a:lnSpc>
        <a:spcBef>
          <a:spcPts val="1200"/>
        </a:spcBef>
        <a:spcAft>
          <a:spcPts val="8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7792" indent="-17779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1934" indent="-18414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724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7515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33277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575691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818105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2060519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2415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8482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27242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69657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1207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54484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69689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39313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7287">
          <p15:clr>
            <a:srgbClr val="F26B43"/>
          </p15:clr>
        </p15:guide>
        <p15:guide id="6" orient="horz" pos="278">
          <p15:clr>
            <a:srgbClr val="F26B43"/>
          </p15:clr>
        </p15:guide>
        <p15:guide id="8" orient="horz" pos="4042">
          <p15:clr>
            <a:srgbClr val="F26B43"/>
          </p15:clr>
        </p15:guide>
        <p15:guide id="11" pos="4951">
          <p15:clr>
            <a:srgbClr val="F26B43"/>
          </p15:clr>
        </p15:guide>
        <p15:guide id="37" pos="393">
          <p15:clr>
            <a:srgbClr val="F26B43"/>
          </p15:clr>
        </p15:guide>
        <p15:guide id="41" pos="2729">
          <p15:clr>
            <a:srgbClr val="F26B43"/>
          </p15:clr>
        </p15:guide>
        <p15:guide id="43" pos="2615">
          <p15:clr>
            <a:srgbClr val="F26B43"/>
          </p15:clr>
        </p15:guide>
        <p15:guide id="47" pos="5065">
          <p15:clr>
            <a:srgbClr val="F26B43"/>
          </p15:clr>
        </p15:guide>
        <p15:guide id="53" orient="horz" pos="822">
          <p15:clr>
            <a:srgbClr val="F26B43"/>
          </p15:clr>
        </p15:guide>
        <p15:guide id="54" orient="horz" pos="913">
          <p15:clr>
            <a:srgbClr val="F26B43"/>
          </p15:clr>
        </p15:guide>
        <p15:guide id="58" orient="horz" pos="1457">
          <p15:clr>
            <a:srgbClr val="F26B43"/>
          </p15:clr>
        </p15:guide>
        <p15:guide id="59" orient="horz" pos="1570">
          <p15:clr>
            <a:srgbClr val="F26B43"/>
          </p15:clr>
        </p15:guide>
        <p15:guide id="62" orient="horz" pos="2092">
          <p15:clr>
            <a:srgbClr val="F26B43"/>
          </p15:clr>
        </p15:guide>
        <p15:guide id="63" orient="horz" pos="2205">
          <p15:clr>
            <a:srgbClr val="F26B43"/>
          </p15:clr>
        </p15:guide>
        <p15:guide id="66" orient="horz" pos="2750">
          <p15:clr>
            <a:srgbClr val="F26B43"/>
          </p15:clr>
        </p15:guide>
        <p15:guide id="67" orient="horz" pos="2863">
          <p15:clr>
            <a:srgbClr val="F26B43"/>
          </p15:clr>
        </p15:guide>
        <p15:guide id="70" orient="horz" pos="3385">
          <p15:clr>
            <a:srgbClr val="F26B43"/>
          </p15:clr>
        </p15:guide>
        <p15:guide id="71" orient="horz" pos="349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1066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388225"/>
            <a:ext cx="10944224" cy="4683963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6E8EF-6FC2-0D44-86BD-5C20CD1FB4BE}"/>
              </a:ext>
            </a:extLst>
          </p:cNvPr>
          <p:cNvGrpSpPr/>
          <p:nvPr userDrawn="1"/>
        </p:nvGrpSpPr>
        <p:grpSpPr>
          <a:xfrm>
            <a:off x="0" y="-351936"/>
            <a:ext cx="3989823" cy="238813"/>
            <a:chOff x="0" y="-263952"/>
            <a:chExt cx="2992367" cy="1791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7C7E31-4D1F-AB4A-AD5C-22121E93D717}"/>
                </a:ext>
              </a:extLst>
            </p:cNvPr>
            <p:cNvSpPr/>
            <p:nvPr userDrawn="1"/>
          </p:nvSpPr>
          <p:spPr>
            <a:xfrm>
              <a:off x="0" y="-263951"/>
              <a:ext cx="179109" cy="179109"/>
            </a:xfrm>
            <a:prstGeom prst="ellipse">
              <a:avLst/>
            </a:prstGeom>
            <a:solidFill>
              <a:srgbClr val="48A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7AC68B3-5D6E-BE4F-97DA-BA4B4C4FDD8D}"/>
                </a:ext>
              </a:extLst>
            </p:cNvPr>
            <p:cNvSpPr/>
            <p:nvPr userDrawn="1"/>
          </p:nvSpPr>
          <p:spPr>
            <a:xfrm>
              <a:off x="237460" y="-263952"/>
              <a:ext cx="179109" cy="1791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3BD27B9-8FBD-4347-84E2-90723834E1C8}"/>
                </a:ext>
              </a:extLst>
            </p:cNvPr>
            <p:cNvSpPr/>
            <p:nvPr userDrawn="1"/>
          </p:nvSpPr>
          <p:spPr>
            <a:xfrm>
              <a:off x="474920" y="-263951"/>
              <a:ext cx="179109" cy="179109"/>
            </a:xfrm>
            <a:prstGeom prst="ellipse">
              <a:avLst/>
            </a:prstGeom>
            <a:solidFill>
              <a:srgbClr val="008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742F3D-0DB9-864E-9D72-B9844F42BB7F}"/>
                </a:ext>
              </a:extLst>
            </p:cNvPr>
            <p:cNvSpPr/>
            <p:nvPr userDrawn="1"/>
          </p:nvSpPr>
          <p:spPr>
            <a:xfrm>
              <a:off x="712380" y="-263952"/>
              <a:ext cx="179109" cy="179109"/>
            </a:xfrm>
            <a:prstGeom prst="ellipse">
              <a:avLst/>
            </a:prstGeom>
            <a:solidFill>
              <a:srgbClr val="E30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D8027BB-0232-964A-BD54-C623AC84B7B0}"/>
                </a:ext>
              </a:extLst>
            </p:cNvPr>
            <p:cNvSpPr/>
            <p:nvPr userDrawn="1"/>
          </p:nvSpPr>
          <p:spPr>
            <a:xfrm>
              <a:off x="949840" y="-263951"/>
              <a:ext cx="179109" cy="179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BD69A75-8EAD-4F4D-BF36-5D88FFB7D4AD}"/>
                </a:ext>
              </a:extLst>
            </p:cNvPr>
            <p:cNvSpPr/>
            <p:nvPr userDrawn="1"/>
          </p:nvSpPr>
          <p:spPr>
            <a:xfrm>
              <a:off x="1187300" y="-263952"/>
              <a:ext cx="179109" cy="179109"/>
            </a:xfrm>
            <a:prstGeom prst="ellipse">
              <a:avLst/>
            </a:prstGeom>
            <a:solidFill>
              <a:srgbClr val="228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2E7FC5D-55C2-F043-A2FB-DE3E242E130A}"/>
                </a:ext>
              </a:extLst>
            </p:cNvPr>
            <p:cNvSpPr/>
            <p:nvPr userDrawn="1"/>
          </p:nvSpPr>
          <p:spPr>
            <a:xfrm>
              <a:off x="1424760" y="-263951"/>
              <a:ext cx="179109" cy="179109"/>
            </a:xfrm>
            <a:prstGeom prst="ellipse">
              <a:avLst/>
            </a:prstGeom>
            <a:solidFill>
              <a:srgbClr val="004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1DCA63A-8C3A-CB48-8031-CD4A928576B7}"/>
                </a:ext>
              </a:extLst>
            </p:cNvPr>
            <p:cNvSpPr/>
            <p:nvPr userDrawn="1"/>
          </p:nvSpPr>
          <p:spPr>
            <a:xfrm>
              <a:off x="1662220" y="-263952"/>
              <a:ext cx="179109" cy="179109"/>
            </a:xfrm>
            <a:prstGeom prst="ellipse">
              <a:avLst/>
            </a:prstGeom>
            <a:solidFill>
              <a:srgbClr val="870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14E572-C09C-D14D-897A-532D300047C9}"/>
                </a:ext>
              </a:extLst>
            </p:cNvPr>
            <p:cNvSpPr/>
            <p:nvPr userDrawn="1"/>
          </p:nvSpPr>
          <p:spPr>
            <a:xfrm>
              <a:off x="1899680" y="-263951"/>
              <a:ext cx="179109" cy="179109"/>
            </a:xfrm>
            <a:prstGeom prst="ellipse">
              <a:avLst/>
            </a:prstGeom>
            <a:solidFill>
              <a:srgbClr val="FF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7B1584-F09F-644A-9740-2C3F13E8900F}"/>
                </a:ext>
              </a:extLst>
            </p:cNvPr>
            <p:cNvSpPr/>
            <p:nvPr userDrawn="1"/>
          </p:nvSpPr>
          <p:spPr>
            <a:xfrm>
              <a:off x="2137140" y="-263952"/>
              <a:ext cx="179109" cy="179109"/>
            </a:xfrm>
            <a:prstGeom prst="ellipse">
              <a:avLst/>
            </a:prstGeom>
            <a:solidFill>
              <a:srgbClr val="286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320B66D-3DB4-E84A-B873-A32B086A0794}"/>
                </a:ext>
              </a:extLst>
            </p:cNvPr>
            <p:cNvSpPr/>
            <p:nvPr userDrawn="1"/>
          </p:nvSpPr>
          <p:spPr>
            <a:xfrm>
              <a:off x="2374600" y="-263951"/>
              <a:ext cx="179109" cy="179109"/>
            </a:xfrm>
            <a:prstGeom prst="ellipse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8050B24-B678-BE4C-8DE4-12D515768FCC}"/>
                </a:ext>
              </a:extLst>
            </p:cNvPr>
            <p:cNvSpPr/>
            <p:nvPr userDrawn="1"/>
          </p:nvSpPr>
          <p:spPr>
            <a:xfrm>
              <a:off x="2593929" y="-263952"/>
              <a:ext cx="179109" cy="179109"/>
            </a:xfrm>
            <a:prstGeom prst="ellipse">
              <a:avLst/>
            </a:prstGeom>
            <a:solidFill>
              <a:srgbClr val="3C1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955A0FB-0000-3541-832A-72AECB139F00}"/>
                </a:ext>
              </a:extLst>
            </p:cNvPr>
            <p:cNvSpPr/>
            <p:nvPr userDrawn="1"/>
          </p:nvSpPr>
          <p:spPr>
            <a:xfrm>
              <a:off x="2813258" y="-263952"/>
              <a:ext cx="179109" cy="179109"/>
            </a:xfrm>
            <a:prstGeom prst="ellipse">
              <a:avLst/>
            </a:prstGeom>
            <a:solidFill>
              <a:srgbClr val="EC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rial Regular"/>
              </a:endParaRPr>
            </a:p>
          </p:txBody>
        </p:sp>
      </p:grpSp>
      <p:sp>
        <p:nvSpPr>
          <p:cNvPr id="22" name="Freeform 27">
            <a:extLst>
              <a:ext uri="{FF2B5EF4-FFF2-40B4-BE49-F238E27FC236}">
                <a16:creationId xmlns:a16="http://schemas.microsoft.com/office/drawing/2014/main" id="{FE7C14EE-F23D-B941-957C-B88DA01A98A8}"/>
              </a:ext>
            </a:extLst>
          </p:cNvPr>
          <p:cNvSpPr/>
          <p:nvPr userDrawn="1"/>
        </p:nvSpPr>
        <p:spPr>
          <a:xfrm>
            <a:off x="11575088" y="229719"/>
            <a:ext cx="342372" cy="211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102"/>
                </a:moveTo>
                <a:cubicBezTo>
                  <a:pt x="21600" y="7710"/>
                  <a:pt x="20450" y="5516"/>
                  <a:pt x="18233" y="5516"/>
                </a:cubicBezTo>
                <a:cubicBezTo>
                  <a:pt x="15995" y="5516"/>
                  <a:pt x="15995" y="5516"/>
                  <a:pt x="15995" y="5516"/>
                </a:cubicBezTo>
                <a:cubicBezTo>
                  <a:pt x="15995" y="9836"/>
                  <a:pt x="15995" y="9836"/>
                  <a:pt x="15995" y="9836"/>
                </a:cubicBezTo>
                <a:cubicBezTo>
                  <a:pt x="13079" y="9836"/>
                  <a:pt x="13079" y="9836"/>
                  <a:pt x="13079" y="9836"/>
                </a:cubicBezTo>
                <a:cubicBezTo>
                  <a:pt x="11909" y="13359"/>
                  <a:pt x="11909" y="13359"/>
                  <a:pt x="11909" y="13359"/>
                </a:cubicBezTo>
                <a:cubicBezTo>
                  <a:pt x="10677" y="9836"/>
                  <a:pt x="10677" y="9836"/>
                  <a:pt x="10677" y="9836"/>
                </a:cubicBezTo>
                <a:cubicBezTo>
                  <a:pt x="9116" y="9836"/>
                  <a:pt x="9116" y="9836"/>
                  <a:pt x="9116" y="9836"/>
                </a:cubicBezTo>
                <a:cubicBezTo>
                  <a:pt x="9301" y="9039"/>
                  <a:pt x="9383" y="8208"/>
                  <a:pt x="9383" y="7377"/>
                </a:cubicBezTo>
                <a:cubicBezTo>
                  <a:pt x="9383" y="7311"/>
                  <a:pt x="9383" y="7311"/>
                  <a:pt x="9383" y="7311"/>
                </a:cubicBezTo>
                <a:cubicBezTo>
                  <a:pt x="9383" y="5350"/>
                  <a:pt x="8911" y="3489"/>
                  <a:pt x="8049" y="2127"/>
                </a:cubicBezTo>
                <a:cubicBezTo>
                  <a:pt x="7166" y="764"/>
                  <a:pt x="5995" y="0"/>
                  <a:pt x="4702" y="0"/>
                </a:cubicBezTo>
                <a:cubicBezTo>
                  <a:pt x="3408" y="0"/>
                  <a:pt x="2217" y="764"/>
                  <a:pt x="1335" y="2160"/>
                </a:cubicBezTo>
                <a:cubicBezTo>
                  <a:pt x="924" y="2825"/>
                  <a:pt x="575" y="3622"/>
                  <a:pt x="349" y="4486"/>
                </a:cubicBezTo>
                <a:cubicBezTo>
                  <a:pt x="103" y="5383"/>
                  <a:pt x="0" y="6347"/>
                  <a:pt x="0" y="7377"/>
                </a:cubicBezTo>
                <a:cubicBezTo>
                  <a:pt x="0" y="7410"/>
                  <a:pt x="0" y="7410"/>
                  <a:pt x="0" y="7410"/>
                </a:cubicBezTo>
                <a:cubicBezTo>
                  <a:pt x="0" y="9371"/>
                  <a:pt x="472" y="11232"/>
                  <a:pt x="1335" y="12594"/>
                </a:cubicBezTo>
                <a:cubicBezTo>
                  <a:pt x="2197" y="13957"/>
                  <a:pt x="3408" y="14721"/>
                  <a:pt x="4681" y="14721"/>
                </a:cubicBezTo>
                <a:cubicBezTo>
                  <a:pt x="5831" y="14721"/>
                  <a:pt x="6899" y="14123"/>
                  <a:pt x="7741" y="13026"/>
                </a:cubicBezTo>
                <a:cubicBezTo>
                  <a:pt x="7741" y="21600"/>
                  <a:pt x="7741" y="21600"/>
                  <a:pt x="7741" y="21600"/>
                </a:cubicBezTo>
                <a:cubicBezTo>
                  <a:pt x="10307" y="21600"/>
                  <a:pt x="10307" y="21600"/>
                  <a:pt x="10307" y="21600"/>
                </a:cubicBezTo>
                <a:cubicBezTo>
                  <a:pt x="10307" y="16782"/>
                  <a:pt x="10307" y="16782"/>
                  <a:pt x="10307" y="16782"/>
                </a:cubicBezTo>
                <a:cubicBezTo>
                  <a:pt x="11909" y="20470"/>
                  <a:pt x="11909" y="20470"/>
                  <a:pt x="11909" y="20470"/>
                </a:cubicBezTo>
                <a:cubicBezTo>
                  <a:pt x="13449" y="16782"/>
                  <a:pt x="13449" y="16782"/>
                  <a:pt x="13449" y="16782"/>
                </a:cubicBezTo>
                <a:cubicBezTo>
                  <a:pt x="13449" y="21600"/>
                  <a:pt x="13449" y="21600"/>
                  <a:pt x="13449" y="21600"/>
                </a:cubicBezTo>
                <a:cubicBezTo>
                  <a:pt x="16015" y="21600"/>
                  <a:pt x="16015" y="21600"/>
                  <a:pt x="16015" y="21600"/>
                </a:cubicBezTo>
                <a:cubicBezTo>
                  <a:pt x="16015" y="14954"/>
                  <a:pt x="16015" y="14954"/>
                  <a:pt x="16015" y="14954"/>
                </a:cubicBezTo>
                <a:cubicBezTo>
                  <a:pt x="18171" y="14954"/>
                  <a:pt x="18171" y="14954"/>
                  <a:pt x="18171" y="14954"/>
                </a:cubicBezTo>
                <a:cubicBezTo>
                  <a:pt x="20409" y="14954"/>
                  <a:pt x="21600" y="12927"/>
                  <a:pt x="21600" y="10235"/>
                </a:cubicBezTo>
                <a:lnTo>
                  <a:pt x="21600" y="10102"/>
                </a:lnTo>
                <a:close/>
                <a:moveTo>
                  <a:pt x="6180" y="7410"/>
                </a:moveTo>
                <a:cubicBezTo>
                  <a:pt x="6180" y="8673"/>
                  <a:pt x="5667" y="9903"/>
                  <a:pt x="4702" y="9903"/>
                </a:cubicBezTo>
                <a:cubicBezTo>
                  <a:pt x="3716" y="9903"/>
                  <a:pt x="3183" y="8673"/>
                  <a:pt x="3183" y="7377"/>
                </a:cubicBezTo>
                <a:cubicBezTo>
                  <a:pt x="3183" y="7311"/>
                  <a:pt x="3183" y="7311"/>
                  <a:pt x="3183" y="7311"/>
                </a:cubicBezTo>
                <a:cubicBezTo>
                  <a:pt x="3183" y="6048"/>
                  <a:pt x="3696" y="4785"/>
                  <a:pt x="4681" y="4785"/>
                </a:cubicBezTo>
                <a:cubicBezTo>
                  <a:pt x="5667" y="4785"/>
                  <a:pt x="6180" y="6015"/>
                  <a:pt x="6180" y="7377"/>
                </a:cubicBezTo>
                <a:lnTo>
                  <a:pt x="6180" y="7410"/>
                </a:lnTo>
                <a:close/>
                <a:moveTo>
                  <a:pt x="19629" y="10202"/>
                </a:moveTo>
                <a:cubicBezTo>
                  <a:pt x="19629" y="11365"/>
                  <a:pt x="19054" y="11863"/>
                  <a:pt x="18397" y="11863"/>
                </a:cubicBezTo>
                <a:cubicBezTo>
                  <a:pt x="18027" y="11863"/>
                  <a:pt x="18027" y="11863"/>
                  <a:pt x="18027" y="11863"/>
                </a:cubicBezTo>
                <a:cubicBezTo>
                  <a:pt x="18027" y="8507"/>
                  <a:pt x="18027" y="8507"/>
                  <a:pt x="18027" y="8507"/>
                </a:cubicBezTo>
                <a:cubicBezTo>
                  <a:pt x="18397" y="8507"/>
                  <a:pt x="18397" y="8507"/>
                  <a:pt x="18397" y="8507"/>
                </a:cubicBezTo>
                <a:cubicBezTo>
                  <a:pt x="19054" y="8507"/>
                  <a:pt x="19629" y="9039"/>
                  <a:pt x="19629" y="10169"/>
                </a:cubicBezTo>
                <a:lnTo>
                  <a:pt x="19629" y="10202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1094" tIns="61094" rIns="61094" bIns="61094"/>
          <a:lstStyle/>
          <a:p>
            <a:pPr marL="0" marR="0" lvl="0" indent="0" defTabSz="7822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1D1D1D"/>
                </a:solidFill>
              </a:defRPr>
            </a:pPr>
            <a:endParaRPr kumimoji="0" sz="1539" b="0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Arial Regula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C9A07-F976-2844-A778-FE8D816940C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315077"/>
            <a:ext cx="10951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DEE02939-5455-D846-8BCC-C23787B4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133" y="6346240"/>
            <a:ext cx="527980" cy="2165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B4653C60-DF81-438F-BE17-4AEF699717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8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  <p:sldLayoutId id="2147483945" r:id="rId18"/>
    <p:sldLayoutId id="2147483946" r:id="rId19"/>
    <p:sldLayoutId id="2147483947" r:id="rId20"/>
    <p:sldLayoutId id="2147483948" r:id="rId21"/>
    <p:sldLayoutId id="2147483949" r:id="rId22"/>
    <p:sldLayoutId id="2147483950" r:id="rId23"/>
    <p:sldLayoutId id="2147483951" r:id="rId24"/>
    <p:sldLayoutId id="2147483952" r:id="rId25"/>
    <p:sldLayoutId id="2147483953" r:id="rId26"/>
    <p:sldLayoutId id="2147483954" r:id="rId27"/>
    <p:sldLayoutId id="2147483955" r:id="rId28"/>
    <p:sldLayoutId id="2147483956" r:id="rId29"/>
    <p:sldLayoutId id="2147483957" r:id="rId30"/>
    <p:sldLayoutId id="2147483958" r:id="rId31"/>
    <p:sldLayoutId id="2147483959" r:id="rId32"/>
    <p:sldLayoutId id="2147483960" r:id="rId33"/>
    <p:sldLayoutId id="2147483961" r:id="rId34"/>
    <p:sldLayoutId id="2147483962" r:id="rId35"/>
    <p:sldLayoutId id="2147483963" r:id="rId36"/>
    <p:sldLayoutId id="2147483964" r:id="rId37"/>
    <p:sldLayoutId id="2147483965" r:id="rId38"/>
    <p:sldLayoutId id="2147483966" r:id="rId39"/>
    <p:sldLayoutId id="2147483967" r:id="rId40"/>
    <p:sldLayoutId id="2147483968" r:id="rId41"/>
    <p:sldLayoutId id="2147483969" r:id="rId42"/>
    <p:sldLayoutId id="2147483970" r:id="rId43"/>
    <p:sldLayoutId id="2147483971" r:id="rId44"/>
    <p:sldLayoutId id="2147483972" r:id="rId45"/>
    <p:sldLayoutId id="2147483973" r:id="rId46"/>
    <p:sldLayoutId id="2147483974" r:id="rId47"/>
    <p:sldLayoutId id="2147483975" r:id="rId48"/>
    <p:sldLayoutId id="2147483976" r:id="rId49"/>
    <p:sldLayoutId id="2147483977" r:id="rId50"/>
    <p:sldLayoutId id="2147483978" r:id="rId51"/>
    <p:sldLayoutId id="2147483979" r:id="rId52"/>
    <p:sldLayoutId id="2147483980" r:id="rId53"/>
    <p:sldLayoutId id="2147483981" r:id="rId54"/>
    <p:sldLayoutId id="2147483982" r:id="rId55"/>
    <p:sldLayoutId id="2147483983" r:id="rId56"/>
    <p:sldLayoutId id="2147483984" r:id="rId57"/>
    <p:sldLayoutId id="2147483985" r:id="rId58"/>
    <p:sldLayoutId id="2147483986" r:id="rId59"/>
    <p:sldLayoutId id="2147483987" r:id="rId60"/>
    <p:sldLayoutId id="2147483988" r:id="rId61"/>
    <p:sldLayoutId id="2147483989" r:id="rId62"/>
    <p:sldLayoutId id="2147483990" r:id="rId63"/>
  </p:sldLayoutIdLst>
  <p:hf hdr="0" dt="0"/>
  <p:txStyles>
    <p:titleStyle>
      <a:lvl1pPr algn="l" defTabSz="484828" rtl="0" eaLnBrk="1" latinLnBrk="0" hangingPunct="1">
        <a:lnSpc>
          <a:spcPct val="100000"/>
        </a:lnSpc>
        <a:spcBef>
          <a:spcPct val="0"/>
        </a:spcBef>
        <a:buNone/>
        <a:defRPr lang="en-US" sz="2800" b="1" i="0" kern="1200" cap="none" spc="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484828" rtl="0" eaLnBrk="1" latinLnBrk="0" hangingPunct="1">
        <a:lnSpc>
          <a:spcPct val="100000"/>
        </a:lnSpc>
        <a:spcBef>
          <a:spcPts val="1200"/>
        </a:spcBef>
        <a:spcAft>
          <a:spcPts val="8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7792" indent="-17779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1934" indent="-184142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724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7515" indent="-180966" algn="l" defTabSz="484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33277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575691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818105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2060519" indent="-121208" algn="l" defTabSz="484828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2415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8482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27242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69657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12070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54484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696898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39313" algn="l" defTabSz="484828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7287">
          <p15:clr>
            <a:srgbClr val="F26B43"/>
          </p15:clr>
        </p15:guide>
        <p15:guide id="6" orient="horz" pos="278">
          <p15:clr>
            <a:srgbClr val="F26B43"/>
          </p15:clr>
        </p15:guide>
        <p15:guide id="8" orient="horz" pos="4042">
          <p15:clr>
            <a:srgbClr val="F26B43"/>
          </p15:clr>
        </p15:guide>
        <p15:guide id="11" pos="4951">
          <p15:clr>
            <a:srgbClr val="F26B43"/>
          </p15:clr>
        </p15:guide>
        <p15:guide id="37" pos="393">
          <p15:clr>
            <a:srgbClr val="F26B43"/>
          </p15:clr>
        </p15:guide>
        <p15:guide id="41" pos="2729">
          <p15:clr>
            <a:srgbClr val="F26B43"/>
          </p15:clr>
        </p15:guide>
        <p15:guide id="43" pos="2615">
          <p15:clr>
            <a:srgbClr val="F26B43"/>
          </p15:clr>
        </p15:guide>
        <p15:guide id="47" pos="5065">
          <p15:clr>
            <a:srgbClr val="F26B43"/>
          </p15:clr>
        </p15:guide>
        <p15:guide id="53" orient="horz" pos="822">
          <p15:clr>
            <a:srgbClr val="F26B43"/>
          </p15:clr>
        </p15:guide>
        <p15:guide id="54" orient="horz" pos="913">
          <p15:clr>
            <a:srgbClr val="F26B43"/>
          </p15:clr>
        </p15:guide>
        <p15:guide id="58" orient="horz" pos="1457">
          <p15:clr>
            <a:srgbClr val="F26B43"/>
          </p15:clr>
        </p15:guide>
        <p15:guide id="59" orient="horz" pos="1570">
          <p15:clr>
            <a:srgbClr val="F26B43"/>
          </p15:clr>
        </p15:guide>
        <p15:guide id="62" orient="horz" pos="2092">
          <p15:clr>
            <a:srgbClr val="F26B43"/>
          </p15:clr>
        </p15:guide>
        <p15:guide id="63" orient="horz" pos="2205">
          <p15:clr>
            <a:srgbClr val="F26B43"/>
          </p15:clr>
        </p15:guide>
        <p15:guide id="66" orient="horz" pos="2750">
          <p15:clr>
            <a:srgbClr val="F26B43"/>
          </p15:clr>
        </p15:guide>
        <p15:guide id="67" orient="horz" pos="2863">
          <p15:clr>
            <a:srgbClr val="F26B43"/>
          </p15:clr>
        </p15:guide>
        <p15:guide id="70" orient="horz" pos="3385">
          <p15:clr>
            <a:srgbClr val="F26B43"/>
          </p15:clr>
        </p15:guide>
        <p15:guide id="71" orient="horz" pos="34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B5AD-ACC5-4798-A13E-06821C81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312342"/>
            <a:ext cx="11346180" cy="1165937"/>
          </a:xfrm>
          <a:solidFill>
            <a:srgbClr val="B2DBE2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Epsilon Data Science Exercise - Customer Purchase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5E54D-87B0-42AE-ADC8-48901F710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53C60-DF81-438F-BE17-4AEF6997177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991D1F-31CC-4616-BBF6-D2F0E93EF4F2}"/>
              </a:ext>
            </a:extLst>
          </p:cNvPr>
          <p:cNvSpPr txBox="1">
            <a:spLocks/>
          </p:cNvSpPr>
          <p:nvPr/>
        </p:nvSpPr>
        <p:spPr>
          <a:xfrm>
            <a:off x="9051608" y="2543175"/>
            <a:ext cx="3140391" cy="4314825"/>
          </a:xfrm>
          <a:prstGeom prst="rect">
            <a:avLst/>
          </a:prstGeom>
          <a:solidFill>
            <a:srgbClr val="B2DBE2"/>
          </a:solidFill>
        </p:spPr>
        <p:txBody>
          <a:bodyPr vert="horz" lIns="0" tIns="0" rIns="0" bIns="0" rtlCol="0" anchor="ctr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Submitted by: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Raj Daiya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Associate Manager,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Data Science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OMD USA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17CC7E-CB40-41BD-B75C-53FE427751B8}"/>
              </a:ext>
            </a:extLst>
          </p:cNvPr>
          <p:cNvSpPr/>
          <p:nvPr/>
        </p:nvSpPr>
        <p:spPr>
          <a:xfrm>
            <a:off x="1235869" y="4443413"/>
            <a:ext cx="721519" cy="621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7EBA81-A5B7-4EF8-805F-E29119B7D463}"/>
              </a:ext>
            </a:extLst>
          </p:cNvPr>
          <p:cNvSpPr/>
          <p:nvPr/>
        </p:nvSpPr>
        <p:spPr>
          <a:xfrm>
            <a:off x="3271838" y="4367213"/>
            <a:ext cx="888207" cy="800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ECCD7C-8FE9-4526-9FE2-ECBB5E55CE0E}"/>
              </a:ext>
            </a:extLst>
          </p:cNvPr>
          <p:cNvSpPr/>
          <p:nvPr/>
        </p:nvSpPr>
        <p:spPr>
          <a:xfrm>
            <a:off x="7467600" y="4354160"/>
            <a:ext cx="888207" cy="800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36F6A-1EC4-436F-B67B-2CC33088B5DA}"/>
              </a:ext>
            </a:extLst>
          </p:cNvPr>
          <p:cNvSpPr/>
          <p:nvPr/>
        </p:nvSpPr>
        <p:spPr>
          <a:xfrm>
            <a:off x="5369719" y="4443413"/>
            <a:ext cx="888207" cy="800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616FC2-F03B-4366-93BC-7DD098E3A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" t="5330" r="2829" b="1095"/>
          <a:stretch/>
        </p:blipFill>
        <p:spPr>
          <a:xfrm>
            <a:off x="1" y="2543175"/>
            <a:ext cx="9072764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4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EC1193BD-DA66-47FD-99A8-77D1D731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6882"/>
            <a:ext cx="10944224" cy="480327"/>
          </a:xfrm>
        </p:spPr>
        <p:txBody>
          <a:bodyPr/>
          <a:lstStyle/>
          <a:p>
            <a:r>
              <a:rPr lang="en-US" dirty="0"/>
              <a:t>Overview of Methodology</a:t>
            </a:r>
          </a:p>
        </p:txBody>
      </p:sp>
      <p:sp>
        <p:nvSpPr>
          <p:cNvPr id="37" name="Title 34">
            <a:extLst>
              <a:ext uri="{FF2B5EF4-FFF2-40B4-BE49-F238E27FC236}">
                <a16:creationId xmlns:a16="http://schemas.microsoft.com/office/drawing/2014/main" id="{0C4094A9-B481-48FE-9970-D04CEC4B17E7}"/>
              </a:ext>
            </a:extLst>
          </p:cNvPr>
          <p:cNvSpPr txBox="1">
            <a:spLocks/>
          </p:cNvSpPr>
          <p:nvPr/>
        </p:nvSpPr>
        <p:spPr>
          <a:xfrm>
            <a:off x="633227" y="864213"/>
            <a:ext cx="10944224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Problem Statement: Predict probability of a customer making a purchase next month?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0A8F71E-A89C-4313-82DD-B1CBCCB81630}"/>
              </a:ext>
            </a:extLst>
          </p:cNvPr>
          <p:cNvSpPr/>
          <p:nvPr/>
        </p:nvSpPr>
        <p:spPr>
          <a:xfrm>
            <a:off x="1137791" y="2328419"/>
            <a:ext cx="1073992" cy="1545771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34">
            <a:extLst>
              <a:ext uri="{FF2B5EF4-FFF2-40B4-BE49-F238E27FC236}">
                <a16:creationId xmlns:a16="http://schemas.microsoft.com/office/drawing/2014/main" id="{7C7D0A18-43D0-48C6-9E0B-E6415CB18875}"/>
              </a:ext>
            </a:extLst>
          </p:cNvPr>
          <p:cNvSpPr txBox="1">
            <a:spLocks/>
          </p:cNvSpPr>
          <p:nvPr/>
        </p:nvSpPr>
        <p:spPr>
          <a:xfrm>
            <a:off x="851581" y="1580924"/>
            <a:ext cx="1249560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Exploratory Data Analysis</a:t>
            </a:r>
          </a:p>
        </p:txBody>
      </p:sp>
      <p:sp>
        <p:nvSpPr>
          <p:cNvPr id="40" name="Title 34">
            <a:extLst>
              <a:ext uri="{FF2B5EF4-FFF2-40B4-BE49-F238E27FC236}">
                <a16:creationId xmlns:a16="http://schemas.microsoft.com/office/drawing/2014/main" id="{9457F2E8-F761-4003-AFD8-7D713421BD62}"/>
              </a:ext>
            </a:extLst>
          </p:cNvPr>
          <p:cNvSpPr txBox="1">
            <a:spLocks/>
          </p:cNvSpPr>
          <p:nvPr/>
        </p:nvSpPr>
        <p:spPr>
          <a:xfrm>
            <a:off x="697234" y="4412879"/>
            <a:ext cx="1593382" cy="2053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Data &amp; packages 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Exploring data-types of all features in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Descriptive statistics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Univariate data analysis to understand </a:t>
            </a:r>
          </a:p>
          <a:p>
            <a:endParaRPr lang="en-US" sz="1100" b="0" dirty="0"/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E9F0A0E5-01B6-4E82-BE4D-C76117BD2D33}"/>
              </a:ext>
            </a:extLst>
          </p:cNvPr>
          <p:cNvSpPr/>
          <p:nvPr/>
        </p:nvSpPr>
        <p:spPr>
          <a:xfrm>
            <a:off x="4680884" y="2328419"/>
            <a:ext cx="1073992" cy="1545771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itle 34">
            <a:extLst>
              <a:ext uri="{FF2B5EF4-FFF2-40B4-BE49-F238E27FC236}">
                <a16:creationId xmlns:a16="http://schemas.microsoft.com/office/drawing/2014/main" id="{0D401691-4E69-4EEA-BE95-7A5006F1A533}"/>
              </a:ext>
            </a:extLst>
          </p:cNvPr>
          <p:cNvSpPr txBox="1">
            <a:spLocks/>
          </p:cNvSpPr>
          <p:nvPr/>
        </p:nvSpPr>
        <p:spPr>
          <a:xfrm>
            <a:off x="6309855" y="1628142"/>
            <a:ext cx="1081545" cy="48032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Split dataset to train &amp; test</a:t>
            </a:r>
          </a:p>
        </p:txBody>
      </p:sp>
      <p:sp>
        <p:nvSpPr>
          <p:cNvPr id="43" name="Title 34">
            <a:extLst>
              <a:ext uri="{FF2B5EF4-FFF2-40B4-BE49-F238E27FC236}">
                <a16:creationId xmlns:a16="http://schemas.microsoft.com/office/drawing/2014/main" id="{E5DC8303-6146-4444-9907-4B101C9CD542}"/>
              </a:ext>
            </a:extLst>
          </p:cNvPr>
          <p:cNvSpPr txBox="1">
            <a:spLocks/>
          </p:cNvSpPr>
          <p:nvPr/>
        </p:nvSpPr>
        <p:spPr>
          <a:xfrm>
            <a:off x="4250373" y="4412879"/>
            <a:ext cx="1883971" cy="2053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Compute RFM (Recency, Frequency &amp; Monetary metrics) per customer (since they give a better insight about the likelihood of purchase prediction better than the other categorical variables)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Generate output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Transform RFM metrics into quartiles to “better understand” our consumer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dirty="0"/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BE0DA01-0DB4-4D4C-AC0C-3688CEB82C3F}"/>
              </a:ext>
            </a:extLst>
          </p:cNvPr>
          <p:cNvSpPr/>
          <p:nvPr/>
        </p:nvSpPr>
        <p:spPr>
          <a:xfrm>
            <a:off x="8198382" y="2328419"/>
            <a:ext cx="1076960" cy="1545771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itle 34">
            <a:extLst>
              <a:ext uri="{FF2B5EF4-FFF2-40B4-BE49-F238E27FC236}">
                <a16:creationId xmlns:a16="http://schemas.microsoft.com/office/drawing/2014/main" id="{35A4DFC1-6B29-42AE-96F7-A29013C4A538}"/>
              </a:ext>
            </a:extLst>
          </p:cNvPr>
          <p:cNvSpPr txBox="1">
            <a:spLocks/>
          </p:cNvSpPr>
          <p:nvPr/>
        </p:nvSpPr>
        <p:spPr>
          <a:xfrm>
            <a:off x="7725939" y="1668169"/>
            <a:ext cx="1424917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Modeling</a:t>
            </a:r>
          </a:p>
        </p:txBody>
      </p:sp>
      <p:sp>
        <p:nvSpPr>
          <p:cNvPr id="46" name="Title 34">
            <a:extLst>
              <a:ext uri="{FF2B5EF4-FFF2-40B4-BE49-F238E27FC236}">
                <a16:creationId xmlns:a16="http://schemas.microsoft.com/office/drawing/2014/main" id="{D0C1A392-5CAC-4161-A8A6-3DDD9CEEA25A}"/>
              </a:ext>
            </a:extLst>
          </p:cNvPr>
          <p:cNvSpPr txBox="1">
            <a:spLocks/>
          </p:cNvSpPr>
          <p:nvPr/>
        </p:nvSpPr>
        <p:spPr>
          <a:xfrm>
            <a:off x="7944394" y="4395589"/>
            <a:ext cx="1538384" cy="2053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Perform classification modeling using various supervised Machine learning algorithms to compare the best fit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0" dirty="0"/>
              <a:t>Parameter fine-tuning within models(for </a:t>
            </a:r>
            <a:r>
              <a:rPr lang="en-US" sz="1100" b="0" dirty="0" err="1"/>
              <a:t>eg</a:t>
            </a:r>
            <a:r>
              <a:rPr lang="en-US" sz="1100" b="0" dirty="0"/>
              <a:t>: Utilize </a:t>
            </a:r>
            <a:r>
              <a:rPr lang="en-US" sz="1100" b="0" dirty="0" err="1"/>
              <a:t>GridSearch</a:t>
            </a:r>
            <a:r>
              <a:rPr lang="en-US" sz="1100" b="0" dirty="0"/>
              <a:t> (in case of Random Forest classifier) for parameter fine-tuning)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" b="0" dirty="0"/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4991255E-CFAB-42FD-A722-B5DC811E1633}"/>
              </a:ext>
            </a:extLst>
          </p:cNvPr>
          <p:cNvSpPr/>
          <p:nvPr/>
        </p:nvSpPr>
        <p:spPr>
          <a:xfrm>
            <a:off x="9897856" y="2328419"/>
            <a:ext cx="1076960" cy="154577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itle 34">
            <a:extLst>
              <a:ext uri="{FF2B5EF4-FFF2-40B4-BE49-F238E27FC236}">
                <a16:creationId xmlns:a16="http://schemas.microsoft.com/office/drawing/2014/main" id="{D4F99E1A-54E1-4300-B1A3-2C58E1FC8248}"/>
              </a:ext>
            </a:extLst>
          </p:cNvPr>
          <p:cNvSpPr txBox="1">
            <a:spLocks/>
          </p:cNvSpPr>
          <p:nvPr/>
        </p:nvSpPr>
        <p:spPr>
          <a:xfrm>
            <a:off x="9621222" y="1514106"/>
            <a:ext cx="1244738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Model Evaluation &amp; Output</a:t>
            </a:r>
          </a:p>
        </p:txBody>
      </p:sp>
      <p:sp>
        <p:nvSpPr>
          <p:cNvPr id="49" name="Title 34">
            <a:extLst>
              <a:ext uri="{FF2B5EF4-FFF2-40B4-BE49-F238E27FC236}">
                <a16:creationId xmlns:a16="http://schemas.microsoft.com/office/drawing/2014/main" id="{2AEBA30C-16D5-4AE9-8B71-9C36E6A37282}"/>
              </a:ext>
            </a:extLst>
          </p:cNvPr>
          <p:cNvSpPr txBox="1">
            <a:spLocks/>
          </p:cNvSpPr>
          <p:nvPr/>
        </p:nvSpPr>
        <p:spPr>
          <a:xfrm>
            <a:off x="9796648" y="4402854"/>
            <a:ext cx="1736364" cy="2053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Evaluate model performance of various classification models utilizing AUC-ROC curve, confusion matrix &amp; accuracy scores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0" dirty="0"/>
              <a:t>Export the probabilities of customers purchase prediction utilizing the model with the best evaluation metrics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F6CBCB-FD08-48D6-B0BF-CA62D3CD8A48}"/>
              </a:ext>
            </a:extLst>
          </p:cNvPr>
          <p:cNvCxnSpPr>
            <a:cxnSpLocks/>
          </p:cNvCxnSpPr>
          <p:nvPr/>
        </p:nvCxnSpPr>
        <p:spPr>
          <a:xfrm>
            <a:off x="635195" y="4093029"/>
            <a:ext cx="159338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BEBCB6-FF46-45CC-AD70-A3C36B2263C4}"/>
              </a:ext>
            </a:extLst>
          </p:cNvPr>
          <p:cNvCxnSpPr>
            <a:cxnSpLocks/>
          </p:cNvCxnSpPr>
          <p:nvPr/>
        </p:nvCxnSpPr>
        <p:spPr>
          <a:xfrm>
            <a:off x="4279659" y="4100164"/>
            <a:ext cx="159338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38B01-57AA-4F9C-A7CB-0D31CB2B7218}"/>
              </a:ext>
            </a:extLst>
          </p:cNvPr>
          <p:cNvCxnSpPr>
            <a:cxnSpLocks/>
          </p:cNvCxnSpPr>
          <p:nvPr/>
        </p:nvCxnSpPr>
        <p:spPr>
          <a:xfrm>
            <a:off x="7784598" y="4100164"/>
            <a:ext cx="159778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7ECDAA6-E664-4D6F-BFF1-BF7C37773319}"/>
              </a:ext>
            </a:extLst>
          </p:cNvPr>
          <p:cNvCxnSpPr>
            <a:cxnSpLocks/>
          </p:cNvCxnSpPr>
          <p:nvPr/>
        </p:nvCxnSpPr>
        <p:spPr>
          <a:xfrm>
            <a:off x="9563411" y="4100164"/>
            <a:ext cx="156295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936EAA21-C878-40F0-9763-4F963DC6E6BC}"/>
              </a:ext>
            </a:extLst>
          </p:cNvPr>
          <p:cNvSpPr/>
          <p:nvPr/>
        </p:nvSpPr>
        <p:spPr>
          <a:xfrm>
            <a:off x="2945342" y="2328419"/>
            <a:ext cx="1073992" cy="1545771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34">
            <a:extLst>
              <a:ext uri="{FF2B5EF4-FFF2-40B4-BE49-F238E27FC236}">
                <a16:creationId xmlns:a16="http://schemas.microsoft.com/office/drawing/2014/main" id="{9AEBC1A6-91DA-44FA-BC0D-190C9182E0C4}"/>
              </a:ext>
            </a:extLst>
          </p:cNvPr>
          <p:cNvSpPr txBox="1">
            <a:spLocks/>
          </p:cNvSpPr>
          <p:nvPr/>
        </p:nvSpPr>
        <p:spPr>
          <a:xfrm>
            <a:off x="2659132" y="1580924"/>
            <a:ext cx="1249560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ctr" defTabSz="484828">
              <a:lnSpc>
                <a:spcPct val="100000"/>
              </a:lnSpc>
              <a:spcBef>
                <a:spcPct val="0"/>
              </a:spcBef>
              <a:buNone/>
              <a:defRPr sz="1600" b="1" i="0" cap="none" spc="0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 pre-processing</a:t>
            </a:r>
          </a:p>
        </p:txBody>
      </p:sp>
      <p:sp>
        <p:nvSpPr>
          <p:cNvPr id="32" name="Title 34">
            <a:extLst>
              <a:ext uri="{FF2B5EF4-FFF2-40B4-BE49-F238E27FC236}">
                <a16:creationId xmlns:a16="http://schemas.microsoft.com/office/drawing/2014/main" id="{F4FA66E8-3F3C-40FB-8802-CFA0D9816D09}"/>
              </a:ext>
            </a:extLst>
          </p:cNvPr>
          <p:cNvSpPr txBox="1">
            <a:spLocks/>
          </p:cNvSpPr>
          <p:nvPr/>
        </p:nvSpPr>
        <p:spPr>
          <a:xfrm>
            <a:off x="2474306" y="4412879"/>
            <a:ext cx="1683089" cy="2053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Exclude cancelled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Remove null values &amp; duplicates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Extract Revenue (“</a:t>
            </a:r>
            <a:r>
              <a:rPr lang="en-US" sz="1100" b="0" dirty="0" err="1"/>
              <a:t>TotalSales</a:t>
            </a:r>
            <a:r>
              <a:rPr lang="en-US" sz="1100" b="0" dirty="0"/>
              <a:t>”) from existing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Removing negative quantities/prices to exclude “returns”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Handling outliers using IQR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40B5AC-F2E7-45EB-BEFA-E72DE08CA9F1}"/>
              </a:ext>
            </a:extLst>
          </p:cNvPr>
          <p:cNvCxnSpPr>
            <a:cxnSpLocks/>
          </p:cNvCxnSpPr>
          <p:nvPr/>
        </p:nvCxnSpPr>
        <p:spPr>
          <a:xfrm>
            <a:off x="2442746" y="4093029"/>
            <a:ext cx="159338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C2D8377-1A58-46E6-9C14-2B05FBA247F6}"/>
              </a:ext>
            </a:extLst>
          </p:cNvPr>
          <p:cNvSpPr/>
          <p:nvPr/>
        </p:nvSpPr>
        <p:spPr>
          <a:xfrm>
            <a:off x="6501876" y="2328419"/>
            <a:ext cx="1073992" cy="1545771"/>
          </a:xfrm>
          <a:prstGeom prst="chevron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itle 34">
            <a:extLst>
              <a:ext uri="{FF2B5EF4-FFF2-40B4-BE49-F238E27FC236}">
                <a16:creationId xmlns:a16="http://schemas.microsoft.com/office/drawing/2014/main" id="{3B4399B6-13CC-499C-9732-F28D634402B4}"/>
              </a:ext>
            </a:extLst>
          </p:cNvPr>
          <p:cNvSpPr txBox="1">
            <a:spLocks/>
          </p:cNvSpPr>
          <p:nvPr/>
        </p:nvSpPr>
        <p:spPr>
          <a:xfrm>
            <a:off x="4379058" y="1330350"/>
            <a:ext cx="1249560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/>
              <a:t>Feature engineering &amp; attribute selection</a:t>
            </a:r>
          </a:p>
        </p:txBody>
      </p:sp>
      <p:sp>
        <p:nvSpPr>
          <p:cNvPr id="63" name="Title 34">
            <a:extLst>
              <a:ext uri="{FF2B5EF4-FFF2-40B4-BE49-F238E27FC236}">
                <a16:creationId xmlns:a16="http://schemas.microsoft.com/office/drawing/2014/main" id="{6F23BDEC-0BB6-4ECB-B8E9-40E30084AD08}"/>
              </a:ext>
            </a:extLst>
          </p:cNvPr>
          <p:cNvSpPr txBox="1">
            <a:spLocks/>
          </p:cNvSpPr>
          <p:nvPr/>
        </p:nvSpPr>
        <p:spPr>
          <a:xfrm>
            <a:off x="6169445" y="4412879"/>
            <a:ext cx="1615153" cy="2053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Since we are working on “time-series” data, a random split for modeling isn’t the best practice; thereby splitting the dataset into train &amp; test subsets utilizing a defined timeframe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D2050D-D8A8-4E8A-BFCF-2D7B7B9D4306}"/>
              </a:ext>
            </a:extLst>
          </p:cNvPr>
          <p:cNvCxnSpPr>
            <a:cxnSpLocks/>
          </p:cNvCxnSpPr>
          <p:nvPr/>
        </p:nvCxnSpPr>
        <p:spPr>
          <a:xfrm>
            <a:off x="6053937" y="4093029"/>
            <a:ext cx="159338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4FE773-8DE4-4777-95B4-9186733C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RFM metrics &amp; Output labels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3987E5-31AD-48CC-8439-6CEF4AD68915}"/>
              </a:ext>
            </a:extLst>
          </p:cNvPr>
          <p:cNvSpPr/>
          <p:nvPr/>
        </p:nvSpPr>
        <p:spPr>
          <a:xfrm>
            <a:off x="1162246" y="4820354"/>
            <a:ext cx="5652272" cy="6480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C6DB2-828A-41E8-8595-C60348920A8D}"/>
              </a:ext>
            </a:extLst>
          </p:cNvPr>
          <p:cNvSpPr txBox="1"/>
          <p:nvPr/>
        </p:nvSpPr>
        <p:spPr>
          <a:xfrm>
            <a:off x="1270760" y="1026476"/>
            <a:ext cx="914400" cy="91440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90028-B68A-4F5B-9994-B56A9EDC685E}"/>
              </a:ext>
            </a:extLst>
          </p:cNvPr>
          <p:cNvSpPr txBox="1"/>
          <p:nvPr/>
        </p:nvSpPr>
        <p:spPr>
          <a:xfrm>
            <a:off x="3858946" y="1026772"/>
            <a:ext cx="914400" cy="91440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E388E-365D-49EF-AB2E-034BE9151DB7}"/>
              </a:ext>
            </a:extLst>
          </p:cNvPr>
          <p:cNvSpPr txBox="1"/>
          <p:nvPr/>
        </p:nvSpPr>
        <p:spPr>
          <a:xfrm>
            <a:off x="6272890" y="1047985"/>
            <a:ext cx="914400" cy="91440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7FB5AE-D723-488A-B2AA-8293EA0E83CF}"/>
              </a:ext>
            </a:extLst>
          </p:cNvPr>
          <p:cNvSpPr/>
          <p:nvPr/>
        </p:nvSpPr>
        <p:spPr>
          <a:xfrm>
            <a:off x="6935963" y="4820354"/>
            <a:ext cx="2085974" cy="6480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Labels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F9B50-7228-4A11-A04F-B266C29439DA}"/>
              </a:ext>
            </a:extLst>
          </p:cNvPr>
          <p:cNvSpPr txBox="1"/>
          <p:nvPr/>
        </p:nvSpPr>
        <p:spPr>
          <a:xfrm>
            <a:off x="9861098" y="1026476"/>
            <a:ext cx="914400" cy="91440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 LABEL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C1B9CF-B2E5-4FC6-BD9D-21478919E492}"/>
              </a:ext>
            </a:extLst>
          </p:cNvPr>
          <p:cNvSpPr/>
          <p:nvPr/>
        </p:nvSpPr>
        <p:spPr>
          <a:xfrm>
            <a:off x="4078461" y="5579973"/>
            <a:ext cx="4943475" cy="6480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features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A9AAF2-FBD6-4CDA-996C-92EEA2013415}"/>
              </a:ext>
            </a:extLst>
          </p:cNvPr>
          <p:cNvSpPr/>
          <p:nvPr/>
        </p:nvSpPr>
        <p:spPr>
          <a:xfrm>
            <a:off x="9143382" y="5579973"/>
            <a:ext cx="2085974" cy="6480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D5B20ABB-EC5B-49C4-9C5E-720010F1B0F3}"/>
              </a:ext>
            </a:extLst>
          </p:cNvPr>
          <p:cNvSpPr txBox="1">
            <a:spLocks/>
          </p:cNvSpPr>
          <p:nvPr/>
        </p:nvSpPr>
        <p:spPr>
          <a:xfrm>
            <a:off x="694706" y="3910015"/>
            <a:ext cx="10944224" cy="1066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Train/test split of time-series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08EA6-F1FD-4FF7-9603-65303D92D9D8}"/>
              </a:ext>
            </a:extLst>
          </p:cNvPr>
          <p:cNvSpPr txBox="1"/>
          <p:nvPr/>
        </p:nvSpPr>
        <p:spPr>
          <a:xfrm>
            <a:off x="1162246" y="4443491"/>
            <a:ext cx="10739569" cy="32516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2009-12-01					2010-11-30			2011-05-31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3547B3-839B-47F4-A744-5312779187A8}"/>
              </a:ext>
            </a:extLst>
          </p:cNvPr>
          <p:cNvSpPr txBox="1"/>
          <p:nvPr/>
        </p:nvSpPr>
        <p:spPr>
          <a:xfrm>
            <a:off x="3657927" y="6339591"/>
            <a:ext cx="8243888" cy="325159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2010-06-01					2011-05-31		                  2011-11-09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20DD830-73B5-4D50-8060-6E741E053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0" y="1450860"/>
            <a:ext cx="3109720" cy="2079966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C071175-A98E-4632-8C07-A92E381E4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95" y="1389581"/>
            <a:ext cx="2652230" cy="223502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992F95B-0096-4323-99D9-667178735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81" y="1365151"/>
            <a:ext cx="2420071" cy="231696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D118D75-D407-4097-8B24-BBB3577A3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916" y="1240962"/>
            <a:ext cx="1793312" cy="24861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F1A822-71A3-4F4F-8252-DDE14CEE7712}"/>
              </a:ext>
            </a:extLst>
          </p:cNvPr>
          <p:cNvSpPr/>
          <p:nvPr/>
        </p:nvSpPr>
        <p:spPr>
          <a:xfrm>
            <a:off x="259307" y="928047"/>
            <a:ext cx="7758753" cy="287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C443D0-A828-4B84-8C7C-27425D351E33}"/>
              </a:ext>
            </a:extLst>
          </p:cNvPr>
          <p:cNvSpPr/>
          <p:nvPr/>
        </p:nvSpPr>
        <p:spPr>
          <a:xfrm>
            <a:off x="9143382" y="920205"/>
            <a:ext cx="2634636" cy="287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6FCAC-2F59-42FE-8087-4DD18B695EEC}"/>
              </a:ext>
            </a:extLst>
          </p:cNvPr>
          <p:cNvSpPr txBox="1"/>
          <p:nvPr/>
        </p:nvSpPr>
        <p:spPr>
          <a:xfrm>
            <a:off x="8175009" y="2422478"/>
            <a:ext cx="914400" cy="91440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………….</a:t>
            </a:r>
          </a:p>
        </p:txBody>
      </p:sp>
    </p:spTree>
    <p:extLst>
      <p:ext uri="{BB962C8B-B14F-4D97-AF65-F5344CB8AC3E}">
        <p14:creationId xmlns:p14="http://schemas.microsoft.com/office/powerpoint/2010/main" val="41951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F55D9-655E-F34E-8FB1-A6AF6814542A}"/>
              </a:ext>
            </a:extLst>
          </p:cNvPr>
          <p:cNvSpPr txBox="1"/>
          <p:nvPr/>
        </p:nvSpPr>
        <p:spPr>
          <a:xfrm>
            <a:off x="11829448" y="240632"/>
            <a:ext cx="0" cy="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marL="0" marR="0" lvl="0" indent="0" algn="l" defTabSz="304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90A1C9-5219-4627-A6C6-242CC97F4EB0}"/>
              </a:ext>
            </a:extLst>
          </p:cNvPr>
          <p:cNvSpPr/>
          <p:nvPr/>
        </p:nvSpPr>
        <p:spPr>
          <a:xfrm>
            <a:off x="4143011" y="1317178"/>
            <a:ext cx="2178294" cy="433839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FFFFFF"/>
                </a:solidFill>
                <a:latin typeface="+mj-lt"/>
                <a:sym typeface="Arial"/>
              </a:rPr>
              <a:t>AUC-ROC curve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0C2359-6DC7-4A47-AA17-D668A64FD235}"/>
              </a:ext>
            </a:extLst>
          </p:cNvPr>
          <p:cNvSpPr/>
          <p:nvPr/>
        </p:nvSpPr>
        <p:spPr>
          <a:xfrm>
            <a:off x="6512207" y="1312010"/>
            <a:ext cx="5268192" cy="429059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FFFFFF"/>
                </a:solidFill>
                <a:latin typeface="+mj-lt"/>
                <a:sym typeface="Arial"/>
              </a:rPr>
              <a:t>Confusion Matrix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58794F-6665-4D40-9411-EC390D4F2334}"/>
              </a:ext>
            </a:extLst>
          </p:cNvPr>
          <p:cNvSpPr/>
          <p:nvPr/>
        </p:nvSpPr>
        <p:spPr>
          <a:xfrm>
            <a:off x="630067" y="1322963"/>
            <a:ext cx="3329431" cy="434597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solidFill>
              <a:schemeClr val="accent6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Arial"/>
              </a:rPr>
              <a:t>Classification Model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629AE7-5DBA-46AE-9712-881B2EA437C4}"/>
              </a:ext>
            </a:extLst>
          </p:cNvPr>
          <p:cNvSpPr/>
          <p:nvPr/>
        </p:nvSpPr>
        <p:spPr>
          <a:xfrm>
            <a:off x="4143012" y="1773482"/>
            <a:ext cx="2171902" cy="452186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Arial"/>
              </a:rPr>
              <a:t>0.77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8FE5A05-5E94-4CAB-BE13-67D46A5CD4D6}"/>
              </a:ext>
            </a:extLst>
          </p:cNvPr>
          <p:cNvSpPr/>
          <p:nvPr/>
        </p:nvSpPr>
        <p:spPr>
          <a:xfrm>
            <a:off x="630990" y="1834910"/>
            <a:ext cx="3329431" cy="449361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+mj-lt"/>
                <a:sym typeface="Arial"/>
              </a:rPr>
              <a:t>Logistic Regression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3ECEA4-50E4-4A51-95F6-A6BB02F97216}"/>
              </a:ext>
            </a:extLst>
          </p:cNvPr>
          <p:cNvSpPr/>
          <p:nvPr/>
        </p:nvSpPr>
        <p:spPr>
          <a:xfrm>
            <a:off x="4143011" y="2255279"/>
            <a:ext cx="2171902" cy="425230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Arial"/>
              </a:rPr>
              <a:t>0.60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DB574E-8389-4288-9153-B96FF744646D}"/>
              </a:ext>
            </a:extLst>
          </p:cNvPr>
          <p:cNvSpPr/>
          <p:nvPr/>
        </p:nvSpPr>
        <p:spPr>
          <a:xfrm>
            <a:off x="630989" y="2305644"/>
            <a:ext cx="3329431" cy="434597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+mj-lt"/>
                <a:sym typeface="Arial"/>
              </a:rPr>
              <a:t>Decision Tree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334D16-6760-4CD8-89EC-C4CF150F12BF}"/>
              </a:ext>
            </a:extLst>
          </p:cNvPr>
          <p:cNvSpPr/>
          <p:nvPr/>
        </p:nvSpPr>
        <p:spPr>
          <a:xfrm>
            <a:off x="4143011" y="2723543"/>
            <a:ext cx="2171902" cy="429904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Arial"/>
              </a:rPr>
              <a:t>0.76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17087-256A-4681-8D66-D84BF579EDE4}"/>
              </a:ext>
            </a:extLst>
          </p:cNvPr>
          <p:cNvSpPr/>
          <p:nvPr/>
        </p:nvSpPr>
        <p:spPr>
          <a:xfrm>
            <a:off x="630989" y="2771639"/>
            <a:ext cx="3329431" cy="434597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Arial"/>
              </a:rPr>
              <a:t>Random Forest Classifier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C88626-1AE1-4F5E-99C5-02980A6C2D6B}"/>
              </a:ext>
            </a:extLst>
          </p:cNvPr>
          <p:cNvSpPr/>
          <p:nvPr/>
        </p:nvSpPr>
        <p:spPr>
          <a:xfrm>
            <a:off x="4150968" y="3209858"/>
            <a:ext cx="2171902" cy="426844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Arial"/>
              </a:rPr>
              <a:t>0.71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4A12DC-E3CB-4BE4-976C-6CE84C3F0269}"/>
              </a:ext>
            </a:extLst>
          </p:cNvPr>
          <p:cNvSpPr/>
          <p:nvPr/>
        </p:nvSpPr>
        <p:spPr>
          <a:xfrm>
            <a:off x="630989" y="3228010"/>
            <a:ext cx="3329431" cy="434597"/>
          </a:xfrm>
          <a:prstGeom prst="rect">
            <a:avLst/>
          </a:prstGeom>
          <a:solidFill>
            <a:schemeClr val="bg2">
              <a:lumMod val="40000"/>
              <a:lumOff val="60000"/>
              <a:alpha val="25000"/>
            </a:schemeClr>
          </a:solidFill>
          <a:ln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 err="1">
                <a:solidFill>
                  <a:srgbClr val="000000"/>
                </a:solidFill>
                <a:latin typeface="+mj-lt"/>
                <a:sym typeface="Arial"/>
              </a:rPr>
              <a:t>kNN</a:t>
            </a:r>
            <a:endParaRPr lang="en-US" sz="1600" b="1" kern="0" dirty="0">
              <a:solidFill>
                <a:srgbClr val="000000"/>
              </a:solidFill>
              <a:latin typeface="+mj-lt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73154B-6B4A-4AC7-9F98-B0BBF3DDA85A}"/>
              </a:ext>
            </a:extLst>
          </p:cNvPr>
          <p:cNvSpPr txBox="1"/>
          <p:nvPr/>
        </p:nvSpPr>
        <p:spPr>
          <a:xfrm>
            <a:off x="450609" y="4884681"/>
            <a:ext cx="11329435" cy="1124670"/>
          </a:xfrm>
          <a:prstGeom prst="rect">
            <a:avLst/>
          </a:prstGeom>
          <a:noFill/>
        </p:spPr>
        <p:txBody>
          <a:bodyPr wrap="none" lIns="18000" tIns="18000" rIns="18000" bIns="18000" rtlCol="0">
            <a:noAutofit/>
          </a:bodyPr>
          <a:lstStyle/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Predict purchase probabilities of each customer utilizing Random Forest Classifier/Logistic regression, and export purchase probabilities</a:t>
            </a:r>
          </a:p>
          <a:p>
            <a:pPr marL="285750" indent="-285750" defTabSz="121917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Further try to improve the accuracy of the models by:</a:t>
            </a:r>
          </a:p>
          <a:p>
            <a:pPr marL="742950" lvl="1" indent="-285750" defTabSz="121917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using different proportions of </a:t>
            </a:r>
            <a:r>
              <a:rPr lang="en-US" sz="1400" kern="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train_test_split</a:t>
            </a:r>
            <a:r>
              <a:rPr lang="en-US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 of time-series data by collecting more data and re-running these scripts</a:t>
            </a:r>
          </a:p>
          <a:p>
            <a:pPr marL="742950" lvl="1" indent="-285750" defTabSz="121917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Try to merge the transaction data with Google Analytics data to combine bounce rates, </a:t>
            </a:r>
            <a:r>
              <a:rPr lang="en-US" sz="1400" kern="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etc</a:t>
            </a:r>
            <a:endParaRPr lang="en-US" sz="1400" kern="0" dirty="0">
              <a:solidFill>
                <a:srgbClr val="000000"/>
              </a:solidFill>
              <a:latin typeface="+mj-lt"/>
              <a:cs typeface="Arial" panose="020B0604020202020204" pitchFamily="34" charset="0"/>
              <a:sym typeface="Arial"/>
            </a:endParaRPr>
          </a:p>
          <a:p>
            <a:pPr marL="742950" lvl="1" indent="-285750" defTabSz="121917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Explore layering some 3P attributes (age, gender, demographic, ethnicity, behavioral category/affinities, </a:t>
            </a:r>
            <a:r>
              <a:rPr lang="en-US" sz="1400" kern="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etc</a:t>
            </a:r>
            <a:r>
              <a:rPr lang="en-US" sz="1400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) to further refine cluster groups</a:t>
            </a:r>
          </a:p>
        </p:txBody>
      </p:sp>
      <p:sp>
        <p:nvSpPr>
          <p:cNvPr id="30" name="Title 34">
            <a:extLst>
              <a:ext uri="{FF2B5EF4-FFF2-40B4-BE49-F238E27FC236}">
                <a16:creationId xmlns:a16="http://schemas.microsoft.com/office/drawing/2014/main" id="{4D4F298C-1351-404B-B06F-2D895B43282C}"/>
              </a:ext>
            </a:extLst>
          </p:cNvPr>
          <p:cNvSpPr txBox="1">
            <a:spLocks/>
          </p:cNvSpPr>
          <p:nvPr/>
        </p:nvSpPr>
        <p:spPr>
          <a:xfrm>
            <a:off x="623888" y="356882"/>
            <a:ext cx="10944224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Modeling &amp; Evaluation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BAEEF4-B1ED-4A08-BEDC-650D5468D97C}"/>
              </a:ext>
            </a:extLst>
          </p:cNvPr>
          <p:cNvSpPr/>
          <p:nvPr/>
        </p:nvSpPr>
        <p:spPr>
          <a:xfrm>
            <a:off x="6511854" y="1752067"/>
            <a:ext cx="5268191" cy="452186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Arial"/>
              </a:rPr>
              <a:t>Class 0 (Precision=0.62, Recall=0.90, f1-score=0.73)</a:t>
            </a: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sym typeface="Arial"/>
              </a:rPr>
              <a:t>Class 1 (Precision=0.84, Recall=0.49, f1-score=0.62)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F642DF-2A02-4B02-AAD9-EF800E4AD6FA}"/>
              </a:ext>
            </a:extLst>
          </p:cNvPr>
          <p:cNvSpPr/>
          <p:nvPr/>
        </p:nvSpPr>
        <p:spPr>
          <a:xfrm>
            <a:off x="6511853" y="2233864"/>
            <a:ext cx="5268191" cy="425230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sym typeface="Arial"/>
              </a:rPr>
              <a:t>Class 0 (Precision=0.58, Recall=0.66, f1-score=0.62)</a:t>
            </a: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sym typeface="Arial"/>
              </a:rPr>
              <a:t>Class 1 (Precision=0.64, Recall=0.55, f1-score=0.59)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E561F6-97F8-40C3-8AC7-930B74A7F773}"/>
              </a:ext>
            </a:extLst>
          </p:cNvPr>
          <p:cNvSpPr/>
          <p:nvPr/>
        </p:nvSpPr>
        <p:spPr>
          <a:xfrm>
            <a:off x="6511853" y="2702128"/>
            <a:ext cx="5268191" cy="429904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sym typeface="Arial"/>
              </a:rPr>
              <a:t>Class 0 (Precision=0.63, Recall=0.89, f1-score=0.73)</a:t>
            </a: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sym typeface="Arial"/>
              </a:rPr>
              <a:t>Class 1 (Precision=0.83, Recall=0.51, f1-score=0.63)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12D8984-8BD9-4BB2-B88C-642FE72BE199}"/>
              </a:ext>
            </a:extLst>
          </p:cNvPr>
          <p:cNvSpPr/>
          <p:nvPr/>
        </p:nvSpPr>
        <p:spPr>
          <a:xfrm>
            <a:off x="6511853" y="3174192"/>
            <a:ext cx="5268191" cy="426844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bg1">
                <a:lumMod val="8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sym typeface="Arial"/>
              </a:rPr>
              <a:t>Class 0 (Precision=0.62, Recall=0.81, f1-score=0.70)</a:t>
            </a: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sym typeface="Arial"/>
              </a:rPr>
              <a:t>Class 1 (Precision=0.75, Recall=0.53, f1-score=0.62)</a:t>
            </a:r>
          </a:p>
        </p:txBody>
      </p:sp>
      <p:sp>
        <p:nvSpPr>
          <p:cNvPr id="60" name="Title 34">
            <a:extLst>
              <a:ext uri="{FF2B5EF4-FFF2-40B4-BE49-F238E27FC236}">
                <a16:creationId xmlns:a16="http://schemas.microsoft.com/office/drawing/2014/main" id="{16ECFC10-E316-48AF-A5A3-1D396D11C1F1}"/>
              </a:ext>
            </a:extLst>
          </p:cNvPr>
          <p:cNvSpPr txBox="1">
            <a:spLocks/>
          </p:cNvSpPr>
          <p:nvPr/>
        </p:nvSpPr>
        <p:spPr>
          <a:xfrm>
            <a:off x="630989" y="4242669"/>
            <a:ext cx="10944224" cy="480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8482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i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Conclusion &amp; Next Steps:</a:t>
            </a:r>
          </a:p>
        </p:txBody>
      </p:sp>
    </p:spTree>
    <p:extLst>
      <p:ext uri="{BB962C8B-B14F-4D97-AF65-F5344CB8AC3E}">
        <p14:creationId xmlns:p14="http://schemas.microsoft.com/office/powerpoint/2010/main" val="2647437184"/>
      </p:ext>
    </p:extLst>
  </p:cSld>
  <p:clrMapOvr>
    <a:masterClrMapping/>
  </p:clrMapOvr>
</p:sld>
</file>

<file path=ppt/theme/theme1.xml><?xml version="1.0" encoding="utf-8"?>
<a:theme xmlns:a="http://schemas.openxmlformats.org/drawingml/2006/main" name="OMD Template [Arial]">
  <a:themeElements>
    <a:clrScheme name="Custom 53">
      <a:dk1>
        <a:srgbClr val="000000"/>
      </a:dk1>
      <a:lt1>
        <a:srgbClr val="FFFFFF"/>
      </a:lt1>
      <a:dk2>
        <a:srgbClr val="EE3024"/>
      </a:dk2>
      <a:lt2>
        <a:srgbClr val="48A23F"/>
      </a:lt2>
      <a:accent1>
        <a:srgbClr val="0086D6"/>
      </a:accent1>
      <a:accent2>
        <a:srgbClr val="E30087"/>
      </a:accent2>
      <a:accent3>
        <a:srgbClr val="FFCD00"/>
      </a:accent3>
      <a:accent4>
        <a:srgbClr val="228848"/>
      </a:accent4>
      <a:accent5>
        <a:srgbClr val="004EA8"/>
      </a:accent5>
      <a:accent6>
        <a:srgbClr val="87027B"/>
      </a:accent6>
      <a:hlink>
        <a:srgbClr val="004EA8"/>
      </a:hlink>
      <a:folHlink>
        <a:srgbClr val="0085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" tIns="18000" rIns="18000" bIns="18000" rtlCol="0">
        <a:noAutofit/>
      </a:bodyPr>
      <a:lstStyle>
        <a:defPPr algn="l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dl template landscape.pptx" id="{421DDE01-F508-40F6-B050-EAB944DF5ED2}" vid="{BEB9A7CB-B3A2-42BA-82B5-2C7C9181E8CB}"/>
    </a:ext>
  </a:extLst>
</a:theme>
</file>

<file path=ppt/theme/theme2.xml><?xml version="1.0" encoding="utf-8"?>
<a:theme xmlns:a="http://schemas.openxmlformats.org/drawingml/2006/main" name="1_OMD Template [Arial]">
  <a:themeElements>
    <a:clrScheme name="Custom 53">
      <a:dk1>
        <a:srgbClr val="000000"/>
      </a:dk1>
      <a:lt1>
        <a:srgbClr val="FFFFFF"/>
      </a:lt1>
      <a:dk2>
        <a:srgbClr val="EE3024"/>
      </a:dk2>
      <a:lt2>
        <a:srgbClr val="48A23F"/>
      </a:lt2>
      <a:accent1>
        <a:srgbClr val="0086D6"/>
      </a:accent1>
      <a:accent2>
        <a:srgbClr val="E30087"/>
      </a:accent2>
      <a:accent3>
        <a:srgbClr val="FFCD00"/>
      </a:accent3>
      <a:accent4>
        <a:srgbClr val="228848"/>
      </a:accent4>
      <a:accent5>
        <a:srgbClr val="004EA8"/>
      </a:accent5>
      <a:accent6>
        <a:srgbClr val="87027B"/>
      </a:accent6>
      <a:hlink>
        <a:srgbClr val="004EA8"/>
      </a:hlink>
      <a:folHlink>
        <a:srgbClr val="0085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" tIns="18000" rIns="18000" bIns="18000" rtlCol="0">
        <a:noAutofit/>
      </a:bodyPr>
      <a:lstStyle>
        <a:defPPr algn="l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dl template landscape.pptx" id="{421DDE01-F508-40F6-B050-EAB944DF5ED2}" vid="{BEB9A7CB-B3A2-42BA-82B5-2C7C9181E8CB}"/>
    </a:ext>
  </a:extLst>
</a:theme>
</file>

<file path=ppt/theme/theme3.xml><?xml version="1.0" encoding="utf-8"?>
<a:theme xmlns:a="http://schemas.openxmlformats.org/drawingml/2006/main" name="2_OMD Template [Arial]">
  <a:themeElements>
    <a:clrScheme name="Custom 53">
      <a:dk1>
        <a:srgbClr val="000000"/>
      </a:dk1>
      <a:lt1>
        <a:srgbClr val="FFFFFF"/>
      </a:lt1>
      <a:dk2>
        <a:srgbClr val="EE3024"/>
      </a:dk2>
      <a:lt2>
        <a:srgbClr val="48A23F"/>
      </a:lt2>
      <a:accent1>
        <a:srgbClr val="0086D6"/>
      </a:accent1>
      <a:accent2>
        <a:srgbClr val="E30087"/>
      </a:accent2>
      <a:accent3>
        <a:srgbClr val="FFCD00"/>
      </a:accent3>
      <a:accent4>
        <a:srgbClr val="228848"/>
      </a:accent4>
      <a:accent5>
        <a:srgbClr val="004EA8"/>
      </a:accent5>
      <a:accent6>
        <a:srgbClr val="87027B"/>
      </a:accent6>
      <a:hlink>
        <a:srgbClr val="004EA8"/>
      </a:hlink>
      <a:folHlink>
        <a:srgbClr val="0085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" tIns="18000" rIns="18000" bIns="18000" rtlCol="0">
        <a:noAutofit/>
      </a:bodyPr>
      <a:lstStyle>
        <a:defPPr algn="l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dl template landscape.pptx" id="{421DDE01-F508-40F6-B050-EAB944DF5ED2}" vid="{BEB9A7CB-B3A2-42BA-82B5-2C7C9181E8CB}"/>
    </a:ext>
  </a:extLst>
</a:theme>
</file>

<file path=ppt/theme/theme4.xml><?xml version="1.0" encoding="utf-8"?>
<a:theme xmlns:a="http://schemas.openxmlformats.org/drawingml/2006/main" name="3_OMD Template [Arial]">
  <a:themeElements>
    <a:clrScheme name="Custom 53">
      <a:dk1>
        <a:srgbClr val="000000"/>
      </a:dk1>
      <a:lt1>
        <a:srgbClr val="FFFFFF"/>
      </a:lt1>
      <a:dk2>
        <a:srgbClr val="EE3024"/>
      </a:dk2>
      <a:lt2>
        <a:srgbClr val="48A23F"/>
      </a:lt2>
      <a:accent1>
        <a:srgbClr val="0086D6"/>
      </a:accent1>
      <a:accent2>
        <a:srgbClr val="E30087"/>
      </a:accent2>
      <a:accent3>
        <a:srgbClr val="FFCD00"/>
      </a:accent3>
      <a:accent4>
        <a:srgbClr val="228848"/>
      </a:accent4>
      <a:accent5>
        <a:srgbClr val="004EA8"/>
      </a:accent5>
      <a:accent6>
        <a:srgbClr val="87027B"/>
      </a:accent6>
      <a:hlink>
        <a:srgbClr val="004EA8"/>
      </a:hlink>
      <a:folHlink>
        <a:srgbClr val="0085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" tIns="18000" rIns="18000" bIns="18000" rtlCol="0">
        <a:noAutofit/>
      </a:bodyPr>
      <a:lstStyle>
        <a:defPPr algn="l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dl template landscape.pptx" id="{421DDE01-F508-40F6-B050-EAB944DF5ED2}" vid="{BEB9A7CB-B3A2-42BA-82B5-2C7C9181E8CB}"/>
    </a:ext>
  </a:extLst>
</a:theme>
</file>

<file path=ppt/theme/theme5.xml><?xml version="1.0" encoding="utf-8"?>
<a:theme xmlns:a="http://schemas.openxmlformats.org/drawingml/2006/main" name="4_OMD Template [Arial]">
  <a:themeElements>
    <a:clrScheme name="Custom 53">
      <a:dk1>
        <a:srgbClr val="000000"/>
      </a:dk1>
      <a:lt1>
        <a:srgbClr val="FFFFFF"/>
      </a:lt1>
      <a:dk2>
        <a:srgbClr val="EE3024"/>
      </a:dk2>
      <a:lt2>
        <a:srgbClr val="48A23F"/>
      </a:lt2>
      <a:accent1>
        <a:srgbClr val="0086D6"/>
      </a:accent1>
      <a:accent2>
        <a:srgbClr val="E30087"/>
      </a:accent2>
      <a:accent3>
        <a:srgbClr val="FFCD00"/>
      </a:accent3>
      <a:accent4>
        <a:srgbClr val="228848"/>
      </a:accent4>
      <a:accent5>
        <a:srgbClr val="004EA8"/>
      </a:accent5>
      <a:accent6>
        <a:srgbClr val="87027B"/>
      </a:accent6>
      <a:hlink>
        <a:srgbClr val="004EA8"/>
      </a:hlink>
      <a:folHlink>
        <a:srgbClr val="0085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000" tIns="18000" rIns="18000" bIns="18000" rtlCol="0">
        <a:noAutofit/>
      </a:bodyPr>
      <a:lstStyle>
        <a:defPPr algn="l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dl template landscape.pptx" id="{421DDE01-F508-40F6-B050-EAB944DF5ED2}" vid="{BEB9A7CB-B3A2-42BA-82B5-2C7C9181E8C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544</Words>
  <Application>Microsoft Office PowerPoint</Application>
  <PresentationFormat>Widescreen</PresentationFormat>
  <Paragraphs>73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</vt:lpstr>
      <vt:lpstr>Arial Regular</vt:lpstr>
      <vt:lpstr>Calibri</vt:lpstr>
      <vt:lpstr>Courier New</vt:lpstr>
      <vt:lpstr>Gotham Book</vt:lpstr>
      <vt:lpstr>GT Walsheim Pro</vt:lpstr>
      <vt:lpstr>GT Walsheim Pro O</vt:lpstr>
      <vt:lpstr>GT Walsheim Pro O Regular</vt:lpstr>
      <vt:lpstr>Univers Medium</vt:lpstr>
      <vt:lpstr>OMD Template [Arial]</vt:lpstr>
      <vt:lpstr>1_OMD Template [Arial]</vt:lpstr>
      <vt:lpstr>2_OMD Template [Arial]</vt:lpstr>
      <vt:lpstr>3_OMD Template [Arial]</vt:lpstr>
      <vt:lpstr>4_OMD Template [Arial]</vt:lpstr>
      <vt:lpstr>Epsilon Data Science Exercise - Customer Purchase Prediction</vt:lpstr>
      <vt:lpstr>Overview of Methodology</vt:lpstr>
      <vt:lpstr>Computing RFM metrics &amp; Output labels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Jardiance Reporting</dc:title>
  <dc:creator>Raj Daiya (OMD)</dc:creator>
  <cp:lastModifiedBy>Raj Daiya (OMD)</cp:lastModifiedBy>
  <cp:revision>111</cp:revision>
  <dcterms:created xsi:type="dcterms:W3CDTF">2019-11-18T20:32:56Z</dcterms:created>
  <dcterms:modified xsi:type="dcterms:W3CDTF">2021-06-14T19:06:34Z</dcterms:modified>
</cp:coreProperties>
</file>