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 Sales</c:v>
                </c:pt>
              </c:strCache>
            </c:strRef>
          </c:tx>
          <c:spPr>
            <a:solidFill>
              <a:srgbClr val="0000FF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1500</c:v>
                </c:pt>
                <c:pt idx="1">
                  <c:v>4600</c:v>
                </c:pt>
                <c:pt idx="2">
                  <c:v>5156</c:v>
                </c:pt>
                <c:pt idx="3">
                  <c:v>3167</c:v>
                </c:pt>
                <c:pt idx="4">
                  <c:v>8510</c:v>
                </c:pt>
                <c:pt idx="5">
                  <c:v>8009</c:v>
                </c:pt>
                <c:pt idx="6">
                  <c:v>6006</c:v>
                </c:pt>
                <c:pt idx="7">
                  <c:v>7855</c:v>
                </c:pt>
                <c:pt idx="8">
                  <c:v>12102</c:v>
                </c:pt>
                <c:pt idx="9">
                  <c:v>12789</c:v>
                </c:pt>
                <c:pt idx="10">
                  <c:v>10123</c:v>
                </c:pt>
                <c:pt idx="11">
                  <c:v>15121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1" Type="http://schemas.openxmlformats.org/officeDocument/2006/relationships/image" Target="../media/image-1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48640" y="1337310"/>
            <a:ext cx="3931920" cy="27432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indent="0" marL="0">
              <a:lnSpc>
                <a:spcPts val="35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Creating Presentation with AI</a:t>
            </a:r>
            <a:endParaRPr lang="en-US" sz="2300" dirty="0"/>
          </a:p>
        </p:txBody>
      </p:sp>
      <p:graphicFrame>
        <p:nvGraphicFramePr>
          <p:cNvPr id="4" name="Chart 0" descr=""/>
          <p:cNvGraphicFramePr/>
          <p:nvPr/>
        </p:nvGraphicFramePr>
        <p:xfrm>
          <a:off x="4572000" y="914400"/>
          <a:ext cx="3657600" cy="36576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1"/>
          <p:cNvSpPr/>
          <p:nvPr/>
        </p:nvSpPr>
        <p:spPr>
          <a:xfrm>
            <a:off x="548640" y="1800225"/>
            <a:ext cx="4114800" cy="2743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1400"/>
              </a:lnSpc>
              <a:spcAft>
                <a:spcPts val="1000"/>
              </a:spcAft>
              <a:buSzPct val="100000"/>
              <a:buFont typeface="+mj-lt"/>
              <a:buAutoNum type="arabicPeriod" startAt="1"/>
            </a:pPr>
            <a:r>
              <a:rPr lang="en-US" sz="10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AI can automate repetitive and mundane tasks, increasing efficiency and freeing up human workers for more complex activities </a:t>
            </a:r>
            <a:endParaRPr lang="en-US" sz="1000" dirty="0"/>
          </a:p>
          <a:p>
            <a:pPr marL="342900" indent="-342900">
              <a:lnSpc>
                <a:spcPts val="1400"/>
              </a:lnSpc>
              <a:spcAft>
                <a:spcPts val="1000"/>
              </a:spcAft>
              <a:buSzPct val="100000"/>
              <a:buFont typeface="+mj-lt"/>
              <a:buAutoNum type="arabicPeriod" startAt="1"/>
            </a:pPr>
            <a:r>
              <a:rPr lang="en-US" sz="10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AI can automate repetitive and mundane tasks, increasing efficiency and freeing up human workers for more complex activities</a:t>
            </a:r>
            <a:endParaRPr lang="en-US" sz="1000" dirty="0"/>
          </a:p>
          <a:p>
            <a:pPr marL="342900" indent="-342900">
              <a:lnSpc>
                <a:spcPts val="1400"/>
              </a:lnSpc>
              <a:spcAft>
                <a:spcPts val="1000"/>
              </a:spcAft>
              <a:buSzPct val="100000"/>
              <a:buFont typeface="+mj-lt"/>
              <a:buAutoNum type="arabicPeriod" startAt="1"/>
            </a:pPr>
            <a:r>
              <a:rPr lang="en-US" sz="10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AI can automate repetitive and mundane tasks, increasing efficiency and freeing up human workers for more complex activities</a:t>
            </a:r>
            <a:endParaRPr lang="en-US" sz="1000" dirty="0"/>
          </a:p>
          <a:p>
            <a:pPr marL="342900" indent="-342900">
              <a:lnSpc>
                <a:spcPts val="1400"/>
              </a:lnSpc>
              <a:spcAft>
                <a:spcPts val="1000"/>
              </a:spcAft>
              <a:buSzPct val="100000"/>
              <a:buFont typeface="+mj-lt"/>
              <a:buAutoNum type="arabicPeriod" startAt="1"/>
            </a:pPr>
            <a:r>
              <a:rPr lang="en-US" sz="10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AI can automate repetitive and mundane tasks, increasing efficiency and freeing up human workers for more complex activities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2024-08-13T13:34:41Z</dcterms:created>
  <dcterms:modified xsi:type="dcterms:W3CDTF">2024-08-13T13:34:41Z</dcterms:modified>
</cp:coreProperties>
</file>