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6" r:id="rId4"/>
    <p:sldId id="258" r:id="rId5"/>
    <p:sldId id="260" r:id="rId6"/>
    <p:sldId id="259" r:id="rId7"/>
    <p:sldId id="261" r:id="rId8"/>
    <p:sldId id="263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B16F-7924-419B-92CC-739A79DBF72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165D-52C3-476D-A78A-FB0A76925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7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165D-52C3-476D-A78A-FB0A76925A3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4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2165D-52C3-476D-A78A-FB0A76925A3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6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85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7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01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2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4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3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0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9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9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F1982E-7395-4229-A685-059506EB3A1C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EB9C-661F-4F53-B674-CD883BD3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4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7" y="2459182"/>
            <a:ext cx="7412183" cy="1653180"/>
          </a:xfrm>
        </p:spPr>
        <p:txBody>
          <a:bodyPr/>
          <a:lstStyle/>
          <a:p>
            <a:pPr algn="r"/>
            <a:r>
              <a:rPr lang="en-IN" b="1" dirty="0" smtClean="0">
                <a:latin typeface="Algerian" panose="04020705040A02060702" pitchFamily="82" charset="0"/>
                <a:cs typeface="Arial" panose="020B0604020202020204" pitchFamily="34" charset="0"/>
              </a:rPr>
              <a:t>Python - Capstone </a:t>
            </a:r>
            <a:r>
              <a:rPr lang="en-IN" b="1" dirty="0">
                <a:latin typeface="Algerian" panose="04020705040A02060702" pitchFamily="82" charset="0"/>
                <a:cs typeface="Arial" panose="020B0604020202020204" pitchFamily="34" charset="0"/>
              </a:rPr>
              <a:t>Project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2473" y="4846652"/>
            <a:ext cx="5569527" cy="1346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 :- </a:t>
            </a:r>
            <a:r>
              <a:rPr lang="en-IN" b="1" dirty="0">
                <a:solidFill>
                  <a:schemeClr val="tx1"/>
                </a:solidFill>
              </a:rPr>
              <a:t>OTP Verification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 :- </a:t>
            </a:r>
            <a:r>
              <a:rPr lang="en-US" b="1" dirty="0" err="1">
                <a:solidFill>
                  <a:schemeClr val="tx1"/>
                </a:solidFill>
              </a:rPr>
              <a:t>Darshan</a:t>
            </a:r>
            <a:r>
              <a:rPr lang="en-US" b="1" dirty="0">
                <a:solidFill>
                  <a:schemeClr val="tx1"/>
                </a:solidFill>
              </a:rPr>
              <a:t> Raj G</a:t>
            </a:r>
          </a:p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 :- </a:t>
            </a:r>
            <a:r>
              <a:rPr lang="en-US" b="1" dirty="0" smtClean="0">
                <a:solidFill>
                  <a:schemeClr val="tx1"/>
                </a:solidFill>
              </a:rPr>
              <a:t>16-05-2024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280 Python Icons, Logos, Symbols - Free in SVG, PNG, GIF | IconSc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63091"/>
            <a:ext cx="4294909" cy="42949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498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5473"/>
            <a:ext cx="8825659" cy="1018309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1759526"/>
            <a:ext cx="8825659" cy="483523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Secure Authentication: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OTP verification provides an additional layer of security, enhancing the authentication process for online transactions, account logins, and sensitive information access.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 implementation simplifies the process of OTP entry and verification, improving the overall user experience.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Development: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project offers opportunities for further development and enhancement, including error handling, GUI improvements, multi-factor authentication, and security enhancements.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incorporating user feedback and implementing future improvements, the OTP verification system can evolve to meet evolving security requirements and user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92284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483535">
            <a:off x="784656" y="2517045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  <a:endParaRPr lang="en-IN" sz="88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5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2092036"/>
            <a:ext cx="6682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Components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Overview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76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775855"/>
            <a:ext cx="10072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2244436"/>
            <a:ext cx="10072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the presentation on OTP (One-Time Password) Verification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today's digital age, security is paramount, especially for online transactions, account logins, and sensitive information 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OTP is a widely used security measure that provides an additional layer of protection by generating a unique password that can only be used once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implementing OTP verification functionality within a user-friendly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 using Python.</a:t>
            </a:r>
          </a:p>
          <a:p>
            <a:endParaRPr lang="en-IN" dirty="0"/>
          </a:p>
        </p:txBody>
      </p:sp>
      <p:pic>
        <p:nvPicPr>
          <p:cNvPr id="2052" name="Picture 4" descr="10 Health Logos that Exude Credibility - Unlimited Graphic Design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410"/>
            <a:ext cx="5472545" cy="18693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37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853248"/>
            <a:ext cx="1063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primary goal of this project is to implement OTP (One-Time Password) verification functionality within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3253778"/>
            <a:ext cx="802683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Key 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user-friendly interface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a random OTP for each verification attempt.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the OTP to the user's email address.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the user to input the received OTP for verification.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clear feedback on the verification outcome.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remium Vector | 3d security shield lock check mark and cloud cyber  protection 3d rendering password protected icon for mobile applications and  website concept vector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04" y="4604754"/>
            <a:ext cx="3667196" cy="22671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8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Components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b="1" dirty="0"/>
              <a:t> </a:t>
            </a:r>
            <a:r>
              <a:rPr lang="en-IN" b="1" dirty="0" smtClean="0"/>
              <a:t>GUI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the graphical interface for user interaction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input fields for OTP and email, buttons for sending OTP and verifying it, and labels for displaying status messages.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OTP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Generates a random 6-digit OTP for each verification attempt.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uniqueness and security of the OTP by utilizing random number generation.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Email Sending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Sends the generated OTP to the user's email address using the Simple Mail Transfer Protocol (SMTP).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Utilizes the SMTP library in Python for email communication.</a:t>
            </a:r>
          </a:p>
        </p:txBody>
      </p:sp>
      <p:pic>
        <p:nvPicPr>
          <p:cNvPr id="3074" name="Picture 2" descr="Premium Vector | Vector illustration of crypto security. lock with a key.  lock symbol. cryptocurrency. six icons of digital currenc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27" y="4702702"/>
            <a:ext cx="3269673" cy="21552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25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202405061137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0036" y="1551709"/>
            <a:ext cx="9260994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2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3336"/>
            <a:ext cx="9404723" cy="932737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Overview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36073"/>
            <a:ext cx="5269780" cy="52508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65127" y="28817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61564" y="1787236"/>
            <a:ext cx="3144981" cy="256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567056" y="1136074"/>
            <a:ext cx="423949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mports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required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send_otp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is responsible for generating a random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OTP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it to the user's email address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connection is established with the Gmail SMTP server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smtplib.SMTP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and login credentials provided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8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0" y="1006872"/>
            <a:ext cx="6015101" cy="4978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6764" y="1260764"/>
            <a:ext cx="436418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verify_otp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is responsible for verifying the OTP entered by the user.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entered OTP matches the generated OTP (OTP), it updates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result_label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message "OTP is Verified. Access Granted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maximum number of attempts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max_attempts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is reached, it updates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result_label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message "Maximum attempts reached. Please try again later."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5474"/>
            <a:ext cx="8825658" cy="935182"/>
          </a:xfrm>
        </p:spPr>
        <p:txBody>
          <a:bodyPr/>
          <a:lstStyle/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96872"/>
            <a:ext cx="4248318" cy="35214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Enhancements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Multi-factor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(MFA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Logging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Customization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</a:p>
        </p:txBody>
      </p:sp>
      <p:pic>
        <p:nvPicPr>
          <p:cNvPr id="9218" name="Picture 2" descr="Logo Design - BSIT Best Web And App Development Company in Indi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4" y="1741598"/>
            <a:ext cx="6608618" cy="3887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75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3709</TotalTime>
  <Words>506</Words>
  <Application>Microsoft Office PowerPoint</Application>
  <PresentationFormat>Widescreen</PresentationFormat>
  <Paragraphs>61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Python - Capstone Project</vt:lpstr>
      <vt:lpstr>Agenda</vt:lpstr>
      <vt:lpstr>PowerPoint Presentation</vt:lpstr>
      <vt:lpstr>Objective</vt:lpstr>
      <vt:lpstr>Project Components</vt:lpstr>
      <vt:lpstr>Demo</vt:lpstr>
      <vt:lpstr>Code Overview</vt:lpstr>
      <vt:lpstr>PowerPoint Presentation</vt:lpstr>
      <vt:lpstr>Future Improvements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2024-05-03T08:55:26Z</dcterms:created>
  <dcterms:modified xsi:type="dcterms:W3CDTF">2024-05-08T17:32:11Z</dcterms:modified>
</cp:coreProperties>
</file>