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D5FAF-29E8-4E40-924C-CAB137D995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765A2D-5FD0-4E15-A3B6-DE6BF7358D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7A61D7-D791-43AD-9C1E-15C9542D50AE}"/>
              </a:ext>
            </a:extLst>
          </p:cNvPr>
          <p:cNvSpPr>
            <a:spLocks noGrp="1"/>
          </p:cNvSpPr>
          <p:nvPr>
            <p:ph type="dt" sz="half" idx="10"/>
          </p:nvPr>
        </p:nvSpPr>
        <p:spPr/>
        <p:txBody>
          <a:bodyPr/>
          <a:lstStyle/>
          <a:p>
            <a:fld id="{6140B52E-5AF7-450E-A24F-791B83F73925}" type="datetimeFigureOut">
              <a:rPr lang="en-US" smtClean="0"/>
              <a:t>16-Jul-21</a:t>
            </a:fld>
            <a:endParaRPr lang="en-US"/>
          </a:p>
        </p:txBody>
      </p:sp>
      <p:sp>
        <p:nvSpPr>
          <p:cNvPr id="5" name="Footer Placeholder 4">
            <a:extLst>
              <a:ext uri="{FF2B5EF4-FFF2-40B4-BE49-F238E27FC236}">
                <a16:creationId xmlns:a16="http://schemas.microsoft.com/office/drawing/2014/main" id="{83560A1D-63F9-4B79-9775-F978E3574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2B9EA-7046-404C-8AFB-362A8ABDBE21}"/>
              </a:ext>
            </a:extLst>
          </p:cNvPr>
          <p:cNvSpPr>
            <a:spLocks noGrp="1"/>
          </p:cNvSpPr>
          <p:nvPr>
            <p:ph type="sldNum" sz="quarter" idx="12"/>
          </p:nvPr>
        </p:nvSpPr>
        <p:spPr/>
        <p:txBody>
          <a:bodyPr/>
          <a:lstStyle/>
          <a:p>
            <a:fld id="{099C44EF-9CD4-436F-81BB-E3E8641BBB8C}" type="slidenum">
              <a:rPr lang="en-US" smtClean="0"/>
              <a:t>‹#›</a:t>
            </a:fld>
            <a:endParaRPr lang="en-US"/>
          </a:p>
        </p:txBody>
      </p:sp>
    </p:spTree>
    <p:extLst>
      <p:ext uri="{BB962C8B-B14F-4D97-AF65-F5344CB8AC3E}">
        <p14:creationId xmlns:p14="http://schemas.microsoft.com/office/powerpoint/2010/main" val="901200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AC11E-9EAA-44C3-8484-01F0D5BB1A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1C8511-BC80-45D0-ADE9-C9B6008DA5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9054C-F3BE-4645-919A-EB83A014DC2F}"/>
              </a:ext>
            </a:extLst>
          </p:cNvPr>
          <p:cNvSpPr>
            <a:spLocks noGrp="1"/>
          </p:cNvSpPr>
          <p:nvPr>
            <p:ph type="dt" sz="half" idx="10"/>
          </p:nvPr>
        </p:nvSpPr>
        <p:spPr/>
        <p:txBody>
          <a:bodyPr/>
          <a:lstStyle/>
          <a:p>
            <a:fld id="{6140B52E-5AF7-450E-A24F-791B83F73925}" type="datetimeFigureOut">
              <a:rPr lang="en-US" smtClean="0"/>
              <a:t>16-Jul-21</a:t>
            </a:fld>
            <a:endParaRPr lang="en-US"/>
          </a:p>
        </p:txBody>
      </p:sp>
      <p:sp>
        <p:nvSpPr>
          <p:cNvPr id="5" name="Footer Placeholder 4">
            <a:extLst>
              <a:ext uri="{FF2B5EF4-FFF2-40B4-BE49-F238E27FC236}">
                <a16:creationId xmlns:a16="http://schemas.microsoft.com/office/drawing/2014/main" id="{C6F8A4FD-367F-4DD0-88A4-1730811676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58A622-7E6B-4A54-A219-7B951442AC94}"/>
              </a:ext>
            </a:extLst>
          </p:cNvPr>
          <p:cNvSpPr>
            <a:spLocks noGrp="1"/>
          </p:cNvSpPr>
          <p:nvPr>
            <p:ph type="sldNum" sz="quarter" idx="12"/>
          </p:nvPr>
        </p:nvSpPr>
        <p:spPr/>
        <p:txBody>
          <a:bodyPr/>
          <a:lstStyle/>
          <a:p>
            <a:fld id="{099C44EF-9CD4-436F-81BB-E3E8641BBB8C}" type="slidenum">
              <a:rPr lang="en-US" smtClean="0"/>
              <a:t>‹#›</a:t>
            </a:fld>
            <a:endParaRPr lang="en-US"/>
          </a:p>
        </p:txBody>
      </p:sp>
    </p:spTree>
    <p:extLst>
      <p:ext uri="{BB962C8B-B14F-4D97-AF65-F5344CB8AC3E}">
        <p14:creationId xmlns:p14="http://schemas.microsoft.com/office/powerpoint/2010/main" val="2902679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4BCA3B-8BC1-4F4C-9B6A-D9AEE615FA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DAC6EE-EC79-4782-A40E-F9F4D44753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D70E2A-7EE6-4756-8239-F9EE03C2A5B6}"/>
              </a:ext>
            </a:extLst>
          </p:cNvPr>
          <p:cNvSpPr>
            <a:spLocks noGrp="1"/>
          </p:cNvSpPr>
          <p:nvPr>
            <p:ph type="dt" sz="half" idx="10"/>
          </p:nvPr>
        </p:nvSpPr>
        <p:spPr/>
        <p:txBody>
          <a:bodyPr/>
          <a:lstStyle/>
          <a:p>
            <a:fld id="{6140B52E-5AF7-450E-A24F-791B83F73925}" type="datetimeFigureOut">
              <a:rPr lang="en-US" smtClean="0"/>
              <a:t>16-Jul-21</a:t>
            </a:fld>
            <a:endParaRPr lang="en-US"/>
          </a:p>
        </p:txBody>
      </p:sp>
      <p:sp>
        <p:nvSpPr>
          <p:cNvPr id="5" name="Footer Placeholder 4">
            <a:extLst>
              <a:ext uri="{FF2B5EF4-FFF2-40B4-BE49-F238E27FC236}">
                <a16:creationId xmlns:a16="http://schemas.microsoft.com/office/drawing/2014/main" id="{C3B5F5E9-F866-4FCC-BB08-74A7DA947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5069F2-9FBC-475D-8F71-4B58AB925958}"/>
              </a:ext>
            </a:extLst>
          </p:cNvPr>
          <p:cNvSpPr>
            <a:spLocks noGrp="1"/>
          </p:cNvSpPr>
          <p:nvPr>
            <p:ph type="sldNum" sz="quarter" idx="12"/>
          </p:nvPr>
        </p:nvSpPr>
        <p:spPr/>
        <p:txBody>
          <a:bodyPr/>
          <a:lstStyle/>
          <a:p>
            <a:fld id="{099C44EF-9CD4-436F-81BB-E3E8641BBB8C}" type="slidenum">
              <a:rPr lang="en-US" smtClean="0"/>
              <a:t>‹#›</a:t>
            </a:fld>
            <a:endParaRPr lang="en-US"/>
          </a:p>
        </p:txBody>
      </p:sp>
    </p:spTree>
    <p:extLst>
      <p:ext uri="{BB962C8B-B14F-4D97-AF65-F5344CB8AC3E}">
        <p14:creationId xmlns:p14="http://schemas.microsoft.com/office/powerpoint/2010/main" val="3026276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713C-BC53-4F6F-90AB-00C3B879FC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4D012E-62FF-404B-8015-C07A6A36D4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BEB36A-2F9F-4FE5-8E26-02E2198E5DFC}"/>
              </a:ext>
            </a:extLst>
          </p:cNvPr>
          <p:cNvSpPr>
            <a:spLocks noGrp="1"/>
          </p:cNvSpPr>
          <p:nvPr>
            <p:ph type="dt" sz="half" idx="10"/>
          </p:nvPr>
        </p:nvSpPr>
        <p:spPr/>
        <p:txBody>
          <a:bodyPr/>
          <a:lstStyle/>
          <a:p>
            <a:fld id="{6140B52E-5AF7-450E-A24F-791B83F73925}" type="datetimeFigureOut">
              <a:rPr lang="en-US" smtClean="0"/>
              <a:t>16-Jul-21</a:t>
            </a:fld>
            <a:endParaRPr lang="en-US"/>
          </a:p>
        </p:txBody>
      </p:sp>
      <p:sp>
        <p:nvSpPr>
          <p:cNvPr id="5" name="Footer Placeholder 4">
            <a:extLst>
              <a:ext uri="{FF2B5EF4-FFF2-40B4-BE49-F238E27FC236}">
                <a16:creationId xmlns:a16="http://schemas.microsoft.com/office/drawing/2014/main" id="{E6F3CCB8-3FD0-44B8-9680-8A543948B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E4FC6-6712-462E-BC9D-812C750250C2}"/>
              </a:ext>
            </a:extLst>
          </p:cNvPr>
          <p:cNvSpPr>
            <a:spLocks noGrp="1"/>
          </p:cNvSpPr>
          <p:nvPr>
            <p:ph type="sldNum" sz="quarter" idx="12"/>
          </p:nvPr>
        </p:nvSpPr>
        <p:spPr/>
        <p:txBody>
          <a:bodyPr/>
          <a:lstStyle/>
          <a:p>
            <a:fld id="{099C44EF-9CD4-436F-81BB-E3E8641BBB8C}" type="slidenum">
              <a:rPr lang="en-US" smtClean="0"/>
              <a:t>‹#›</a:t>
            </a:fld>
            <a:endParaRPr lang="en-US"/>
          </a:p>
        </p:txBody>
      </p:sp>
    </p:spTree>
    <p:extLst>
      <p:ext uri="{BB962C8B-B14F-4D97-AF65-F5344CB8AC3E}">
        <p14:creationId xmlns:p14="http://schemas.microsoft.com/office/powerpoint/2010/main" val="240086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2EA0A-9501-48AD-8730-77AE25B1C2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3199E7-B278-4C03-BF10-36B37E2ABB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BF4FD6-EFB6-49FB-902D-2070E7681E85}"/>
              </a:ext>
            </a:extLst>
          </p:cNvPr>
          <p:cNvSpPr>
            <a:spLocks noGrp="1"/>
          </p:cNvSpPr>
          <p:nvPr>
            <p:ph type="dt" sz="half" idx="10"/>
          </p:nvPr>
        </p:nvSpPr>
        <p:spPr/>
        <p:txBody>
          <a:bodyPr/>
          <a:lstStyle/>
          <a:p>
            <a:fld id="{6140B52E-5AF7-450E-A24F-791B83F73925}" type="datetimeFigureOut">
              <a:rPr lang="en-US" smtClean="0"/>
              <a:t>16-Jul-21</a:t>
            </a:fld>
            <a:endParaRPr lang="en-US"/>
          </a:p>
        </p:txBody>
      </p:sp>
      <p:sp>
        <p:nvSpPr>
          <p:cNvPr id="5" name="Footer Placeholder 4">
            <a:extLst>
              <a:ext uri="{FF2B5EF4-FFF2-40B4-BE49-F238E27FC236}">
                <a16:creationId xmlns:a16="http://schemas.microsoft.com/office/drawing/2014/main" id="{A0A1E0F1-05B4-456C-ADE6-E853BD549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715B1-5059-4FA4-873C-E5715B34C1F1}"/>
              </a:ext>
            </a:extLst>
          </p:cNvPr>
          <p:cNvSpPr>
            <a:spLocks noGrp="1"/>
          </p:cNvSpPr>
          <p:nvPr>
            <p:ph type="sldNum" sz="quarter" idx="12"/>
          </p:nvPr>
        </p:nvSpPr>
        <p:spPr/>
        <p:txBody>
          <a:bodyPr/>
          <a:lstStyle/>
          <a:p>
            <a:fld id="{099C44EF-9CD4-436F-81BB-E3E8641BBB8C}" type="slidenum">
              <a:rPr lang="en-US" smtClean="0"/>
              <a:t>‹#›</a:t>
            </a:fld>
            <a:endParaRPr lang="en-US"/>
          </a:p>
        </p:txBody>
      </p:sp>
    </p:spTree>
    <p:extLst>
      <p:ext uri="{BB962C8B-B14F-4D97-AF65-F5344CB8AC3E}">
        <p14:creationId xmlns:p14="http://schemas.microsoft.com/office/powerpoint/2010/main" val="554031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5C759-BA0D-4D25-8776-E9B1564EA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7885A9-ECC2-48C5-A45A-AACD7D07F6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1B6F01-5C2D-43A1-83EA-14FF6B93A9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112E55-A789-431C-A5F4-88DB670C6ACD}"/>
              </a:ext>
            </a:extLst>
          </p:cNvPr>
          <p:cNvSpPr>
            <a:spLocks noGrp="1"/>
          </p:cNvSpPr>
          <p:nvPr>
            <p:ph type="dt" sz="half" idx="10"/>
          </p:nvPr>
        </p:nvSpPr>
        <p:spPr/>
        <p:txBody>
          <a:bodyPr/>
          <a:lstStyle/>
          <a:p>
            <a:fld id="{6140B52E-5AF7-450E-A24F-791B83F73925}" type="datetimeFigureOut">
              <a:rPr lang="en-US" smtClean="0"/>
              <a:t>16-Jul-21</a:t>
            </a:fld>
            <a:endParaRPr lang="en-US"/>
          </a:p>
        </p:txBody>
      </p:sp>
      <p:sp>
        <p:nvSpPr>
          <p:cNvPr id="6" name="Footer Placeholder 5">
            <a:extLst>
              <a:ext uri="{FF2B5EF4-FFF2-40B4-BE49-F238E27FC236}">
                <a16:creationId xmlns:a16="http://schemas.microsoft.com/office/drawing/2014/main" id="{EDD652AA-0EE2-4AB5-A379-5DA9D41D1C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380634-EE64-427C-AC69-65CEBDCCFAC8}"/>
              </a:ext>
            </a:extLst>
          </p:cNvPr>
          <p:cNvSpPr>
            <a:spLocks noGrp="1"/>
          </p:cNvSpPr>
          <p:nvPr>
            <p:ph type="sldNum" sz="quarter" idx="12"/>
          </p:nvPr>
        </p:nvSpPr>
        <p:spPr/>
        <p:txBody>
          <a:bodyPr/>
          <a:lstStyle/>
          <a:p>
            <a:fld id="{099C44EF-9CD4-436F-81BB-E3E8641BBB8C}" type="slidenum">
              <a:rPr lang="en-US" smtClean="0"/>
              <a:t>‹#›</a:t>
            </a:fld>
            <a:endParaRPr lang="en-US"/>
          </a:p>
        </p:txBody>
      </p:sp>
    </p:spTree>
    <p:extLst>
      <p:ext uri="{BB962C8B-B14F-4D97-AF65-F5344CB8AC3E}">
        <p14:creationId xmlns:p14="http://schemas.microsoft.com/office/powerpoint/2010/main" val="334982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96D41-F8F0-420B-8554-E4B20F2DFF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372CE8-6090-49F1-B6C4-97BB81C694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C594F4-1C79-4F22-9558-1DA56843EB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1788A5-2956-47CF-B816-88862864D1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F75200-8075-426C-BB07-0FD9FBED73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703D94-85CF-44F9-9C6C-FF683692007D}"/>
              </a:ext>
            </a:extLst>
          </p:cNvPr>
          <p:cNvSpPr>
            <a:spLocks noGrp="1"/>
          </p:cNvSpPr>
          <p:nvPr>
            <p:ph type="dt" sz="half" idx="10"/>
          </p:nvPr>
        </p:nvSpPr>
        <p:spPr/>
        <p:txBody>
          <a:bodyPr/>
          <a:lstStyle/>
          <a:p>
            <a:fld id="{6140B52E-5AF7-450E-A24F-791B83F73925}" type="datetimeFigureOut">
              <a:rPr lang="en-US" smtClean="0"/>
              <a:t>16-Jul-21</a:t>
            </a:fld>
            <a:endParaRPr lang="en-US"/>
          </a:p>
        </p:txBody>
      </p:sp>
      <p:sp>
        <p:nvSpPr>
          <p:cNvPr id="8" name="Footer Placeholder 7">
            <a:extLst>
              <a:ext uri="{FF2B5EF4-FFF2-40B4-BE49-F238E27FC236}">
                <a16:creationId xmlns:a16="http://schemas.microsoft.com/office/drawing/2014/main" id="{209DAB02-328B-4127-9616-7814DAAFCC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6D946D-CB80-45B8-A299-548AAFA6913C}"/>
              </a:ext>
            </a:extLst>
          </p:cNvPr>
          <p:cNvSpPr>
            <a:spLocks noGrp="1"/>
          </p:cNvSpPr>
          <p:nvPr>
            <p:ph type="sldNum" sz="quarter" idx="12"/>
          </p:nvPr>
        </p:nvSpPr>
        <p:spPr/>
        <p:txBody>
          <a:bodyPr/>
          <a:lstStyle/>
          <a:p>
            <a:fld id="{099C44EF-9CD4-436F-81BB-E3E8641BBB8C}" type="slidenum">
              <a:rPr lang="en-US" smtClean="0"/>
              <a:t>‹#›</a:t>
            </a:fld>
            <a:endParaRPr lang="en-US"/>
          </a:p>
        </p:txBody>
      </p:sp>
    </p:spTree>
    <p:extLst>
      <p:ext uri="{BB962C8B-B14F-4D97-AF65-F5344CB8AC3E}">
        <p14:creationId xmlns:p14="http://schemas.microsoft.com/office/powerpoint/2010/main" val="272788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6939-EA2C-4B2A-B5F7-AA48F839FE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590688-469C-49CF-8BA7-5B882FAB2FC6}"/>
              </a:ext>
            </a:extLst>
          </p:cNvPr>
          <p:cNvSpPr>
            <a:spLocks noGrp="1"/>
          </p:cNvSpPr>
          <p:nvPr>
            <p:ph type="dt" sz="half" idx="10"/>
          </p:nvPr>
        </p:nvSpPr>
        <p:spPr/>
        <p:txBody>
          <a:bodyPr/>
          <a:lstStyle/>
          <a:p>
            <a:fld id="{6140B52E-5AF7-450E-A24F-791B83F73925}" type="datetimeFigureOut">
              <a:rPr lang="en-US" smtClean="0"/>
              <a:t>16-Jul-21</a:t>
            </a:fld>
            <a:endParaRPr lang="en-US"/>
          </a:p>
        </p:txBody>
      </p:sp>
      <p:sp>
        <p:nvSpPr>
          <p:cNvPr id="4" name="Footer Placeholder 3">
            <a:extLst>
              <a:ext uri="{FF2B5EF4-FFF2-40B4-BE49-F238E27FC236}">
                <a16:creationId xmlns:a16="http://schemas.microsoft.com/office/drawing/2014/main" id="{547C1384-7F46-49C8-ABDC-630324F335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F012E0-59D7-4297-AC6C-CF1464698DE7}"/>
              </a:ext>
            </a:extLst>
          </p:cNvPr>
          <p:cNvSpPr>
            <a:spLocks noGrp="1"/>
          </p:cNvSpPr>
          <p:nvPr>
            <p:ph type="sldNum" sz="quarter" idx="12"/>
          </p:nvPr>
        </p:nvSpPr>
        <p:spPr/>
        <p:txBody>
          <a:bodyPr/>
          <a:lstStyle/>
          <a:p>
            <a:fld id="{099C44EF-9CD4-436F-81BB-E3E8641BBB8C}" type="slidenum">
              <a:rPr lang="en-US" smtClean="0"/>
              <a:t>‹#›</a:t>
            </a:fld>
            <a:endParaRPr lang="en-US"/>
          </a:p>
        </p:txBody>
      </p:sp>
    </p:spTree>
    <p:extLst>
      <p:ext uri="{BB962C8B-B14F-4D97-AF65-F5344CB8AC3E}">
        <p14:creationId xmlns:p14="http://schemas.microsoft.com/office/powerpoint/2010/main" val="2752417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BAFE97-2B3E-401D-AFA9-6EFF31DCBF1C}"/>
              </a:ext>
            </a:extLst>
          </p:cNvPr>
          <p:cNvSpPr>
            <a:spLocks noGrp="1"/>
          </p:cNvSpPr>
          <p:nvPr>
            <p:ph type="dt" sz="half" idx="10"/>
          </p:nvPr>
        </p:nvSpPr>
        <p:spPr/>
        <p:txBody>
          <a:bodyPr/>
          <a:lstStyle/>
          <a:p>
            <a:fld id="{6140B52E-5AF7-450E-A24F-791B83F73925}" type="datetimeFigureOut">
              <a:rPr lang="en-US" smtClean="0"/>
              <a:t>16-Jul-21</a:t>
            </a:fld>
            <a:endParaRPr lang="en-US"/>
          </a:p>
        </p:txBody>
      </p:sp>
      <p:sp>
        <p:nvSpPr>
          <p:cNvPr id="3" name="Footer Placeholder 2">
            <a:extLst>
              <a:ext uri="{FF2B5EF4-FFF2-40B4-BE49-F238E27FC236}">
                <a16:creationId xmlns:a16="http://schemas.microsoft.com/office/drawing/2014/main" id="{2001DDFA-E9AE-4F0A-8666-F2CEC7F07C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9F970E-ADE8-4E5C-AA90-F8C491F3E556}"/>
              </a:ext>
            </a:extLst>
          </p:cNvPr>
          <p:cNvSpPr>
            <a:spLocks noGrp="1"/>
          </p:cNvSpPr>
          <p:nvPr>
            <p:ph type="sldNum" sz="quarter" idx="12"/>
          </p:nvPr>
        </p:nvSpPr>
        <p:spPr/>
        <p:txBody>
          <a:bodyPr/>
          <a:lstStyle/>
          <a:p>
            <a:fld id="{099C44EF-9CD4-436F-81BB-E3E8641BBB8C}" type="slidenum">
              <a:rPr lang="en-US" smtClean="0"/>
              <a:t>‹#›</a:t>
            </a:fld>
            <a:endParaRPr lang="en-US"/>
          </a:p>
        </p:txBody>
      </p:sp>
    </p:spTree>
    <p:extLst>
      <p:ext uri="{BB962C8B-B14F-4D97-AF65-F5344CB8AC3E}">
        <p14:creationId xmlns:p14="http://schemas.microsoft.com/office/powerpoint/2010/main" val="142880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CD6D9-E18B-4A5D-8D69-ED569988DD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E57743-781A-4EEE-B44A-946A459B54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7B38E-3224-4247-BA81-DF5516A4A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0FB84E-A79D-45F7-8F79-3AFC48FE9C9D}"/>
              </a:ext>
            </a:extLst>
          </p:cNvPr>
          <p:cNvSpPr>
            <a:spLocks noGrp="1"/>
          </p:cNvSpPr>
          <p:nvPr>
            <p:ph type="dt" sz="half" idx="10"/>
          </p:nvPr>
        </p:nvSpPr>
        <p:spPr/>
        <p:txBody>
          <a:bodyPr/>
          <a:lstStyle/>
          <a:p>
            <a:fld id="{6140B52E-5AF7-450E-A24F-791B83F73925}" type="datetimeFigureOut">
              <a:rPr lang="en-US" smtClean="0"/>
              <a:t>16-Jul-21</a:t>
            </a:fld>
            <a:endParaRPr lang="en-US"/>
          </a:p>
        </p:txBody>
      </p:sp>
      <p:sp>
        <p:nvSpPr>
          <p:cNvPr id="6" name="Footer Placeholder 5">
            <a:extLst>
              <a:ext uri="{FF2B5EF4-FFF2-40B4-BE49-F238E27FC236}">
                <a16:creationId xmlns:a16="http://schemas.microsoft.com/office/drawing/2014/main" id="{A1F30403-A471-4B4F-AC9A-B5BD989578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A1D2F9-7B6F-48DB-85FF-ABFB4D2216AB}"/>
              </a:ext>
            </a:extLst>
          </p:cNvPr>
          <p:cNvSpPr>
            <a:spLocks noGrp="1"/>
          </p:cNvSpPr>
          <p:nvPr>
            <p:ph type="sldNum" sz="quarter" idx="12"/>
          </p:nvPr>
        </p:nvSpPr>
        <p:spPr/>
        <p:txBody>
          <a:bodyPr/>
          <a:lstStyle/>
          <a:p>
            <a:fld id="{099C44EF-9CD4-436F-81BB-E3E8641BBB8C}" type="slidenum">
              <a:rPr lang="en-US" smtClean="0"/>
              <a:t>‹#›</a:t>
            </a:fld>
            <a:endParaRPr lang="en-US"/>
          </a:p>
        </p:txBody>
      </p:sp>
    </p:spTree>
    <p:extLst>
      <p:ext uri="{BB962C8B-B14F-4D97-AF65-F5344CB8AC3E}">
        <p14:creationId xmlns:p14="http://schemas.microsoft.com/office/powerpoint/2010/main" val="3214276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CC4E-17A4-474C-A125-8D3A3054E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542384-1828-4361-AB4C-AF70741C7D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565AE9-C423-41A1-B1EC-CAF4E8566E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3C6E72-F5E6-474F-8E24-D0C42471BE59}"/>
              </a:ext>
            </a:extLst>
          </p:cNvPr>
          <p:cNvSpPr>
            <a:spLocks noGrp="1"/>
          </p:cNvSpPr>
          <p:nvPr>
            <p:ph type="dt" sz="half" idx="10"/>
          </p:nvPr>
        </p:nvSpPr>
        <p:spPr/>
        <p:txBody>
          <a:bodyPr/>
          <a:lstStyle/>
          <a:p>
            <a:fld id="{6140B52E-5AF7-450E-A24F-791B83F73925}" type="datetimeFigureOut">
              <a:rPr lang="en-US" smtClean="0"/>
              <a:t>16-Jul-21</a:t>
            </a:fld>
            <a:endParaRPr lang="en-US"/>
          </a:p>
        </p:txBody>
      </p:sp>
      <p:sp>
        <p:nvSpPr>
          <p:cNvPr id="6" name="Footer Placeholder 5">
            <a:extLst>
              <a:ext uri="{FF2B5EF4-FFF2-40B4-BE49-F238E27FC236}">
                <a16:creationId xmlns:a16="http://schemas.microsoft.com/office/drawing/2014/main" id="{20BC1BF6-8B88-4AF6-A2FB-8465B2757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D2D91F-A19E-4886-8671-6165AA57F646}"/>
              </a:ext>
            </a:extLst>
          </p:cNvPr>
          <p:cNvSpPr>
            <a:spLocks noGrp="1"/>
          </p:cNvSpPr>
          <p:nvPr>
            <p:ph type="sldNum" sz="quarter" idx="12"/>
          </p:nvPr>
        </p:nvSpPr>
        <p:spPr/>
        <p:txBody>
          <a:bodyPr/>
          <a:lstStyle/>
          <a:p>
            <a:fld id="{099C44EF-9CD4-436F-81BB-E3E8641BBB8C}" type="slidenum">
              <a:rPr lang="en-US" smtClean="0"/>
              <a:t>‹#›</a:t>
            </a:fld>
            <a:endParaRPr lang="en-US"/>
          </a:p>
        </p:txBody>
      </p:sp>
    </p:spTree>
    <p:extLst>
      <p:ext uri="{BB962C8B-B14F-4D97-AF65-F5344CB8AC3E}">
        <p14:creationId xmlns:p14="http://schemas.microsoft.com/office/powerpoint/2010/main" val="2063358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4F52-7005-45AC-BA3D-23B15B936E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63D0AF-2F06-4B85-8B79-6310A1BF40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A9216-5834-420B-8AF9-097BC4F93B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40B52E-5AF7-450E-A24F-791B83F73925}" type="datetimeFigureOut">
              <a:rPr lang="en-US" smtClean="0"/>
              <a:t>16-Jul-21</a:t>
            </a:fld>
            <a:endParaRPr lang="en-US"/>
          </a:p>
        </p:txBody>
      </p:sp>
      <p:sp>
        <p:nvSpPr>
          <p:cNvPr id="5" name="Footer Placeholder 4">
            <a:extLst>
              <a:ext uri="{FF2B5EF4-FFF2-40B4-BE49-F238E27FC236}">
                <a16:creationId xmlns:a16="http://schemas.microsoft.com/office/drawing/2014/main" id="{43581024-3694-4863-8AB0-55E03E00C2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FA0BE9-C085-477D-881F-6EF9749FAE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9C44EF-9CD4-436F-81BB-E3E8641BBB8C}" type="slidenum">
              <a:rPr lang="en-US" smtClean="0"/>
              <a:t>‹#›</a:t>
            </a:fld>
            <a:endParaRPr lang="en-US"/>
          </a:p>
        </p:txBody>
      </p:sp>
    </p:spTree>
    <p:extLst>
      <p:ext uri="{BB962C8B-B14F-4D97-AF65-F5344CB8AC3E}">
        <p14:creationId xmlns:p14="http://schemas.microsoft.com/office/powerpoint/2010/main" val="2318370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D1B3C-3108-48BA-8F65-F433DBE80E2D}"/>
              </a:ext>
            </a:extLst>
          </p:cNvPr>
          <p:cNvSpPr>
            <a:spLocks noGrp="1"/>
          </p:cNvSpPr>
          <p:nvPr>
            <p:ph type="ctrTitle"/>
          </p:nvPr>
        </p:nvSpPr>
        <p:spPr/>
        <p:txBody>
          <a:bodyPr/>
          <a:lstStyle/>
          <a:p>
            <a:r>
              <a:rPr lang="en-US" dirty="0"/>
              <a:t>Reinforcement Learning</a:t>
            </a:r>
          </a:p>
        </p:txBody>
      </p:sp>
      <p:sp>
        <p:nvSpPr>
          <p:cNvPr id="3" name="Subtitle 2">
            <a:extLst>
              <a:ext uri="{FF2B5EF4-FFF2-40B4-BE49-F238E27FC236}">
                <a16:creationId xmlns:a16="http://schemas.microsoft.com/office/drawing/2014/main" id="{F0ACD62E-CD2B-458A-8F44-1E200F30735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79436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538D4-71C0-446B-91AD-E28AF193BBA3}"/>
              </a:ext>
            </a:extLst>
          </p:cNvPr>
          <p:cNvSpPr>
            <a:spLocks noGrp="1"/>
          </p:cNvSpPr>
          <p:nvPr>
            <p:ph type="title"/>
          </p:nvPr>
        </p:nvSpPr>
        <p:spPr/>
        <p:txBody>
          <a:bodyPr/>
          <a:lstStyle/>
          <a:p>
            <a:r>
              <a:rPr lang="en-US" dirty="0"/>
              <a:t>What is reinforcement learning? </a:t>
            </a:r>
          </a:p>
        </p:txBody>
      </p:sp>
      <p:sp>
        <p:nvSpPr>
          <p:cNvPr id="3" name="Content Placeholder 2">
            <a:extLst>
              <a:ext uri="{FF2B5EF4-FFF2-40B4-BE49-F238E27FC236}">
                <a16:creationId xmlns:a16="http://schemas.microsoft.com/office/drawing/2014/main" id="{3C4948A0-9FCB-4E21-8CAC-8673DCAE2C15}"/>
              </a:ext>
            </a:extLst>
          </p:cNvPr>
          <p:cNvSpPr>
            <a:spLocks noGrp="1"/>
          </p:cNvSpPr>
          <p:nvPr>
            <p:ph idx="1"/>
          </p:nvPr>
        </p:nvSpPr>
        <p:spPr/>
        <p:txBody>
          <a:bodyPr>
            <a:normAutofit fontScale="55000" lnSpcReduction="20000"/>
          </a:bodyPr>
          <a:lstStyle/>
          <a:p>
            <a:r>
              <a:rPr lang="en-US" dirty="0"/>
              <a:t>Reinforcement learning is one of three basic machine learning paradigms, alongside supervised learning and unsupervised learning.</a:t>
            </a:r>
          </a:p>
          <a:p>
            <a:endParaRPr lang="en-US" dirty="0"/>
          </a:p>
          <a:p>
            <a:r>
              <a:rPr lang="en-US" dirty="0"/>
              <a:t>"Reinforcement learning differs from supervised learning in not needing labelled input/output pairs be presented, and in not needing sub-optimal actions to be explicitly corrected. Instead the focus is on finding a balance between exploration (of uncharted territory) and exploitation (of current knowledge)"</a:t>
            </a:r>
          </a:p>
          <a:p>
            <a:endParaRPr lang="en-US" dirty="0"/>
          </a:p>
          <a:p>
            <a:r>
              <a:rPr lang="en-US" dirty="0"/>
              <a:t>Markov Decision Processes</a:t>
            </a:r>
          </a:p>
          <a:p>
            <a:endParaRPr lang="en-US" dirty="0"/>
          </a:p>
          <a:p>
            <a:r>
              <a:rPr lang="en-US" dirty="0"/>
              <a:t>Q Learning</a:t>
            </a:r>
          </a:p>
          <a:p>
            <a:endParaRPr lang="en-US" dirty="0"/>
          </a:p>
          <a:p>
            <a:r>
              <a:rPr lang="en-US" dirty="0"/>
              <a:t>Deep Q Learning</a:t>
            </a:r>
          </a:p>
          <a:p>
            <a:endParaRPr lang="en-US" dirty="0"/>
          </a:p>
          <a:p>
            <a:r>
              <a:rPr lang="en-US" dirty="0"/>
              <a:t>These are typical reinforcement learning techniques. We don't have target variables (or labels) but the algorithms will figure out (and learn) the optimal strategies (when playing games such as chess or tic tac toe).</a:t>
            </a:r>
          </a:p>
          <a:p>
            <a:endParaRPr lang="en-US" dirty="0"/>
          </a:p>
        </p:txBody>
      </p:sp>
    </p:spTree>
    <p:extLst>
      <p:ext uri="{BB962C8B-B14F-4D97-AF65-F5344CB8AC3E}">
        <p14:creationId xmlns:p14="http://schemas.microsoft.com/office/powerpoint/2010/main" val="3813891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Words>
  <Application>Microsoft Office PowerPoint</Application>
  <PresentationFormat>Widescreen</PresentationFormat>
  <Paragraphs>13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Reinforcement Learning</vt:lpstr>
      <vt:lpstr>What is reinforcement learning?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dc:title>
  <dc:creator>Raj Das</dc:creator>
  <cp:lastModifiedBy>Raj Das</cp:lastModifiedBy>
  <cp:revision>1</cp:revision>
  <dcterms:created xsi:type="dcterms:W3CDTF">2021-07-15T20:30:10Z</dcterms:created>
  <dcterms:modified xsi:type="dcterms:W3CDTF">2021-07-15T20:30:43Z</dcterms:modified>
</cp:coreProperties>
</file>